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9"/>
  </p:notesMasterIdLst>
  <p:sldIdLst>
    <p:sldId id="311" r:id="rId3"/>
    <p:sldId id="279" r:id="rId4"/>
    <p:sldId id="334" r:id="rId5"/>
    <p:sldId id="278" r:id="rId6"/>
    <p:sldId id="333" r:id="rId7"/>
    <p:sldId id="256" r:id="rId8"/>
    <p:sldId id="288" r:id="rId9"/>
    <p:sldId id="273" r:id="rId10"/>
    <p:sldId id="289" r:id="rId11"/>
    <p:sldId id="287" r:id="rId12"/>
    <p:sldId id="286" r:id="rId13"/>
    <p:sldId id="285" r:id="rId14"/>
    <p:sldId id="284" r:id="rId15"/>
    <p:sldId id="283" r:id="rId16"/>
    <p:sldId id="282" r:id="rId17"/>
    <p:sldId id="281" r:id="rId18"/>
    <p:sldId id="275" r:id="rId19"/>
    <p:sldId id="280" r:id="rId20"/>
    <p:sldId id="270" r:id="rId21"/>
    <p:sldId id="277" r:id="rId22"/>
    <p:sldId id="274" r:id="rId23"/>
    <p:sldId id="272" r:id="rId24"/>
    <p:sldId id="271" r:id="rId25"/>
    <p:sldId id="268" r:id="rId26"/>
    <p:sldId id="267" r:id="rId27"/>
    <p:sldId id="266" r:id="rId28"/>
    <p:sldId id="265" r:id="rId29"/>
    <p:sldId id="264" r:id="rId30"/>
    <p:sldId id="263" r:id="rId31"/>
    <p:sldId id="262" r:id="rId32"/>
    <p:sldId id="260" r:id="rId33"/>
    <p:sldId id="310" r:id="rId34"/>
    <p:sldId id="309" r:id="rId35"/>
    <p:sldId id="308" r:id="rId36"/>
    <p:sldId id="307" r:id="rId37"/>
    <p:sldId id="306" r:id="rId38"/>
    <p:sldId id="305" r:id="rId39"/>
    <p:sldId id="304" r:id="rId40"/>
    <p:sldId id="303" r:id="rId41"/>
    <p:sldId id="302" r:id="rId42"/>
    <p:sldId id="301" r:id="rId43"/>
    <p:sldId id="313" r:id="rId44"/>
    <p:sldId id="300" r:id="rId45"/>
    <p:sldId id="299" r:id="rId46"/>
    <p:sldId id="298" r:id="rId47"/>
    <p:sldId id="297" r:id="rId48"/>
    <p:sldId id="296" r:id="rId49"/>
    <p:sldId id="292" r:id="rId50"/>
    <p:sldId id="293" r:id="rId51"/>
    <p:sldId id="321" r:id="rId52"/>
    <p:sldId id="295" r:id="rId53"/>
    <p:sldId id="294" r:id="rId54"/>
    <p:sldId id="291" r:id="rId55"/>
    <p:sldId id="290" r:id="rId56"/>
    <p:sldId id="324" r:id="rId57"/>
    <p:sldId id="315" r:id="rId58"/>
    <p:sldId id="322" r:id="rId59"/>
    <p:sldId id="323" r:id="rId60"/>
    <p:sldId id="320" r:id="rId61"/>
    <p:sldId id="319" r:id="rId62"/>
    <p:sldId id="318" r:id="rId63"/>
    <p:sldId id="312" r:id="rId64"/>
    <p:sldId id="316" r:id="rId65"/>
    <p:sldId id="314" r:id="rId66"/>
    <p:sldId id="317" r:id="rId67"/>
    <p:sldId id="335"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tIOBobwOgCoPtvdxsVmVQ" hashData="XK96JCh45AY1Q8iPC4QTY6S6wa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9AC"/>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468" autoAdjust="0"/>
    <p:restoredTop sz="91711" autoAdjust="0"/>
  </p:normalViewPr>
  <p:slideViewPr>
    <p:cSldViewPr>
      <p:cViewPr>
        <p:scale>
          <a:sx n="80" d="100"/>
          <a:sy n="80" d="100"/>
        </p:scale>
        <p:origin x="-3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3AF8E6-C916-493E-8BD0-3E1AA3C5152C}" type="datetimeFigureOut">
              <a:rPr lang="es-ES" smtClean="0"/>
              <a:pPr/>
              <a:t>15/07/2015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727427-F3ED-42C3-8B69-AC0956101B2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9727427-F3ED-42C3-8B69-AC0956101B22}"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9727427-F3ED-42C3-8B69-AC0956101B22}"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59FDE-1EEB-4B52-A09B-64A87D46B5A5}"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5A2653-2EAD-43F6-A1E5-6CD848CD7166}" type="datetimeFigureOut">
              <a:rPr lang="es-ES" smtClean="0"/>
              <a:pPr/>
              <a:t>15/07/2015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59FDE-1EEB-4B52-A09B-64A87D46B5A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78.png"/><Relationship Id="rId18" Type="http://schemas.openxmlformats.org/officeDocument/2006/relationships/image" Target="../media/image8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4.png"/><Relationship Id="rId11" Type="http://schemas.openxmlformats.org/officeDocument/2006/relationships/image" Target="../media/image77.png"/><Relationship Id="rId5" Type="http://schemas.openxmlformats.org/officeDocument/2006/relationships/hyperlink" Target="http://www.mispps.com/" TargetMode="External"/><Relationship Id="rId15" Type="http://schemas.openxmlformats.org/officeDocument/2006/relationships/image" Target="../media/image79.png"/><Relationship Id="rId10" Type="http://schemas.openxmlformats.org/officeDocument/2006/relationships/hyperlink" Target="https://www.facebook.com/mispps" TargetMode="External"/><Relationship Id="rId4" Type="http://schemas.openxmlformats.org/officeDocument/2006/relationships/image" Target="../media/image73.png"/><Relationship Id="rId9" Type="http://schemas.openxmlformats.org/officeDocument/2006/relationships/image" Target="../media/image7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ty060.jpg"/>
          <p:cNvPicPr>
            <a:picLocks noChangeAspect="1"/>
          </p:cNvPicPr>
          <p:nvPr/>
        </p:nvPicPr>
        <p:blipFill>
          <a:blip r:embed="rId3"/>
          <a:stretch>
            <a:fillRect/>
          </a:stretch>
        </p:blipFill>
        <p:spPr>
          <a:xfrm>
            <a:off x="0" y="3345"/>
            <a:ext cx="9144000" cy="6851309"/>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a:off x="0"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3" name="152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CuadroTexto"/>
          <p:cNvSpPr txBox="1"/>
          <p:nvPr/>
        </p:nvSpPr>
        <p:spPr>
          <a:xfrm rot="19319331">
            <a:off x="379559" y="5860735"/>
            <a:ext cx="2289409" cy="338554"/>
          </a:xfrm>
          <a:prstGeom prst="rect">
            <a:avLst/>
          </a:prstGeom>
          <a:noFill/>
        </p:spPr>
        <p:txBody>
          <a:bodyPr wrap="none" rtlCol="0">
            <a:spAutoFit/>
          </a:bodyPr>
          <a:lstStyle/>
          <a:p>
            <a:r>
              <a:rPr lang="es-ES_tradnl" sz="1600" b="1" dirty="0" smtClean="0">
                <a:ln>
                  <a:solidFill>
                    <a:schemeClr val="bg1"/>
                  </a:solidFill>
                </a:ln>
                <a:solidFill>
                  <a:srgbClr val="FFC000"/>
                </a:solidFill>
                <a:effectLst>
                  <a:outerShdw blurRad="38100" dist="38100" dir="2700000" algn="tl">
                    <a:srgbClr val="000000">
                      <a:alpha val="43137"/>
                    </a:srgbClr>
                  </a:outerShdw>
                </a:effectLst>
                <a:latin typeface="Brush Script MT" pitchFamily="66" charset="0"/>
              </a:rPr>
              <a:t>Esta es una creación de Raquel</a:t>
            </a:r>
            <a:endParaRPr lang="es-ES" sz="1600" b="1" dirty="0">
              <a:ln>
                <a:solidFill>
                  <a:schemeClr val="bg1"/>
                </a:solidFill>
              </a:ln>
              <a:solidFill>
                <a:srgbClr val="FFC000"/>
              </a:solidFill>
              <a:effectLst>
                <a:outerShdw blurRad="38100" dist="38100" dir="2700000" algn="tl">
                  <a:srgbClr val="000000">
                    <a:alpha val="43137"/>
                  </a:srgbClr>
                </a:outerShdw>
              </a:effectLst>
              <a:latin typeface="Brush Script MT" pitchFamily="66" charset="0"/>
            </a:endParaRPr>
          </a:p>
        </p:txBody>
      </p:sp>
      <p:pic>
        <p:nvPicPr>
          <p:cNvPr id="91" name="Picture 16" descr="Rendered Image"/>
          <p:cNvPicPr>
            <a:picLocks noChangeAspect="1" noChangeArrowheads="1"/>
          </p:cNvPicPr>
          <p:nvPr/>
        </p:nvPicPr>
        <p:blipFill>
          <a:blip r:embed="rId4">
            <a:lum contrast="20000"/>
          </a:blip>
          <a:srcRect/>
          <a:stretch>
            <a:fillRect/>
          </a:stretch>
        </p:blipFill>
        <p:spPr bwMode="auto">
          <a:xfrm>
            <a:off x="2495064" y="0"/>
            <a:ext cx="4296243" cy="785794"/>
          </a:xfrm>
          <a:prstGeom prst="rect">
            <a:avLst/>
          </a:prstGeom>
          <a:noFill/>
        </p:spPr>
      </p:pic>
      <p:pic>
        <p:nvPicPr>
          <p:cNvPr id="92" name="Picture 18" descr="Rendered Image"/>
          <p:cNvPicPr>
            <a:picLocks noChangeAspect="1" noChangeArrowheads="1"/>
          </p:cNvPicPr>
          <p:nvPr/>
        </p:nvPicPr>
        <p:blipFill>
          <a:blip r:embed="rId5">
            <a:lum contrast="20000"/>
          </a:blip>
          <a:srcRect/>
          <a:stretch>
            <a:fillRect/>
          </a:stretch>
        </p:blipFill>
        <p:spPr bwMode="auto">
          <a:xfrm>
            <a:off x="3857620" y="928670"/>
            <a:ext cx="1514135" cy="714356"/>
          </a:xfrm>
          <a:prstGeom prst="rect">
            <a:avLst/>
          </a:prstGeom>
          <a:noFill/>
        </p:spPr>
      </p:pic>
      <p:pic>
        <p:nvPicPr>
          <p:cNvPr id="95" name="Picture 24" descr="Rendered Image"/>
          <p:cNvPicPr>
            <a:picLocks noChangeAspect="1" noChangeArrowheads="1"/>
          </p:cNvPicPr>
          <p:nvPr/>
        </p:nvPicPr>
        <p:blipFill>
          <a:blip r:embed="rId6">
            <a:lum contrast="20000"/>
          </a:blip>
          <a:srcRect/>
          <a:stretch>
            <a:fillRect/>
          </a:stretch>
        </p:blipFill>
        <p:spPr bwMode="auto">
          <a:xfrm>
            <a:off x="3071802" y="1643050"/>
            <a:ext cx="2952748" cy="807663"/>
          </a:xfrm>
          <a:prstGeom prst="rect">
            <a:avLst/>
          </a:prstGeom>
          <a:noFill/>
        </p:spPr>
      </p:pic>
      <p:sp>
        <p:nvSpPr>
          <p:cNvPr id="96" name="95 Rectángulo"/>
          <p:cNvSpPr/>
          <p:nvPr/>
        </p:nvSpPr>
        <p:spPr>
          <a:xfrm rot="2460921">
            <a:off x="7231092" y="6046764"/>
            <a:ext cx="1857388" cy="800219"/>
          </a:xfrm>
          <a:prstGeom prst="rect">
            <a:avLst/>
          </a:prstGeom>
        </p:spPr>
        <p:txBody>
          <a:bodyPr wrap="square">
            <a:spAutoFit/>
          </a:bodyPr>
          <a:lstStyle/>
          <a:p>
            <a:r>
              <a:rPr lang="es-ES_tradnl" sz="1100" b="1" dirty="0" smtClean="0">
                <a:ln w="3175">
                  <a:noFill/>
                </a:ln>
                <a:solidFill>
                  <a:srgbClr val="FFC000"/>
                </a:solidFill>
                <a:effectLst>
                  <a:outerShdw blurRad="38100" dist="38100" dir="2700000" algn="tl">
                    <a:srgbClr val="000000">
                      <a:alpha val="43137"/>
                    </a:srgbClr>
                  </a:outerShdw>
                </a:effectLst>
                <a:latin typeface="Agency FB" pitchFamily="34" charset="0"/>
              </a:rPr>
              <a:t>Tema musical : </a:t>
            </a:r>
            <a:r>
              <a:rPr lang="es-ES_tradnl" sz="1100" b="1" dirty="0" err="1" smtClean="0">
                <a:ln w="3175">
                  <a:noFill/>
                </a:ln>
                <a:solidFill>
                  <a:srgbClr val="FFC000"/>
                </a:solidFill>
                <a:effectLst>
                  <a:outerShdw blurRad="38100" dist="38100" dir="2700000" algn="tl">
                    <a:srgbClr val="000000">
                      <a:alpha val="43137"/>
                    </a:srgbClr>
                  </a:outerShdw>
                </a:effectLst>
                <a:latin typeface="Agency FB" pitchFamily="34" charset="0"/>
              </a:rPr>
              <a:t>Kalinka</a:t>
            </a:r>
            <a:endParaRPr lang="es-ES_tradnl" sz="1100" b="1" dirty="0" smtClean="0">
              <a:ln w="3175">
                <a:noFill/>
              </a:ln>
              <a:solidFill>
                <a:srgbClr val="FFC000"/>
              </a:solidFill>
              <a:effectLst>
                <a:outerShdw blurRad="38100" dist="38100" dir="2700000" algn="tl">
                  <a:srgbClr val="000000">
                    <a:alpha val="43137"/>
                  </a:srgbClr>
                </a:outerShdw>
              </a:effectLst>
              <a:latin typeface="Agency FB" pitchFamily="34" charset="0"/>
            </a:endParaRPr>
          </a:p>
          <a:p>
            <a:r>
              <a:rPr lang="es-ES_tradnl" sz="1100" b="1" dirty="0" err="1" smtClean="0">
                <a:ln w="3175">
                  <a:noFill/>
                </a:ln>
                <a:solidFill>
                  <a:srgbClr val="FFC000"/>
                </a:solidFill>
                <a:effectLst>
                  <a:outerShdw blurRad="38100" dist="38100" dir="2700000" algn="tl">
                    <a:srgbClr val="000000">
                      <a:alpha val="43137"/>
                    </a:srgbClr>
                  </a:outerShdw>
                </a:effectLst>
                <a:latin typeface="Agency FB" pitchFamily="34" charset="0"/>
              </a:rPr>
              <a:t>Intepreta</a:t>
            </a:r>
            <a:r>
              <a:rPr lang="es-ES_tradnl" sz="1100" b="1" dirty="0" smtClean="0">
                <a:ln w="3175">
                  <a:noFill/>
                </a:ln>
                <a:solidFill>
                  <a:srgbClr val="FFC000"/>
                </a:solidFill>
                <a:effectLst>
                  <a:outerShdw blurRad="38100" dist="38100" dir="2700000" algn="tl">
                    <a:srgbClr val="000000">
                      <a:alpha val="43137"/>
                    </a:srgbClr>
                  </a:outerShdw>
                </a:effectLst>
                <a:latin typeface="Agency FB" pitchFamily="34" charset="0"/>
              </a:rPr>
              <a:t> :Orquesta </a:t>
            </a:r>
            <a:r>
              <a:rPr lang="es-ES_tradnl" sz="1100" b="1" dirty="0" err="1" smtClean="0">
                <a:ln w="3175">
                  <a:noFill/>
                </a:ln>
                <a:solidFill>
                  <a:srgbClr val="FFC000"/>
                </a:solidFill>
                <a:effectLst>
                  <a:outerShdw blurRad="38100" dist="38100" dir="2700000" algn="tl">
                    <a:srgbClr val="000000">
                      <a:alpha val="43137"/>
                    </a:srgbClr>
                  </a:outerShdw>
                </a:effectLst>
                <a:latin typeface="Agency FB" pitchFamily="34" charset="0"/>
              </a:rPr>
              <a:t>Esin</a:t>
            </a:r>
            <a:r>
              <a:rPr lang="es-ES_tradnl" sz="1100" b="1" dirty="0" smtClean="0">
                <a:ln w="3175">
                  <a:noFill/>
                </a:ln>
                <a:solidFill>
                  <a:srgbClr val="FFC000"/>
                </a:solidFill>
                <a:effectLst>
                  <a:outerShdw blurRad="38100" dist="38100" dir="2700000" algn="tl">
                    <a:srgbClr val="000000">
                      <a:alpha val="43137"/>
                    </a:srgbClr>
                  </a:outerShdw>
                </a:effectLst>
                <a:latin typeface="Agency FB" pitchFamily="34" charset="0"/>
              </a:rPr>
              <a:t> </a:t>
            </a:r>
            <a:r>
              <a:rPr lang="es-ES_tradnl" sz="1100" b="1" dirty="0" err="1" smtClean="0">
                <a:ln w="3175">
                  <a:noFill/>
                </a:ln>
                <a:solidFill>
                  <a:srgbClr val="FFC000"/>
                </a:solidFill>
                <a:effectLst>
                  <a:outerShdw blurRad="38100" dist="38100" dir="2700000" algn="tl">
                    <a:srgbClr val="000000">
                      <a:alpha val="43137"/>
                    </a:srgbClr>
                  </a:outerShdw>
                </a:effectLst>
                <a:latin typeface="Agency FB" pitchFamily="34" charset="0"/>
              </a:rPr>
              <a:t>Engin</a:t>
            </a:r>
            <a:endParaRPr lang="es-ES_tradnl" sz="1100" b="1" dirty="0" smtClean="0">
              <a:ln w="3175">
                <a:noFill/>
              </a:ln>
              <a:solidFill>
                <a:srgbClr val="FFC000"/>
              </a:solidFill>
              <a:effectLst>
                <a:outerShdw blurRad="38100" dist="38100" dir="2700000" algn="tl">
                  <a:srgbClr val="000000">
                    <a:alpha val="43137"/>
                  </a:srgbClr>
                </a:outerShdw>
              </a:effectLst>
              <a:latin typeface="Agency FB" pitchFamily="34" charset="0"/>
            </a:endParaRPr>
          </a:p>
          <a:p>
            <a:endParaRPr lang="es-ES_tradnl" sz="12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sz="1200" dirty="0">
              <a:solidFill>
                <a:srgbClr val="FFFF00"/>
              </a:solidFill>
            </a:endParaRPr>
          </a:p>
        </p:txBody>
      </p:sp>
      <p:sp>
        <p:nvSpPr>
          <p:cNvPr id="97" name="96 CuadroTexto"/>
          <p:cNvSpPr txBox="1"/>
          <p:nvPr/>
        </p:nvSpPr>
        <p:spPr>
          <a:xfrm>
            <a:off x="3214678" y="4929198"/>
            <a:ext cx="2610010" cy="923330"/>
          </a:xfrm>
          <a:prstGeom prst="rect">
            <a:avLst/>
          </a:prstGeom>
          <a:noFill/>
        </p:spPr>
        <p:txBody>
          <a:bodyPr wrap="none" rtlCol="0">
            <a:spAutoFit/>
            <a:scene3d>
              <a:camera prst="orthographicFront"/>
              <a:lightRig rig="chilly" dir="t"/>
            </a:scene3d>
            <a:sp3d extrusionH="57150">
              <a:bevelT w="146050" h="146050"/>
            </a:sp3d>
          </a:bodyPr>
          <a:lstStyle/>
          <a:p>
            <a:r>
              <a:rPr lang="es-ES_tradnl" sz="5400" dirty="0" smtClean="0">
                <a:ln w="28575">
                  <a:solidFill>
                    <a:sysClr val="windowText" lastClr="000000"/>
                  </a:solidFill>
                </a:ln>
                <a:blipFill dpi="0" rotWithShape="1">
                  <a:blip r:embed="rId7"/>
                  <a:srcRect/>
                  <a:tile tx="0" ty="0" sx="100000" sy="100000" flip="none" algn="tl"/>
                </a:blipFill>
                <a:latin typeface="Showcard Gothic" pitchFamily="82" charset="0"/>
              </a:rPr>
              <a:t>LEONID</a:t>
            </a:r>
            <a:endParaRPr lang="es-ES" sz="5400" dirty="0">
              <a:ln w="28575">
                <a:solidFill>
                  <a:sysClr val="windowText" lastClr="000000"/>
                </a:solidFill>
              </a:ln>
              <a:blipFill dpi="0" rotWithShape="1">
                <a:blip r:embed="rId7"/>
                <a:srcRect/>
                <a:tile tx="0" ty="0" sx="100000" sy="100000" flip="none" algn="tl"/>
              </a:blipFill>
              <a:latin typeface="Showcard Gothic" pitchFamily="82" charset="0"/>
            </a:endParaRPr>
          </a:p>
        </p:txBody>
      </p:sp>
      <p:sp>
        <p:nvSpPr>
          <p:cNvPr id="98" name="97 CuadroTexto"/>
          <p:cNvSpPr txBox="1"/>
          <p:nvPr/>
        </p:nvSpPr>
        <p:spPr>
          <a:xfrm>
            <a:off x="2857488" y="5643578"/>
            <a:ext cx="3353803" cy="923330"/>
          </a:xfrm>
          <a:prstGeom prst="rect">
            <a:avLst/>
          </a:prstGeom>
          <a:noFill/>
        </p:spPr>
        <p:txBody>
          <a:bodyPr wrap="none" rtlCol="0">
            <a:spAutoFit/>
            <a:scene3d>
              <a:camera prst="orthographicFront"/>
              <a:lightRig rig="chilly" dir="t"/>
            </a:scene3d>
            <a:sp3d extrusionH="57150">
              <a:bevelT w="146050" h="133350"/>
            </a:sp3d>
          </a:bodyPr>
          <a:lstStyle/>
          <a:p>
            <a:r>
              <a:rPr lang="es-ES_tradnl" sz="5400" dirty="0" smtClean="0">
                <a:ln w="28575">
                  <a:solidFill>
                    <a:sysClr val="windowText" lastClr="000000"/>
                  </a:solidFill>
                </a:ln>
                <a:blipFill dpi="0" rotWithShape="1">
                  <a:blip r:embed="rId7"/>
                  <a:srcRect/>
                  <a:tile tx="0" ty="0" sx="100000" sy="100000" flip="none" algn="tl"/>
                </a:blipFill>
                <a:latin typeface="Showcard Gothic" pitchFamily="82" charset="0"/>
              </a:rPr>
              <a:t>AFREMOV</a:t>
            </a:r>
            <a:endParaRPr lang="es-ES" sz="5400" dirty="0">
              <a:ln w="28575">
                <a:solidFill>
                  <a:sysClr val="windowText" lastClr="000000"/>
                </a:solidFill>
              </a:ln>
              <a:blipFill dpi="0" rotWithShape="1">
                <a:blip r:embed="rId7"/>
                <a:srcRect/>
                <a:tile tx="0" ty="0" sx="100000" sy="100000" flip="none" algn="tl"/>
              </a:blipFill>
              <a:latin typeface="Showcard Gothic" pitchFamily="82" charset="0"/>
            </a:endParaRPr>
          </a:p>
        </p:txBody>
      </p:sp>
    </p:spTree>
  </p:cSld>
  <p:clrMapOvr>
    <a:masterClrMapping/>
  </p:clrMapOvr>
  <p:transition advTm="33000">
    <p:sndAc>
      <p:stSnd loop="1">
        <p:snd r:embed="rId2" name="Kalinka orquesta Esin eng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41"/>
                                        </p:tgtEl>
                                      </p:cBhvr>
                                    </p:animEffect>
                                    <p:set>
                                      <p:cBhvr>
                                        <p:cTn id="10" dur="1" fill="hold">
                                          <p:stCondLst>
                                            <p:cond delay="4999"/>
                                          </p:stCondLst>
                                        </p:cTn>
                                        <p:tgtEl>
                                          <p:spTgt spid="41"/>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42"/>
                                        </p:tgtEl>
                                      </p:cBhvr>
                                    </p:animEffect>
                                    <p:set>
                                      <p:cBhvr>
                                        <p:cTn id="13" dur="1" fill="hold">
                                          <p:stCondLst>
                                            <p:cond delay="4999"/>
                                          </p:stCondLst>
                                        </p:cTn>
                                        <p:tgtEl>
                                          <p:spTgt spid="4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44"/>
                                        </p:tgtEl>
                                      </p:cBhvr>
                                    </p:animEffect>
                                    <p:set>
                                      <p:cBhvr>
                                        <p:cTn id="16" dur="1" fill="hold">
                                          <p:stCondLst>
                                            <p:cond delay="4999"/>
                                          </p:stCondLst>
                                        </p:cTn>
                                        <p:tgtEl>
                                          <p:spTgt spid="44"/>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45"/>
                                        </p:tgtEl>
                                      </p:cBhvr>
                                    </p:animEffect>
                                    <p:set>
                                      <p:cBhvr>
                                        <p:cTn id="19" dur="1" fill="hold">
                                          <p:stCondLst>
                                            <p:cond delay="4999"/>
                                          </p:stCondLst>
                                        </p:cTn>
                                        <p:tgtEl>
                                          <p:spTgt spid="45"/>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46"/>
                                        </p:tgtEl>
                                      </p:cBhvr>
                                    </p:animEffect>
                                    <p:set>
                                      <p:cBhvr>
                                        <p:cTn id="22" dur="1" fill="hold">
                                          <p:stCondLst>
                                            <p:cond delay="4999"/>
                                          </p:stCondLst>
                                        </p:cTn>
                                        <p:tgtEl>
                                          <p:spTgt spid="46"/>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47"/>
                                        </p:tgtEl>
                                      </p:cBhvr>
                                    </p:animEffect>
                                    <p:set>
                                      <p:cBhvr>
                                        <p:cTn id="25" dur="1" fill="hold">
                                          <p:stCondLst>
                                            <p:cond delay="4999"/>
                                          </p:stCondLst>
                                        </p:cTn>
                                        <p:tgtEl>
                                          <p:spTgt spid="47"/>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48"/>
                                        </p:tgtEl>
                                      </p:cBhvr>
                                    </p:animEffect>
                                    <p:set>
                                      <p:cBhvr>
                                        <p:cTn id="28" dur="1" fill="hold">
                                          <p:stCondLst>
                                            <p:cond delay="4999"/>
                                          </p:stCondLst>
                                        </p:cTn>
                                        <p:tgtEl>
                                          <p:spTgt spid="48"/>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49"/>
                                        </p:tgtEl>
                                      </p:cBhvr>
                                    </p:animEffect>
                                    <p:set>
                                      <p:cBhvr>
                                        <p:cTn id="31" dur="1" fill="hold">
                                          <p:stCondLst>
                                            <p:cond delay="4999"/>
                                          </p:stCondLst>
                                        </p:cTn>
                                        <p:tgtEl>
                                          <p:spTgt spid="49"/>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5000"/>
                                        <p:tgtEl>
                                          <p:spTgt spid="50"/>
                                        </p:tgtEl>
                                      </p:cBhvr>
                                    </p:animEffect>
                                    <p:set>
                                      <p:cBhvr>
                                        <p:cTn id="34" dur="1" fill="hold">
                                          <p:stCondLst>
                                            <p:cond delay="4999"/>
                                          </p:stCondLst>
                                        </p:cTn>
                                        <p:tgtEl>
                                          <p:spTgt spid="50"/>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52"/>
                                        </p:tgtEl>
                                      </p:cBhvr>
                                    </p:animEffect>
                                    <p:set>
                                      <p:cBhvr>
                                        <p:cTn id="37" dur="1" fill="hold">
                                          <p:stCondLst>
                                            <p:cond delay="4999"/>
                                          </p:stCondLst>
                                        </p:cTn>
                                        <p:tgtEl>
                                          <p:spTgt spid="52"/>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59"/>
                                        </p:tgtEl>
                                      </p:cBhvr>
                                    </p:animEffect>
                                    <p:set>
                                      <p:cBhvr>
                                        <p:cTn id="40" dur="1" fill="hold">
                                          <p:stCondLst>
                                            <p:cond delay="4999"/>
                                          </p:stCondLst>
                                        </p:cTn>
                                        <p:tgtEl>
                                          <p:spTgt spid="59"/>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60"/>
                                        </p:tgtEl>
                                      </p:cBhvr>
                                    </p:animEffect>
                                    <p:set>
                                      <p:cBhvr>
                                        <p:cTn id="43" dur="1" fill="hold">
                                          <p:stCondLst>
                                            <p:cond delay="4999"/>
                                          </p:stCondLst>
                                        </p:cTn>
                                        <p:tgtEl>
                                          <p:spTgt spid="60"/>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61"/>
                                        </p:tgtEl>
                                      </p:cBhvr>
                                    </p:animEffect>
                                    <p:set>
                                      <p:cBhvr>
                                        <p:cTn id="46" dur="1" fill="hold">
                                          <p:stCondLst>
                                            <p:cond delay="4999"/>
                                          </p:stCondLst>
                                        </p:cTn>
                                        <p:tgtEl>
                                          <p:spTgt spid="61"/>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62"/>
                                        </p:tgtEl>
                                      </p:cBhvr>
                                    </p:animEffect>
                                    <p:set>
                                      <p:cBhvr>
                                        <p:cTn id="49" dur="1" fill="hold">
                                          <p:stCondLst>
                                            <p:cond delay="4999"/>
                                          </p:stCondLst>
                                        </p:cTn>
                                        <p:tgtEl>
                                          <p:spTgt spid="6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63"/>
                                        </p:tgtEl>
                                      </p:cBhvr>
                                    </p:animEffect>
                                    <p:set>
                                      <p:cBhvr>
                                        <p:cTn id="52" dur="1" fill="hold">
                                          <p:stCondLst>
                                            <p:cond delay="4999"/>
                                          </p:stCondLst>
                                        </p:cTn>
                                        <p:tgtEl>
                                          <p:spTgt spid="63"/>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64"/>
                                        </p:tgtEl>
                                      </p:cBhvr>
                                    </p:animEffect>
                                    <p:set>
                                      <p:cBhvr>
                                        <p:cTn id="55" dur="1" fill="hold">
                                          <p:stCondLst>
                                            <p:cond delay="4999"/>
                                          </p:stCondLst>
                                        </p:cTn>
                                        <p:tgtEl>
                                          <p:spTgt spid="6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65"/>
                                        </p:tgtEl>
                                      </p:cBhvr>
                                    </p:animEffect>
                                    <p:set>
                                      <p:cBhvr>
                                        <p:cTn id="58" dur="1" fill="hold">
                                          <p:stCondLst>
                                            <p:cond delay="4999"/>
                                          </p:stCondLst>
                                        </p:cTn>
                                        <p:tgtEl>
                                          <p:spTgt spid="65"/>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66"/>
                                        </p:tgtEl>
                                      </p:cBhvr>
                                    </p:animEffect>
                                    <p:set>
                                      <p:cBhvr>
                                        <p:cTn id="61" dur="1" fill="hold">
                                          <p:stCondLst>
                                            <p:cond delay="4999"/>
                                          </p:stCondLst>
                                        </p:cTn>
                                        <p:tgtEl>
                                          <p:spTgt spid="66"/>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67"/>
                                        </p:tgtEl>
                                      </p:cBhvr>
                                    </p:animEffect>
                                    <p:set>
                                      <p:cBhvr>
                                        <p:cTn id="64" dur="1" fill="hold">
                                          <p:stCondLst>
                                            <p:cond delay="4999"/>
                                          </p:stCondLst>
                                        </p:cTn>
                                        <p:tgtEl>
                                          <p:spTgt spid="67"/>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53"/>
                                        </p:tgtEl>
                                      </p:cBhvr>
                                    </p:animEffect>
                                    <p:set>
                                      <p:cBhvr>
                                        <p:cTn id="67" dur="1" fill="hold">
                                          <p:stCondLst>
                                            <p:cond delay="4999"/>
                                          </p:stCondLst>
                                        </p:cTn>
                                        <p:tgtEl>
                                          <p:spTgt spid="53"/>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68"/>
                                        </p:tgtEl>
                                      </p:cBhvr>
                                    </p:animEffect>
                                    <p:set>
                                      <p:cBhvr>
                                        <p:cTn id="70" dur="1" fill="hold">
                                          <p:stCondLst>
                                            <p:cond delay="4999"/>
                                          </p:stCondLst>
                                        </p:cTn>
                                        <p:tgtEl>
                                          <p:spTgt spid="68"/>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69"/>
                                        </p:tgtEl>
                                      </p:cBhvr>
                                    </p:animEffect>
                                    <p:set>
                                      <p:cBhvr>
                                        <p:cTn id="73" dur="1" fill="hold">
                                          <p:stCondLst>
                                            <p:cond delay="4999"/>
                                          </p:stCondLst>
                                        </p:cTn>
                                        <p:tgtEl>
                                          <p:spTgt spid="69"/>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71"/>
                                        </p:tgtEl>
                                      </p:cBhvr>
                                    </p:animEffect>
                                    <p:set>
                                      <p:cBhvr>
                                        <p:cTn id="79" dur="1" fill="hold">
                                          <p:stCondLst>
                                            <p:cond delay="4999"/>
                                          </p:stCondLst>
                                        </p:cTn>
                                        <p:tgtEl>
                                          <p:spTgt spid="71"/>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72"/>
                                        </p:tgtEl>
                                      </p:cBhvr>
                                    </p:animEffect>
                                    <p:set>
                                      <p:cBhvr>
                                        <p:cTn id="82" dur="1" fill="hold">
                                          <p:stCondLst>
                                            <p:cond delay="4999"/>
                                          </p:stCondLst>
                                        </p:cTn>
                                        <p:tgtEl>
                                          <p:spTgt spid="72"/>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73"/>
                                        </p:tgtEl>
                                      </p:cBhvr>
                                    </p:animEffect>
                                    <p:set>
                                      <p:cBhvr>
                                        <p:cTn id="85" dur="1" fill="hold">
                                          <p:stCondLst>
                                            <p:cond delay="4999"/>
                                          </p:stCondLst>
                                        </p:cTn>
                                        <p:tgtEl>
                                          <p:spTgt spid="73"/>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74"/>
                                        </p:tgtEl>
                                      </p:cBhvr>
                                    </p:animEffect>
                                    <p:set>
                                      <p:cBhvr>
                                        <p:cTn id="88" dur="1" fill="hold">
                                          <p:stCondLst>
                                            <p:cond delay="4999"/>
                                          </p:stCondLst>
                                        </p:cTn>
                                        <p:tgtEl>
                                          <p:spTgt spid="74"/>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75"/>
                                        </p:tgtEl>
                                      </p:cBhvr>
                                    </p:animEffect>
                                    <p:set>
                                      <p:cBhvr>
                                        <p:cTn id="91" dur="1" fill="hold">
                                          <p:stCondLst>
                                            <p:cond delay="4999"/>
                                          </p:stCondLst>
                                        </p:cTn>
                                        <p:tgtEl>
                                          <p:spTgt spid="75"/>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76"/>
                                        </p:tgtEl>
                                      </p:cBhvr>
                                    </p:animEffect>
                                    <p:set>
                                      <p:cBhvr>
                                        <p:cTn id="94" dur="1" fill="hold">
                                          <p:stCondLst>
                                            <p:cond delay="4999"/>
                                          </p:stCondLst>
                                        </p:cTn>
                                        <p:tgtEl>
                                          <p:spTgt spid="7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122"/>
                                        </p:tgtEl>
                                      </p:cBhvr>
                                    </p:animEffect>
                                    <p:set>
                                      <p:cBhvr>
                                        <p:cTn id="97" dur="1" fill="hold">
                                          <p:stCondLst>
                                            <p:cond delay="4999"/>
                                          </p:stCondLst>
                                        </p:cTn>
                                        <p:tgtEl>
                                          <p:spTgt spid="122"/>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23"/>
                                        </p:tgtEl>
                                      </p:cBhvr>
                                    </p:animEffect>
                                    <p:set>
                                      <p:cBhvr>
                                        <p:cTn id="100" dur="1" fill="hold">
                                          <p:stCondLst>
                                            <p:cond delay="4999"/>
                                          </p:stCondLst>
                                        </p:cTn>
                                        <p:tgtEl>
                                          <p:spTgt spid="123"/>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124"/>
                                        </p:tgtEl>
                                      </p:cBhvr>
                                    </p:animEffect>
                                    <p:set>
                                      <p:cBhvr>
                                        <p:cTn id="103" dur="1" fill="hold">
                                          <p:stCondLst>
                                            <p:cond delay="4999"/>
                                          </p:stCondLst>
                                        </p:cTn>
                                        <p:tgtEl>
                                          <p:spTgt spid="124"/>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125"/>
                                        </p:tgtEl>
                                      </p:cBhvr>
                                    </p:animEffect>
                                    <p:set>
                                      <p:cBhvr>
                                        <p:cTn id="106" dur="1" fill="hold">
                                          <p:stCondLst>
                                            <p:cond delay="4999"/>
                                          </p:stCondLst>
                                        </p:cTn>
                                        <p:tgtEl>
                                          <p:spTgt spid="125"/>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126"/>
                                        </p:tgtEl>
                                      </p:cBhvr>
                                    </p:animEffect>
                                    <p:set>
                                      <p:cBhvr>
                                        <p:cTn id="109" dur="1" fill="hold">
                                          <p:stCondLst>
                                            <p:cond delay="4999"/>
                                          </p:stCondLst>
                                        </p:cTn>
                                        <p:tgtEl>
                                          <p:spTgt spid="126"/>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127"/>
                                        </p:tgtEl>
                                      </p:cBhvr>
                                    </p:animEffect>
                                    <p:set>
                                      <p:cBhvr>
                                        <p:cTn id="112" dur="1" fill="hold">
                                          <p:stCondLst>
                                            <p:cond delay="4999"/>
                                          </p:stCondLst>
                                        </p:cTn>
                                        <p:tgtEl>
                                          <p:spTgt spid="127"/>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128"/>
                                        </p:tgtEl>
                                      </p:cBhvr>
                                    </p:animEffect>
                                    <p:set>
                                      <p:cBhvr>
                                        <p:cTn id="115" dur="1" fill="hold">
                                          <p:stCondLst>
                                            <p:cond delay="4999"/>
                                          </p:stCondLst>
                                        </p:cTn>
                                        <p:tgtEl>
                                          <p:spTgt spid="128"/>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129"/>
                                        </p:tgtEl>
                                      </p:cBhvr>
                                    </p:animEffect>
                                    <p:set>
                                      <p:cBhvr>
                                        <p:cTn id="118" dur="1" fill="hold">
                                          <p:stCondLst>
                                            <p:cond delay="4999"/>
                                          </p:stCondLst>
                                        </p:cTn>
                                        <p:tgtEl>
                                          <p:spTgt spid="129"/>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130"/>
                                        </p:tgtEl>
                                      </p:cBhvr>
                                    </p:animEffect>
                                    <p:set>
                                      <p:cBhvr>
                                        <p:cTn id="121" dur="1" fill="hold">
                                          <p:stCondLst>
                                            <p:cond delay="4999"/>
                                          </p:stCondLst>
                                        </p:cTn>
                                        <p:tgtEl>
                                          <p:spTgt spid="130"/>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131"/>
                                        </p:tgtEl>
                                      </p:cBhvr>
                                    </p:animEffect>
                                    <p:set>
                                      <p:cBhvr>
                                        <p:cTn id="124" dur="1" fill="hold">
                                          <p:stCondLst>
                                            <p:cond delay="4999"/>
                                          </p:stCondLst>
                                        </p:cTn>
                                        <p:tgtEl>
                                          <p:spTgt spid="131"/>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132"/>
                                        </p:tgtEl>
                                      </p:cBhvr>
                                    </p:animEffect>
                                    <p:set>
                                      <p:cBhvr>
                                        <p:cTn id="127" dur="1" fill="hold">
                                          <p:stCondLst>
                                            <p:cond delay="4999"/>
                                          </p:stCondLst>
                                        </p:cTn>
                                        <p:tgtEl>
                                          <p:spTgt spid="13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134"/>
                                        </p:tgtEl>
                                      </p:cBhvr>
                                    </p:animEffect>
                                    <p:set>
                                      <p:cBhvr>
                                        <p:cTn id="130" dur="1" fill="hold">
                                          <p:stCondLst>
                                            <p:cond delay="4999"/>
                                          </p:stCondLst>
                                        </p:cTn>
                                        <p:tgtEl>
                                          <p:spTgt spid="134"/>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135"/>
                                        </p:tgtEl>
                                      </p:cBhvr>
                                    </p:animEffect>
                                    <p:set>
                                      <p:cBhvr>
                                        <p:cTn id="133" dur="1" fill="hold">
                                          <p:stCondLst>
                                            <p:cond delay="4999"/>
                                          </p:stCondLst>
                                        </p:cTn>
                                        <p:tgtEl>
                                          <p:spTgt spid="135"/>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136"/>
                                        </p:tgtEl>
                                      </p:cBhvr>
                                    </p:animEffect>
                                    <p:set>
                                      <p:cBhvr>
                                        <p:cTn id="136" dur="1" fill="hold">
                                          <p:stCondLst>
                                            <p:cond delay="4999"/>
                                          </p:stCondLst>
                                        </p:cTn>
                                        <p:tgtEl>
                                          <p:spTgt spid="136"/>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137"/>
                                        </p:tgtEl>
                                      </p:cBhvr>
                                    </p:animEffect>
                                    <p:set>
                                      <p:cBhvr>
                                        <p:cTn id="139" dur="1" fill="hold">
                                          <p:stCondLst>
                                            <p:cond delay="4999"/>
                                          </p:stCondLst>
                                        </p:cTn>
                                        <p:tgtEl>
                                          <p:spTgt spid="137"/>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138"/>
                                        </p:tgtEl>
                                      </p:cBhvr>
                                    </p:animEffect>
                                    <p:set>
                                      <p:cBhvr>
                                        <p:cTn id="142" dur="1" fill="hold">
                                          <p:stCondLst>
                                            <p:cond delay="4999"/>
                                          </p:stCondLst>
                                        </p:cTn>
                                        <p:tgtEl>
                                          <p:spTgt spid="138"/>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139"/>
                                        </p:tgtEl>
                                      </p:cBhvr>
                                    </p:animEffect>
                                    <p:set>
                                      <p:cBhvr>
                                        <p:cTn id="145" dur="1" fill="hold">
                                          <p:stCondLst>
                                            <p:cond delay="4999"/>
                                          </p:stCondLst>
                                        </p:cTn>
                                        <p:tgtEl>
                                          <p:spTgt spid="139"/>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140"/>
                                        </p:tgtEl>
                                      </p:cBhvr>
                                    </p:animEffect>
                                    <p:set>
                                      <p:cBhvr>
                                        <p:cTn id="148" dur="1" fill="hold">
                                          <p:stCondLst>
                                            <p:cond delay="4999"/>
                                          </p:stCondLst>
                                        </p:cTn>
                                        <p:tgtEl>
                                          <p:spTgt spid="140"/>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141"/>
                                        </p:tgtEl>
                                      </p:cBhvr>
                                    </p:animEffect>
                                    <p:set>
                                      <p:cBhvr>
                                        <p:cTn id="151" dur="1" fill="hold">
                                          <p:stCondLst>
                                            <p:cond delay="4999"/>
                                          </p:stCondLst>
                                        </p:cTn>
                                        <p:tgtEl>
                                          <p:spTgt spid="141"/>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142"/>
                                        </p:tgtEl>
                                      </p:cBhvr>
                                    </p:animEffect>
                                    <p:set>
                                      <p:cBhvr>
                                        <p:cTn id="154" dur="1" fill="hold">
                                          <p:stCondLst>
                                            <p:cond delay="4999"/>
                                          </p:stCondLst>
                                        </p:cTn>
                                        <p:tgtEl>
                                          <p:spTgt spid="142"/>
                                        </p:tgtEl>
                                        <p:attrNameLst>
                                          <p:attrName>style.visibility</p:attrName>
                                        </p:attrNameLst>
                                      </p:cBhvr>
                                      <p:to>
                                        <p:strVal val="hidden"/>
                                      </p:to>
                                    </p:set>
                                  </p:childTnLst>
                                </p:cTn>
                              </p:par>
                              <p:par>
                                <p:cTn id="155" presetID="18" presetClass="exit" presetSubtype="9" fill="hold" grpId="0" nodeType="withEffect">
                                  <p:stCondLst>
                                    <p:cond delay="0"/>
                                  </p:stCondLst>
                                  <p:childTnLst>
                                    <p:animEffect transition="out" filter="strips(upLeft)">
                                      <p:cBhvr>
                                        <p:cTn id="156" dur="5000"/>
                                        <p:tgtEl>
                                          <p:spTgt spid="133"/>
                                        </p:tgtEl>
                                      </p:cBhvr>
                                    </p:animEffect>
                                    <p:set>
                                      <p:cBhvr>
                                        <p:cTn id="157" dur="1" fill="hold">
                                          <p:stCondLst>
                                            <p:cond delay="4999"/>
                                          </p:stCondLst>
                                        </p:cTn>
                                        <p:tgtEl>
                                          <p:spTgt spid="133"/>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143"/>
                                        </p:tgtEl>
                                      </p:cBhvr>
                                    </p:animEffect>
                                    <p:set>
                                      <p:cBhvr>
                                        <p:cTn id="160" dur="1" fill="hold">
                                          <p:stCondLst>
                                            <p:cond delay="4999"/>
                                          </p:stCondLst>
                                        </p:cTn>
                                        <p:tgtEl>
                                          <p:spTgt spid="143"/>
                                        </p:tgtEl>
                                        <p:attrNameLst>
                                          <p:attrName>style.visibility</p:attrName>
                                        </p:attrNameLst>
                                      </p:cBhvr>
                                      <p:to>
                                        <p:strVal val="hidden"/>
                                      </p:to>
                                    </p:set>
                                  </p:childTnLst>
                                </p:cTn>
                              </p:par>
                              <p:par>
                                <p:cTn id="161" presetID="18" presetClass="exit" presetSubtype="9" fill="hold" grpId="0" nodeType="withEffect">
                                  <p:stCondLst>
                                    <p:cond delay="0"/>
                                  </p:stCondLst>
                                  <p:childTnLst>
                                    <p:animEffect transition="out" filter="strips(upLeft)">
                                      <p:cBhvr>
                                        <p:cTn id="162" dur="5000"/>
                                        <p:tgtEl>
                                          <p:spTgt spid="144"/>
                                        </p:tgtEl>
                                      </p:cBhvr>
                                    </p:animEffect>
                                    <p:set>
                                      <p:cBhvr>
                                        <p:cTn id="163" dur="1" fill="hold">
                                          <p:stCondLst>
                                            <p:cond delay="4999"/>
                                          </p:stCondLst>
                                        </p:cTn>
                                        <p:tgtEl>
                                          <p:spTgt spid="144"/>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145"/>
                                        </p:tgtEl>
                                      </p:cBhvr>
                                    </p:animEffect>
                                    <p:set>
                                      <p:cBhvr>
                                        <p:cTn id="166" dur="1" fill="hold">
                                          <p:stCondLst>
                                            <p:cond delay="4999"/>
                                          </p:stCondLst>
                                        </p:cTn>
                                        <p:tgtEl>
                                          <p:spTgt spid="145"/>
                                        </p:tgtEl>
                                        <p:attrNameLst>
                                          <p:attrName>style.visibility</p:attrName>
                                        </p:attrNameLst>
                                      </p:cBhvr>
                                      <p:to>
                                        <p:strVal val="hidden"/>
                                      </p:to>
                                    </p:set>
                                  </p:childTnLst>
                                </p:cTn>
                              </p:par>
                              <p:par>
                                <p:cTn id="167" presetID="18" presetClass="exit" presetSubtype="9" fill="hold" grpId="0" nodeType="withEffect">
                                  <p:stCondLst>
                                    <p:cond delay="0"/>
                                  </p:stCondLst>
                                  <p:childTnLst>
                                    <p:animEffect transition="out" filter="strips(upLeft)">
                                      <p:cBhvr>
                                        <p:cTn id="168" dur="5000"/>
                                        <p:tgtEl>
                                          <p:spTgt spid="146"/>
                                        </p:tgtEl>
                                      </p:cBhvr>
                                    </p:animEffect>
                                    <p:set>
                                      <p:cBhvr>
                                        <p:cTn id="169" dur="1" fill="hold">
                                          <p:stCondLst>
                                            <p:cond delay="4999"/>
                                          </p:stCondLst>
                                        </p:cTn>
                                        <p:tgtEl>
                                          <p:spTgt spid="146"/>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147"/>
                                        </p:tgtEl>
                                      </p:cBhvr>
                                    </p:animEffect>
                                    <p:set>
                                      <p:cBhvr>
                                        <p:cTn id="172" dur="1" fill="hold">
                                          <p:stCondLst>
                                            <p:cond delay="4999"/>
                                          </p:stCondLst>
                                        </p:cTn>
                                        <p:tgtEl>
                                          <p:spTgt spid="147"/>
                                        </p:tgtEl>
                                        <p:attrNameLst>
                                          <p:attrName>style.visibility</p:attrName>
                                        </p:attrNameLst>
                                      </p:cBhvr>
                                      <p:to>
                                        <p:strVal val="hidden"/>
                                      </p:to>
                                    </p:set>
                                  </p:childTnLst>
                                </p:cTn>
                              </p:par>
                              <p:par>
                                <p:cTn id="173" presetID="18" presetClass="exit" presetSubtype="9" fill="hold" grpId="0" nodeType="withEffect">
                                  <p:stCondLst>
                                    <p:cond delay="0"/>
                                  </p:stCondLst>
                                  <p:childTnLst>
                                    <p:animEffect transition="out" filter="strips(upLeft)">
                                      <p:cBhvr>
                                        <p:cTn id="174" dur="5000"/>
                                        <p:tgtEl>
                                          <p:spTgt spid="148"/>
                                        </p:tgtEl>
                                      </p:cBhvr>
                                    </p:animEffect>
                                    <p:set>
                                      <p:cBhvr>
                                        <p:cTn id="175" dur="1" fill="hold">
                                          <p:stCondLst>
                                            <p:cond delay="4999"/>
                                          </p:stCondLst>
                                        </p:cTn>
                                        <p:tgtEl>
                                          <p:spTgt spid="148"/>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149"/>
                                        </p:tgtEl>
                                      </p:cBhvr>
                                    </p:animEffect>
                                    <p:set>
                                      <p:cBhvr>
                                        <p:cTn id="178" dur="1" fill="hold">
                                          <p:stCondLst>
                                            <p:cond delay="4999"/>
                                          </p:stCondLst>
                                        </p:cTn>
                                        <p:tgtEl>
                                          <p:spTgt spid="149"/>
                                        </p:tgtEl>
                                        <p:attrNameLst>
                                          <p:attrName>style.visibility</p:attrName>
                                        </p:attrNameLst>
                                      </p:cBhvr>
                                      <p:to>
                                        <p:strVal val="hidden"/>
                                      </p:to>
                                    </p:set>
                                  </p:childTnLst>
                                </p:cTn>
                              </p:par>
                              <p:par>
                                <p:cTn id="179" presetID="18" presetClass="exit" presetSubtype="9" fill="hold" grpId="0" nodeType="withEffect">
                                  <p:stCondLst>
                                    <p:cond delay="0"/>
                                  </p:stCondLst>
                                  <p:childTnLst>
                                    <p:animEffect transition="out" filter="strips(upLeft)">
                                      <p:cBhvr>
                                        <p:cTn id="180" dur="5000"/>
                                        <p:tgtEl>
                                          <p:spTgt spid="150"/>
                                        </p:tgtEl>
                                      </p:cBhvr>
                                    </p:animEffect>
                                    <p:set>
                                      <p:cBhvr>
                                        <p:cTn id="181" dur="1" fill="hold">
                                          <p:stCondLst>
                                            <p:cond delay="4999"/>
                                          </p:stCondLst>
                                        </p:cTn>
                                        <p:tgtEl>
                                          <p:spTgt spid="150"/>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151"/>
                                        </p:tgtEl>
                                      </p:cBhvr>
                                    </p:animEffect>
                                    <p:set>
                                      <p:cBhvr>
                                        <p:cTn id="184" dur="1" fill="hold">
                                          <p:stCondLst>
                                            <p:cond delay="4999"/>
                                          </p:stCondLst>
                                        </p:cTn>
                                        <p:tgtEl>
                                          <p:spTgt spid="151"/>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152"/>
                                        </p:tgtEl>
                                      </p:cBhvr>
                                    </p:animEffect>
                                    <p:set>
                                      <p:cBhvr>
                                        <p:cTn id="187" dur="1" fill="hold">
                                          <p:stCondLst>
                                            <p:cond delay="4999"/>
                                          </p:stCondLst>
                                        </p:cTn>
                                        <p:tgtEl>
                                          <p:spTgt spid="152"/>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154"/>
                                        </p:tgtEl>
                                      </p:cBhvr>
                                    </p:animEffect>
                                    <p:set>
                                      <p:cBhvr>
                                        <p:cTn id="190" dur="1" fill="hold">
                                          <p:stCondLst>
                                            <p:cond delay="4999"/>
                                          </p:stCondLst>
                                        </p:cTn>
                                        <p:tgtEl>
                                          <p:spTgt spid="154"/>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155"/>
                                        </p:tgtEl>
                                      </p:cBhvr>
                                    </p:animEffect>
                                    <p:set>
                                      <p:cBhvr>
                                        <p:cTn id="193" dur="1" fill="hold">
                                          <p:stCondLst>
                                            <p:cond delay="4999"/>
                                          </p:stCondLst>
                                        </p:cTn>
                                        <p:tgtEl>
                                          <p:spTgt spid="155"/>
                                        </p:tgtEl>
                                        <p:attrNameLst>
                                          <p:attrName>style.visibility</p:attrName>
                                        </p:attrNameLst>
                                      </p:cBhvr>
                                      <p:to>
                                        <p:strVal val="hidden"/>
                                      </p:to>
                                    </p:set>
                                  </p:childTnLst>
                                </p:cTn>
                              </p:par>
                              <p:par>
                                <p:cTn id="194" presetID="18" presetClass="exit" presetSubtype="3" fill="hold" grpId="0" nodeType="withEffect">
                                  <p:stCondLst>
                                    <p:cond delay="0"/>
                                  </p:stCondLst>
                                  <p:childTnLst>
                                    <p:animEffect transition="out" filter="strips(upRight)">
                                      <p:cBhvr>
                                        <p:cTn id="195" dur="5000"/>
                                        <p:tgtEl>
                                          <p:spTgt spid="156"/>
                                        </p:tgtEl>
                                      </p:cBhvr>
                                    </p:animEffect>
                                    <p:set>
                                      <p:cBhvr>
                                        <p:cTn id="196" dur="1" fill="hold">
                                          <p:stCondLst>
                                            <p:cond delay="4999"/>
                                          </p:stCondLst>
                                        </p:cTn>
                                        <p:tgtEl>
                                          <p:spTgt spid="156"/>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157"/>
                                        </p:tgtEl>
                                      </p:cBhvr>
                                    </p:animEffect>
                                    <p:set>
                                      <p:cBhvr>
                                        <p:cTn id="199" dur="1" fill="hold">
                                          <p:stCondLst>
                                            <p:cond delay="4999"/>
                                          </p:stCondLst>
                                        </p:cTn>
                                        <p:tgtEl>
                                          <p:spTgt spid="157"/>
                                        </p:tgtEl>
                                        <p:attrNameLst>
                                          <p:attrName>style.visibility</p:attrName>
                                        </p:attrNameLst>
                                      </p:cBhvr>
                                      <p:to>
                                        <p:strVal val="hidden"/>
                                      </p:to>
                                    </p:set>
                                  </p:childTnLst>
                                </p:cTn>
                              </p:par>
                              <p:par>
                                <p:cTn id="200" presetID="18" presetClass="exit" presetSubtype="3" fill="hold" grpId="0" nodeType="withEffect">
                                  <p:stCondLst>
                                    <p:cond delay="0"/>
                                  </p:stCondLst>
                                  <p:childTnLst>
                                    <p:animEffect transition="out" filter="strips(upRight)">
                                      <p:cBhvr>
                                        <p:cTn id="201" dur="5000"/>
                                        <p:tgtEl>
                                          <p:spTgt spid="158"/>
                                        </p:tgtEl>
                                      </p:cBhvr>
                                    </p:animEffect>
                                    <p:set>
                                      <p:cBhvr>
                                        <p:cTn id="202" dur="1" fill="hold">
                                          <p:stCondLst>
                                            <p:cond delay="4999"/>
                                          </p:stCondLst>
                                        </p:cTn>
                                        <p:tgtEl>
                                          <p:spTgt spid="158"/>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159"/>
                                        </p:tgtEl>
                                      </p:cBhvr>
                                    </p:animEffect>
                                    <p:set>
                                      <p:cBhvr>
                                        <p:cTn id="205" dur="1" fill="hold">
                                          <p:stCondLst>
                                            <p:cond delay="4999"/>
                                          </p:stCondLst>
                                        </p:cTn>
                                        <p:tgtEl>
                                          <p:spTgt spid="159"/>
                                        </p:tgtEl>
                                        <p:attrNameLst>
                                          <p:attrName>style.visibility</p:attrName>
                                        </p:attrNameLst>
                                      </p:cBhvr>
                                      <p:to>
                                        <p:strVal val="hidden"/>
                                      </p:to>
                                    </p:set>
                                  </p:childTnLst>
                                </p:cTn>
                              </p:par>
                              <p:par>
                                <p:cTn id="206" presetID="18" presetClass="exit" presetSubtype="3" fill="hold" grpId="0" nodeType="withEffect">
                                  <p:stCondLst>
                                    <p:cond delay="0"/>
                                  </p:stCondLst>
                                  <p:childTnLst>
                                    <p:animEffect transition="out" filter="strips(upRight)">
                                      <p:cBhvr>
                                        <p:cTn id="207" dur="5000"/>
                                        <p:tgtEl>
                                          <p:spTgt spid="160"/>
                                        </p:tgtEl>
                                      </p:cBhvr>
                                    </p:animEffect>
                                    <p:set>
                                      <p:cBhvr>
                                        <p:cTn id="208" dur="1" fill="hold">
                                          <p:stCondLst>
                                            <p:cond delay="4999"/>
                                          </p:stCondLst>
                                        </p:cTn>
                                        <p:tgtEl>
                                          <p:spTgt spid="160"/>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161"/>
                                        </p:tgtEl>
                                      </p:cBhvr>
                                    </p:animEffect>
                                    <p:set>
                                      <p:cBhvr>
                                        <p:cTn id="211" dur="1" fill="hold">
                                          <p:stCondLst>
                                            <p:cond delay="4999"/>
                                          </p:stCondLst>
                                        </p:cTn>
                                        <p:tgtEl>
                                          <p:spTgt spid="161"/>
                                        </p:tgtEl>
                                        <p:attrNameLst>
                                          <p:attrName>style.visibility</p:attrName>
                                        </p:attrNameLst>
                                      </p:cBhvr>
                                      <p:to>
                                        <p:strVal val="hidden"/>
                                      </p:to>
                                    </p:set>
                                  </p:childTnLst>
                                </p:cTn>
                              </p:par>
                              <p:par>
                                <p:cTn id="212" presetID="18" presetClass="exit" presetSubtype="3" fill="hold" grpId="0" nodeType="withEffect">
                                  <p:stCondLst>
                                    <p:cond delay="0"/>
                                  </p:stCondLst>
                                  <p:childTnLst>
                                    <p:animEffect transition="out" filter="strips(upRight)">
                                      <p:cBhvr>
                                        <p:cTn id="213" dur="5000"/>
                                        <p:tgtEl>
                                          <p:spTgt spid="162"/>
                                        </p:tgtEl>
                                      </p:cBhvr>
                                    </p:animEffect>
                                    <p:set>
                                      <p:cBhvr>
                                        <p:cTn id="214" dur="1" fill="hold">
                                          <p:stCondLst>
                                            <p:cond delay="4999"/>
                                          </p:stCondLst>
                                        </p:cTn>
                                        <p:tgtEl>
                                          <p:spTgt spid="162"/>
                                        </p:tgtEl>
                                        <p:attrNameLst>
                                          <p:attrName>style.visibility</p:attrName>
                                        </p:attrNameLst>
                                      </p:cBhvr>
                                      <p:to>
                                        <p:strVal val="hidden"/>
                                      </p:to>
                                    </p:set>
                                  </p:childTnLst>
                                </p:cTn>
                              </p:par>
                              <p:par>
                                <p:cTn id="215" presetID="18" presetClass="exit" presetSubtype="9" fill="hold" grpId="0" nodeType="withEffect">
                                  <p:stCondLst>
                                    <p:cond delay="0"/>
                                  </p:stCondLst>
                                  <p:childTnLst>
                                    <p:animEffect transition="out" filter="strips(upLeft)">
                                      <p:cBhvr>
                                        <p:cTn id="216" dur="5000"/>
                                        <p:tgtEl>
                                          <p:spTgt spid="153"/>
                                        </p:tgtEl>
                                      </p:cBhvr>
                                    </p:animEffect>
                                    <p:set>
                                      <p:cBhvr>
                                        <p:cTn id="217" dur="1" fill="hold">
                                          <p:stCondLst>
                                            <p:cond delay="4999"/>
                                          </p:stCondLst>
                                        </p:cTn>
                                        <p:tgtEl>
                                          <p:spTgt spid="153"/>
                                        </p:tgtEl>
                                        <p:attrNameLst>
                                          <p:attrName>style.visibility</p:attrName>
                                        </p:attrNameLst>
                                      </p:cBhvr>
                                      <p:to>
                                        <p:strVal val="hidden"/>
                                      </p:to>
                                    </p:set>
                                  </p:childTnLst>
                                </p:cTn>
                              </p:par>
                              <p:par>
                                <p:cTn id="218" presetID="18" presetClass="exit" presetSubtype="6" fill="hold" grpId="0" nodeType="withEffect">
                                  <p:stCondLst>
                                    <p:cond delay="0"/>
                                  </p:stCondLst>
                                  <p:childTnLst>
                                    <p:animEffect transition="out" filter="strips(downRight)">
                                      <p:cBhvr>
                                        <p:cTn id="219" dur="5000"/>
                                        <p:tgtEl>
                                          <p:spTgt spid="163"/>
                                        </p:tgtEl>
                                      </p:cBhvr>
                                    </p:animEffect>
                                    <p:set>
                                      <p:cBhvr>
                                        <p:cTn id="220" dur="1" fill="hold">
                                          <p:stCondLst>
                                            <p:cond delay="4999"/>
                                          </p:stCondLst>
                                        </p:cTn>
                                        <p:tgtEl>
                                          <p:spTgt spid="163"/>
                                        </p:tgtEl>
                                        <p:attrNameLst>
                                          <p:attrName>style.visibility</p:attrName>
                                        </p:attrNameLst>
                                      </p:cBhvr>
                                      <p:to>
                                        <p:strVal val="hidden"/>
                                      </p:to>
                                    </p:set>
                                  </p:childTnLst>
                                </p:cTn>
                              </p:par>
                              <p:par>
                                <p:cTn id="221" presetID="18" presetClass="exit" presetSubtype="9" fill="hold" grpId="0" nodeType="withEffect">
                                  <p:stCondLst>
                                    <p:cond delay="0"/>
                                  </p:stCondLst>
                                  <p:childTnLst>
                                    <p:animEffect transition="out" filter="strips(upLeft)">
                                      <p:cBhvr>
                                        <p:cTn id="222" dur="5000"/>
                                        <p:tgtEl>
                                          <p:spTgt spid="164"/>
                                        </p:tgtEl>
                                      </p:cBhvr>
                                    </p:animEffect>
                                    <p:set>
                                      <p:cBhvr>
                                        <p:cTn id="223" dur="1" fill="hold">
                                          <p:stCondLst>
                                            <p:cond delay="4999"/>
                                          </p:stCondLst>
                                        </p:cTn>
                                        <p:tgtEl>
                                          <p:spTgt spid="164"/>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165"/>
                                        </p:tgtEl>
                                      </p:cBhvr>
                                    </p:animEffect>
                                    <p:set>
                                      <p:cBhvr>
                                        <p:cTn id="226" dur="1" fill="hold">
                                          <p:stCondLst>
                                            <p:cond delay="4999"/>
                                          </p:stCondLst>
                                        </p:cTn>
                                        <p:tgtEl>
                                          <p:spTgt spid="165"/>
                                        </p:tgtEl>
                                        <p:attrNameLst>
                                          <p:attrName>style.visibility</p:attrName>
                                        </p:attrNameLst>
                                      </p:cBhvr>
                                      <p:to>
                                        <p:strVal val="hidden"/>
                                      </p:to>
                                    </p:set>
                                  </p:childTnLst>
                                </p:cTn>
                              </p:par>
                              <p:par>
                                <p:cTn id="227" presetID="18" presetClass="exit" presetSubtype="9" fill="hold" grpId="0" nodeType="withEffect">
                                  <p:stCondLst>
                                    <p:cond delay="0"/>
                                  </p:stCondLst>
                                  <p:childTnLst>
                                    <p:animEffect transition="out" filter="strips(upLeft)">
                                      <p:cBhvr>
                                        <p:cTn id="228" dur="5000"/>
                                        <p:tgtEl>
                                          <p:spTgt spid="166"/>
                                        </p:tgtEl>
                                      </p:cBhvr>
                                    </p:animEffect>
                                    <p:set>
                                      <p:cBhvr>
                                        <p:cTn id="229" dur="1" fill="hold">
                                          <p:stCondLst>
                                            <p:cond delay="4999"/>
                                          </p:stCondLst>
                                        </p:cTn>
                                        <p:tgtEl>
                                          <p:spTgt spid="166"/>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167"/>
                                        </p:tgtEl>
                                      </p:cBhvr>
                                    </p:animEffect>
                                    <p:set>
                                      <p:cBhvr>
                                        <p:cTn id="232" dur="1" fill="hold">
                                          <p:stCondLst>
                                            <p:cond delay="4999"/>
                                          </p:stCondLst>
                                        </p:cTn>
                                        <p:tgtEl>
                                          <p:spTgt spid="167"/>
                                        </p:tgtEl>
                                        <p:attrNameLst>
                                          <p:attrName>style.visibility</p:attrName>
                                        </p:attrNameLst>
                                      </p:cBhvr>
                                      <p:to>
                                        <p:strVal val="hidden"/>
                                      </p:to>
                                    </p:set>
                                  </p:childTnLst>
                                </p:cTn>
                              </p:par>
                              <p:par>
                                <p:cTn id="233" presetID="18" presetClass="exit" presetSubtype="9" fill="hold" grpId="0" nodeType="withEffect">
                                  <p:stCondLst>
                                    <p:cond delay="0"/>
                                  </p:stCondLst>
                                  <p:childTnLst>
                                    <p:animEffect transition="out" filter="strips(upLeft)">
                                      <p:cBhvr>
                                        <p:cTn id="234" dur="5000"/>
                                        <p:tgtEl>
                                          <p:spTgt spid="168"/>
                                        </p:tgtEl>
                                      </p:cBhvr>
                                    </p:animEffect>
                                    <p:set>
                                      <p:cBhvr>
                                        <p:cTn id="235" dur="1" fill="hold">
                                          <p:stCondLst>
                                            <p:cond delay="4999"/>
                                          </p:stCondLst>
                                        </p:cTn>
                                        <p:tgtEl>
                                          <p:spTgt spid="168"/>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169"/>
                                        </p:tgtEl>
                                      </p:cBhvr>
                                    </p:animEffect>
                                    <p:set>
                                      <p:cBhvr>
                                        <p:cTn id="238" dur="1" fill="hold">
                                          <p:stCondLst>
                                            <p:cond delay="4999"/>
                                          </p:stCondLst>
                                        </p:cTn>
                                        <p:tgtEl>
                                          <p:spTgt spid="169"/>
                                        </p:tgtEl>
                                        <p:attrNameLst>
                                          <p:attrName>style.visibility</p:attrName>
                                        </p:attrNameLst>
                                      </p:cBhvr>
                                      <p:to>
                                        <p:strVal val="hidden"/>
                                      </p:to>
                                    </p:set>
                                  </p:childTnLst>
                                </p:cTn>
                              </p:par>
                              <p:par>
                                <p:cTn id="239" presetID="18" presetClass="exit" presetSubtype="9" fill="hold" grpId="0" nodeType="withEffect">
                                  <p:stCondLst>
                                    <p:cond delay="0"/>
                                  </p:stCondLst>
                                  <p:childTnLst>
                                    <p:animEffect transition="out" filter="strips(upLeft)">
                                      <p:cBhvr>
                                        <p:cTn id="240" dur="5000"/>
                                        <p:tgtEl>
                                          <p:spTgt spid="170"/>
                                        </p:tgtEl>
                                      </p:cBhvr>
                                    </p:animEffect>
                                    <p:set>
                                      <p:cBhvr>
                                        <p:cTn id="241" dur="1" fill="hold">
                                          <p:stCondLst>
                                            <p:cond delay="4999"/>
                                          </p:stCondLst>
                                        </p:cTn>
                                        <p:tgtEl>
                                          <p:spTgt spid="170"/>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171"/>
                                        </p:tgtEl>
                                      </p:cBhvr>
                                    </p:animEffect>
                                    <p:set>
                                      <p:cBhvr>
                                        <p:cTn id="244" dur="1" fill="hold">
                                          <p:stCondLst>
                                            <p:cond delay="4999"/>
                                          </p:stCondLst>
                                        </p:cTn>
                                        <p:tgtEl>
                                          <p:spTgt spid="171"/>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par>
                          <p:cTn id="249" fill="hold">
                            <p:stCondLst>
                              <p:cond delay="5000"/>
                            </p:stCondLst>
                            <p:childTnLst>
                              <p:par>
                                <p:cTn id="250" presetID="23" presetClass="entr" presetSubtype="16" fill="hold" nodeType="afterEffect">
                                  <p:stCondLst>
                                    <p:cond delay="0"/>
                                  </p:stCondLst>
                                  <p:childTnLst>
                                    <p:set>
                                      <p:cBhvr>
                                        <p:cTn id="251" dur="1" fill="hold">
                                          <p:stCondLst>
                                            <p:cond delay="0"/>
                                          </p:stCondLst>
                                        </p:cTn>
                                        <p:tgtEl>
                                          <p:spTgt spid="91"/>
                                        </p:tgtEl>
                                        <p:attrNameLst>
                                          <p:attrName>style.visibility</p:attrName>
                                        </p:attrNameLst>
                                      </p:cBhvr>
                                      <p:to>
                                        <p:strVal val="visible"/>
                                      </p:to>
                                    </p:set>
                                    <p:anim calcmode="lin" valueType="num">
                                      <p:cBhvr>
                                        <p:cTn id="252" dur="2000" fill="hold"/>
                                        <p:tgtEl>
                                          <p:spTgt spid="91"/>
                                        </p:tgtEl>
                                        <p:attrNameLst>
                                          <p:attrName>ppt_w</p:attrName>
                                        </p:attrNameLst>
                                      </p:cBhvr>
                                      <p:tavLst>
                                        <p:tav tm="0">
                                          <p:val>
                                            <p:fltVal val="0"/>
                                          </p:val>
                                        </p:tav>
                                        <p:tav tm="100000">
                                          <p:val>
                                            <p:strVal val="#ppt_w"/>
                                          </p:val>
                                        </p:tav>
                                      </p:tavLst>
                                    </p:anim>
                                    <p:anim calcmode="lin" valueType="num">
                                      <p:cBhvr>
                                        <p:cTn id="253" dur="2000" fill="hold"/>
                                        <p:tgtEl>
                                          <p:spTgt spid="91"/>
                                        </p:tgtEl>
                                        <p:attrNameLst>
                                          <p:attrName>ppt_h</p:attrName>
                                        </p:attrNameLst>
                                      </p:cBhvr>
                                      <p:tavLst>
                                        <p:tav tm="0">
                                          <p:val>
                                            <p:fltVal val="0"/>
                                          </p:val>
                                        </p:tav>
                                        <p:tav tm="100000">
                                          <p:val>
                                            <p:strVal val="#ppt_h"/>
                                          </p:val>
                                        </p:tav>
                                      </p:tavLst>
                                    </p:anim>
                                  </p:childTnLst>
                                </p:cTn>
                              </p:par>
                            </p:childTnLst>
                          </p:cTn>
                        </p:par>
                        <p:par>
                          <p:cTn id="254" fill="hold">
                            <p:stCondLst>
                              <p:cond delay="7000"/>
                            </p:stCondLst>
                            <p:childTnLst>
                              <p:par>
                                <p:cTn id="255" presetID="23" presetClass="entr" presetSubtype="16" fill="hold" nodeType="afterEffect">
                                  <p:stCondLst>
                                    <p:cond delay="0"/>
                                  </p:stCondLst>
                                  <p:childTnLst>
                                    <p:set>
                                      <p:cBhvr>
                                        <p:cTn id="256" dur="1" fill="hold">
                                          <p:stCondLst>
                                            <p:cond delay="0"/>
                                          </p:stCondLst>
                                        </p:cTn>
                                        <p:tgtEl>
                                          <p:spTgt spid="92"/>
                                        </p:tgtEl>
                                        <p:attrNameLst>
                                          <p:attrName>style.visibility</p:attrName>
                                        </p:attrNameLst>
                                      </p:cBhvr>
                                      <p:to>
                                        <p:strVal val="visible"/>
                                      </p:to>
                                    </p:set>
                                    <p:anim calcmode="lin" valueType="num">
                                      <p:cBhvr>
                                        <p:cTn id="257" dur="2000" fill="hold"/>
                                        <p:tgtEl>
                                          <p:spTgt spid="92"/>
                                        </p:tgtEl>
                                        <p:attrNameLst>
                                          <p:attrName>ppt_w</p:attrName>
                                        </p:attrNameLst>
                                      </p:cBhvr>
                                      <p:tavLst>
                                        <p:tav tm="0">
                                          <p:val>
                                            <p:fltVal val="0"/>
                                          </p:val>
                                        </p:tav>
                                        <p:tav tm="100000">
                                          <p:val>
                                            <p:strVal val="#ppt_w"/>
                                          </p:val>
                                        </p:tav>
                                      </p:tavLst>
                                    </p:anim>
                                    <p:anim calcmode="lin" valueType="num">
                                      <p:cBhvr>
                                        <p:cTn id="258" dur="2000" fill="hold"/>
                                        <p:tgtEl>
                                          <p:spTgt spid="92"/>
                                        </p:tgtEl>
                                        <p:attrNameLst>
                                          <p:attrName>ppt_h</p:attrName>
                                        </p:attrNameLst>
                                      </p:cBhvr>
                                      <p:tavLst>
                                        <p:tav tm="0">
                                          <p:val>
                                            <p:fltVal val="0"/>
                                          </p:val>
                                        </p:tav>
                                        <p:tav tm="100000">
                                          <p:val>
                                            <p:strVal val="#ppt_h"/>
                                          </p:val>
                                        </p:tav>
                                      </p:tavLst>
                                    </p:anim>
                                  </p:childTnLst>
                                </p:cTn>
                              </p:par>
                            </p:childTnLst>
                          </p:cTn>
                        </p:par>
                        <p:par>
                          <p:cTn id="259" fill="hold">
                            <p:stCondLst>
                              <p:cond delay="9000"/>
                            </p:stCondLst>
                            <p:childTnLst>
                              <p:par>
                                <p:cTn id="260" presetID="23" presetClass="entr" presetSubtype="16" fill="hold" nodeType="afterEffect">
                                  <p:stCondLst>
                                    <p:cond delay="0"/>
                                  </p:stCondLst>
                                  <p:childTnLst>
                                    <p:set>
                                      <p:cBhvr>
                                        <p:cTn id="261" dur="1" fill="hold">
                                          <p:stCondLst>
                                            <p:cond delay="0"/>
                                          </p:stCondLst>
                                        </p:cTn>
                                        <p:tgtEl>
                                          <p:spTgt spid="95"/>
                                        </p:tgtEl>
                                        <p:attrNameLst>
                                          <p:attrName>style.visibility</p:attrName>
                                        </p:attrNameLst>
                                      </p:cBhvr>
                                      <p:to>
                                        <p:strVal val="visible"/>
                                      </p:to>
                                    </p:set>
                                    <p:anim calcmode="lin" valueType="num">
                                      <p:cBhvr>
                                        <p:cTn id="262" dur="2000" fill="hold"/>
                                        <p:tgtEl>
                                          <p:spTgt spid="95"/>
                                        </p:tgtEl>
                                        <p:attrNameLst>
                                          <p:attrName>ppt_w</p:attrName>
                                        </p:attrNameLst>
                                      </p:cBhvr>
                                      <p:tavLst>
                                        <p:tav tm="0">
                                          <p:val>
                                            <p:fltVal val="0"/>
                                          </p:val>
                                        </p:tav>
                                        <p:tav tm="100000">
                                          <p:val>
                                            <p:strVal val="#ppt_w"/>
                                          </p:val>
                                        </p:tav>
                                      </p:tavLst>
                                    </p:anim>
                                    <p:anim calcmode="lin" valueType="num">
                                      <p:cBhvr>
                                        <p:cTn id="263" dur="2000" fill="hold"/>
                                        <p:tgtEl>
                                          <p:spTgt spid="95"/>
                                        </p:tgtEl>
                                        <p:attrNameLst>
                                          <p:attrName>ppt_h</p:attrName>
                                        </p:attrNameLst>
                                      </p:cBhvr>
                                      <p:tavLst>
                                        <p:tav tm="0">
                                          <p:val>
                                            <p:fltVal val="0"/>
                                          </p:val>
                                        </p:tav>
                                        <p:tav tm="100000">
                                          <p:val>
                                            <p:strVal val="#ppt_h"/>
                                          </p:val>
                                        </p:tav>
                                      </p:tavLst>
                                    </p:anim>
                                  </p:childTnLst>
                                </p:cTn>
                              </p:par>
                            </p:childTnLst>
                          </p:cTn>
                        </p:par>
                        <p:par>
                          <p:cTn id="264" fill="hold">
                            <p:stCondLst>
                              <p:cond delay="11000"/>
                            </p:stCondLst>
                            <p:childTnLst>
                              <p:par>
                                <p:cTn id="265" presetID="15" presetClass="entr" presetSubtype="0" fill="hold" grpId="0" nodeType="afterEffect">
                                  <p:stCondLst>
                                    <p:cond delay="0"/>
                                  </p:stCondLst>
                                  <p:childTnLst>
                                    <p:set>
                                      <p:cBhvr>
                                        <p:cTn id="266" dur="1" fill="hold">
                                          <p:stCondLst>
                                            <p:cond delay="0"/>
                                          </p:stCondLst>
                                        </p:cTn>
                                        <p:tgtEl>
                                          <p:spTgt spid="97"/>
                                        </p:tgtEl>
                                        <p:attrNameLst>
                                          <p:attrName>style.visibility</p:attrName>
                                        </p:attrNameLst>
                                      </p:cBhvr>
                                      <p:to>
                                        <p:strVal val="visible"/>
                                      </p:to>
                                    </p:set>
                                    <p:anim calcmode="lin" valueType="num">
                                      <p:cBhvr>
                                        <p:cTn id="267" dur="2000" fill="hold"/>
                                        <p:tgtEl>
                                          <p:spTgt spid="97"/>
                                        </p:tgtEl>
                                        <p:attrNameLst>
                                          <p:attrName>ppt_w</p:attrName>
                                        </p:attrNameLst>
                                      </p:cBhvr>
                                      <p:tavLst>
                                        <p:tav tm="0">
                                          <p:val>
                                            <p:fltVal val="0"/>
                                          </p:val>
                                        </p:tav>
                                        <p:tav tm="100000">
                                          <p:val>
                                            <p:strVal val="#ppt_w"/>
                                          </p:val>
                                        </p:tav>
                                      </p:tavLst>
                                    </p:anim>
                                    <p:anim calcmode="lin" valueType="num">
                                      <p:cBhvr>
                                        <p:cTn id="268" dur="2000" fill="hold"/>
                                        <p:tgtEl>
                                          <p:spTgt spid="97"/>
                                        </p:tgtEl>
                                        <p:attrNameLst>
                                          <p:attrName>ppt_h</p:attrName>
                                        </p:attrNameLst>
                                      </p:cBhvr>
                                      <p:tavLst>
                                        <p:tav tm="0">
                                          <p:val>
                                            <p:fltVal val="0"/>
                                          </p:val>
                                        </p:tav>
                                        <p:tav tm="100000">
                                          <p:val>
                                            <p:strVal val="#ppt_h"/>
                                          </p:val>
                                        </p:tav>
                                      </p:tavLst>
                                    </p:anim>
                                    <p:anim calcmode="lin" valueType="num">
                                      <p:cBhvr>
                                        <p:cTn id="269" dur="2000" fill="hold"/>
                                        <p:tgtEl>
                                          <p:spTgt spid="97"/>
                                        </p:tgtEl>
                                        <p:attrNameLst>
                                          <p:attrName>ppt_x</p:attrName>
                                        </p:attrNameLst>
                                      </p:cBhvr>
                                      <p:tavLst>
                                        <p:tav tm="0" fmla="#ppt_x+(cos(-2*pi*(1-$))*-#ppt_x-sin(-2*pi*(1-$))*(1-#ppt_y))*(1-$)">
                                          <p:val>
                                            <p:fltVal val="0"/>
                                          </p:val>
                                        </p:tav>
                                        <p:tav tm="100000">
                                          <p:val>
                                            <p:fltVal val="1"/>
                                          </p:val>
                                        </p:tav>
                                      </p:tavLst>
                                    </p:anim>
                                    <p:anim calcmode="lin" valueType="num">
                                      <p:cBhvr>
                                        <p:cTn id="270" dur="2000" fill="hold"/>
                                        <p:tgtEl>
                                          <p:spTgt spid="97"/>
                                        </p:tgtEl>
                                        <p:attrNameLst>
                                          <p:attrName>ppt_y</p:attrName>
                                        </p:attrNameLst>
                                      </p:cBhvr>
                                      <p:tavLst>
                                        <p:tav tm="0" fmla="#ppt_y+(sin(-2*pi*(1-$))*-#ppt_x+cos(-2*pi*(1-$))*(1-#ppt_y))*(1-$)">
                                          <p:val>
                                            <p:fltVal val="0"/>
                                          </p:val>
                                        </p:tav>
                                        <p:tav tm="100000">
                                          <p:val>
                                            <p:fltVal val="1"/>
                                          </p:val>
                                        </p:tav>
                                      </p:tavLst>
                                    </p:anim>
                                  </p:childTnLst>
                                </p:cTn>
                              </p:par>
                            </p:childTnLst>
                          </p:cTn>
                        </p:par>
                        <p:par>
                          <p:cTn id="271" fill="hold">
                            <p:stCondLst>
                              <p:cond delay="13000"/>
                            </p:stCondLst>
                            <p:childTnLst>
                              <p:par>
                                <p:cTn id="272" presetID="15" presetClass="entr" presetSubtype="0" fill="hold" grpId="0" nodeType="afterEffect">
                                  <p:stCondLst>
                                    <p:cond delay="0"/>
                                  </p:stCondLst>
                                  <p:childTnLst>
                                    <p:set>
                                      <p:cBhvr>
                                        <p:cTn id="273" dur="1" fill="hold">
                                          <p:stCondLst>
                                            <p:cond delay="0"/>
                                          </p:stCondLst>
                                        </p:cTn>
                                        <p:tgtEl>
                                          <p:spTgt spid="98"/>
                                        </p:tgtEl>
                                        <p:attrNameLst>
                                          <p:attrName>style.visibility</p:attrName>
                                        </p:attrNameLst>
                                      </p:cBhvr>
                                      <p:to>
                                        <p:strVal val="visible"/>
                                      </p:to>
                                    </p:set>
                                    <p:anim calcmode="lin" valueType="num">
                                      <p:cBhvr>
                                        <p:cTn id="274" dur="2000" fill="hold"/>
                                        <p:tgtEl>
                                          <p:spTgt spid="98"/>
                                        </p:tgtEl>
                                        <p:attrNameLst>
                                          <p:attrName>ppt_w</p:attrName>
                                        </p:attrNameLst>
                                      </p:cBhvr>
                                      <p:tavLst>
                                        <p:tav tm="0">
                                          <p:val>
                                            <p:fltVal val="0"/>
                                          </p:val>
                                        </p:tav>
                                        <p:tav tm="100000">
                                          <p:val>
                                            <p:strVal val="#ppt_w"/>
                                          </p:val>
                                        </p:tav>
                                      </p:tavLst>
                                    </p:anim>
                                    <p:anim calcmode="lin" valueType="num">
                                      <p:cBhvr>
                                        <p:cTn id="275" dur="2000" fill="hold"/>
                                        <p:tgtEl>
                                          <p:spTgt spid="98"/>
                                        </p:tgtEl>
                                        <p:attrNameLst>
                                          <p:attrName>ppt_h</p:attrName>
                                        </p:attrNameLst>
                                      </p:cBhvr>
                                      <p:tavLst>
                                        <p:tav tm="0">
                                          <p:val>
                                            <p:fltVal val="0"/>
                                          </p:val>
                                        </p:tav>
                                        <p:tav tm="100000">
                                          <p:val>
                                            <p:strVal val="#ppt_h"/>
                                          </p:val>
                                        </p:tav>
                                      </p:tavLst>
                                    </p:anim>
                                    <p:anim calcmode="lin" valueType="num">
                                      <p:cBhvr>
                                        <p:cTn id="276" dur="2000" fill="hold"/>
                                        <p:tgtEl>
                                          <p:spTgt spid="98"/>
                                        </p:tgtEl>
                                        <p:attrNameLst>
                                          <p:attrName>ppt_x</p:attrName>
                                        </p:attrNameLst>
                                      </p:cBhvr>
                                      <p:tavLst>
                                        <p:tav tm="0" fmla="#ppt_x+(cos(-2*pi*(1-$))*-#ppt_x-sin(-2*pi*(1-$))*(1-#ppt_y))*(1-$)">
                                          <p:val>
                                            <p:fltVal val="0"/>
                                          </p:val>
                                        </p:tav>
                                        <p:tav tm="100000">
                                          <p:val>
                                            <p:fltVal val="1"/>
                                          </p:val>
                                        </p:tav>
                                      </p:tavLst>
                                    </p:anim>
                                    <p:anim calcmode="lin" valueType="num">
                                      <p:cBhvr>
                                        <p:cTn id="277" dur="2000" fill="hold"/>
                                        <p:tgtEl>
                                          <p:spTgt spid="98"/>
                                        </p:tgtEl>
                                        <p:attrNameLst>
                                          <p:attrName>ppt_y</p:attrName>
                                        </p:attrNameLst>
                                      </p:cBhvr>
                                      <p:tavLst>
                                        <p:tav tm="0" fmla="#ppt_y+(sin(-2*pi*(1-$))*-#ppt_x+cos(-2*pi*(1-$))*(1-#ppt_y))*(1-$)">
                                          <p:val>
                                            <p:fltVal val="0"/>
                                          </p:val>
                                        </p:tav>
                                        <p:tav tm="100000">
                                          <p:val>
                                            <p:fltVal val="1"/>
                                          </p:val>
                                        </p:tav>
                                      </p:tavLst>
                                    </p:anim>
                                  </p:childTnLst>
                                </p:cTn>
                              </p:par>
                            </p:childTnLst>
                          </p:cTn>
                        </p:par>
                        <p:par>
                          <p:cTn id="278" fill="hold">
                            <p:stCondLst>
                              <p:cond delay="15000"/>
                            </p:stCondLst>
                            <p:childTnLst>
                              <p:par>
                                <p:cTn id="279" presetID="29" presetClass="entr" presetSubtype="0" fill="hold" grpId="0" nodeType="afterEffect">
                                  <p:stCondLst>
                                    <p:cond delay="0"/>
                                  </p:stCondLst>
                                  <p:childTnLst>
                                    <p:set>
                                      <p:cBhvr>
                                        <p:cTn id="280" dur="1" fill="hold">
                                          <p:stCondLst>
                                            <p:cond delay="0"/>
                                          </p:stCondLst>
                                        </p:cTn>
                                        <p:tgtEl>
                                          <p:spTgt spid="96"/>
                                        </p:tgtEl>
                                        <p:attrNameLst>
                                          <p:attrName>style.visibility</p:attrName>
                                        </p:attrNameLst>
                                      </p:cBhvr>
                                      <p:to>
                                        <p:strVal val="visible"/>
                                      </p:to>
                                    </p:set>
                                    <p:anim calcmode="lin" valueType="num">
                                      <p:cBhvr>
                                        <p:cTn id="281" dur="2000" fill="hold"/>
                                        <p:tgtEl>
                                          <p:spTgt spid="96"/>
                                        </p:tgtEl>
                                        <p:attrNameLst>
                                          <p:attrName>ppt_x</p:attrName>
                                        </p:attrNameLst>
                                      </p:cBhvr>
                                      <p:tavLst>
                                        <p:tav tm="0">
                                          <p:val>
                                            <p:strVal val="#ppt_x-.2"/>
                                          </p:val>
                                        </p:tav>
                                        <p:tav tm="100000">
                                          <p:val>
                                            <p:strVal val="#ppt_x"/>
                                          </p:val>
                                        </p:tav>
                                      </p:tavLst>
                                    </p:anim>
                                    <p:anim calcmode="lin" valueType="num">
                                      <p:cBhvr>
                                        <p:cTn id="282" dur="2000" fill="hold"/>
                                        <p:tgtEl>
                                          <p:spTgt spid="96"/>
                                        </p:tgtEl>
                                        <p:attrNameLst>
                                          <p:attrName>ppt_y</p:attrName>
                                        </p:attrNameLst>
                                      </p:cBhvr>
                                      <p:tavLst>
                                        <p:tav tm="0">
                                          <p:val>
                                            <p:strVal val="#ppt_y"/>
                                          </p:val>
                                        </p:tav>
                                        <p:tav tm="100000">
                                          <p:val>
                                            <p:strVal val="#ppt_y"/>
                                          </p:val>
                                        </p:tav>
                                      </p:tavLst>
                                    </p:anim>
                                    <p:animEffect transition="in" filter="wipe(right)" prLst="gradientSize: 0.1">
                                      <p:cBhvr>
                                        <p:cTn id="283" dur="2000"/>
                                        <p:tgtEl>
                                          <p:spTgt spid="96"/>
                                        </p:tgtEl>
                                      </p:cBhvr>
                                    </p:animEffect>
                                  </p:childTnLst>
                                </p:cTn>
                              </p:par>
                            </p:childTnLst>
                          </p:cTn>
                        </p:par>
                        <p:par>
                          <p:cTn id="284" fill="hold">
                            <p:stCondLst>
                              <p:cond delay="17000"/>
                            </p:stCondLst>
                            <p:childTnLst>
                              <p:par>
                                <p:cTn id="285" presetID="41" presetClass="entr" presetSubtype="0" fill="hold" grpId="0" nodeType="afterEffect">
                                  <p:stCondLst>
                                    <p:cond delay="0"/>
                                  </p:stCondLst>
                                  <p:iterate type="lt">
                                    <p:tmPct val="10000"/>
                                  </p:iterate>
                                  <p:childTnLst>
                                    <p:set>
                                      <p:cBhvr>
                                        <p:cTn id="286" dur="1" fill="hold">
                                          <p:stCondLst>
                                            <p:cond delay="0"/>
                                          </p:stCondLst>
                                        </p:cTn>
                                        <p:tgtEl>
                                          <p:spTgt spid="104"/>
                                        </p:tgtEl>
                                        <p:attrNameLst>
                                          <p:attrName>style.visibility</p:attrName>
                                        </p:attrNameLst>
                                      </p:cBhvr>
                                      <p:to>
                                        <p:strVal val="visible"/>
                                      </p:to>
                                    </p:set>
                                    <p:anim calcmode="lin" valueType="num">
                                      <p:cBhvr>
                                        <p:cTn id="287" dur="2000" fill="hold"/>
                                        <p:tgtEl>
                                          <p:spTgt spid="104"/>
                                        </p:tgtEl>
                                        <p:attrNameLst>
                                          <p:attrName>ppt_x</p:attrName>
                                        </p:attrNameLst>
                                      </p:cBhvr>
                                      <p:tavLst>
                                        <p:tav tm="0">
                                          <p:val>
                                            <p:strVal val="#ppt_x"/>
                                          </p:val>
                                        </p:tav>
                                        <p:tav tm="50000">
                                          <p:val>
                                            <p:strVal val="#ppt_x+.1"/>
                                          </p:val>
                                        </p:tav>
                                        <p:tav tm="100000">
                                          <p:val>
                                            <p:strVal val="#ppt_x"/>
                                          </p:val>
                                        </p:tav>
                                      </p:tavLst>
                                    </p:anim>
                                    <p:anim calcmode="lin" valueType="num">
                                      <p:cBhvr>
                                        <p:cTn id="288" dur="2000" fill="hold"/>
                                        <p:tgtEl>
                                          <p:spTgt spid="104"/>
                                        </p:tgtEl>
                                        <p:attrNameLst>
                                          <p:attrName>ppt_y</p:attrName>
                                        </p:attrNameLst>
                                      </p:cBhvr>
                                      <p:tavLst>
                                        <p:tav tm="0">
                                          <p:val>
                                            <p:strVal val="#ppt_y"/>
                                          </p:val>
                                        </p:tav>
                                        <p:tav tm="100000">
                                          <p:val>
                                            <p:strVal val="#ppt_y"/>
                                          </p:val>
                                        </p:tav>
                                      </p:tavLst>
                                    </p:anim>
                                    <p:anim calcmode="lin" valueType="num">
                                      <p:cBhvr>
                                        <p:cTn id="289" dur="2000" fill="hold"/>
                                        <p:tgtEl>
                                          <p:spTgt spid="104"/>
                                        </p:tgtEl>
                                        <p:attrNameLst>
                                          <p:attrName>ppt_h</p:attrName>
                                        </p:attrNameLst>
                                      </p:cBhvr>
                                      <p:tavLst>
                                        <p:tav tm="0">
                                          <p:val>
                                            <p:strVal val="#ppt_h/10"/>
                                          </p:val>
                                        </p:tav>
                                        <p:tav tm="50000">
                                          <p:val>
                                            <p:strVal val="#ppt_h+.01"/>
                                          </p:val>
                                        </p:tav>
                                        <p:tav tm="100000">
                                          <p:val>
                                            <p:strVal val="#ppt_h"/>
                                          </p:val>
                                        </p:tav>
                                      </p:tavLst>
                                    </p:anim>
                                    <p:anim calcmode="lin" valueType="num">
                                      <p:cBhvr>
                                        <p:cTn id="290" dur="2000" fill="hold"/>
                                        <p:tgtEl>
                                          <p:spTgt spid="104"/>
                                        </p:tgtEl>
                                        <p:attrNameLst>
                                          <p:attrName>ppt_w</p:attrName>
                                        </p:attrNameLst>
                                      </p:cBhvr>
                                      <p:tavLst>
                                        <p:tav tm="0">
                                          <p:val>
                                            <p:strVal val="#ppt_w/10"/>
                                          </p:val>
                                        </p:tav>
                                        <p:tav tm="50000">
                                          <p:val>
                                            <p:strVal val="#ppt_w+.01"/>
                                          </p:val>
                                        </p:tav>
                                        <p:tav tm="100000">
                                          <p:val>
                                            <p:strVal val="#ppt_w"/>
                                          </p:val>
                                        </p:tav>
                                      </p:tavLst>
                                    </p:anim>
                                    <p:animEffect transition="in" filter="fade">
                                      <p:cBhvr>
                                        <p:cTn id="291" dur="2000" tmFilter="0,0; .5, 1; 1, 1"/>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4" grpId="0" animBg="1"/>
      <p:bldP spid="45" grpId="0" animBg="1"/>
      <p:bldP spid="46" grpId="0" animBg="1"/>
      <p:bldP spid="47" grpId="0" animBg="1"/>
      <p:bldP spid="48" grpId="0" animBg="1"/>
      <p:bldP spid="49" grpId="0" animBg="1"/>
      <p:bldP spid="50" grpId="0" animBg="1"/>
      <p:bldP spid="52" grpId="0" animBg="1"/>
      <p:bldP spid="53"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04" grpId="0"/>
      <p:bldP spid="96" grpId="0"/>
      <p:bldP spid="97" grpId="0"/>
      <p:bldP spid="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tretch>
            <a:fillRect/>
          </a:stretch>
        </p:blipFill>
        <p:spPr>
          <a:xfrm>
            <a:off x="0" y="1"/>
            <a:ext cx="9144000" cy="6858000"/>
          </a:xfrm>
          <a:prstGeom prst="rect">
            <a:avLst/>
          </a:prstGeom>
          <a:effectLst>
            <a:softEdge rad="31750"/>
          </a:effectLst>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8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6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82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520"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182"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6" presetClass="exit" presetSubtype="32" fill="hold" grpId="0" nodeType="withEffect">
                                  <p:stCondLst>
                                    <p:cond delay="0"/>
                                  </p:stCondLst>
                                  <p:childTnLst>
                                    <p:animEffect transition="out" filter="circle(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6" presetClass="exit" presetSubtype="32" fill="hold" grpId="0" nodeType="withEffect">
                                  <p:stCondLst>
                                    <p:cond delay="0"/>
                                  </p:stCondLst>
                                  <p:childTnLst>
                                    <p:animEffect transition="out" filter="circle(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6" presetClass="exit" presetSubtype="32" fill="hold" grpId="0" nodeType="withEffect">
                                  <p:stCondLst>
                                    <p:cond delay="0"/>
                                  </p:stCondLst>
                                  <p:childTnLst>
                                    <p:animEffect transition="out" filter="circle(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6" presetClass="exit" presetSubtype="32" fill="hold" grpId="0" nodeType="withEffect">
                                  <p:stCondLst>
                                    <p:cond delay="0"/>
                                  </p:stCondLst>
                                  <p:childTnLst>
                                    <p:animEffect transition="out" filter="circle(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32" fill="hold" grpId="0" nodeType="withEffect">
                                  <p:stCondLst>
                                    <p:cond delay="0"/>
                                  </p:stCondLst>
                                  <p:childTnLst>
                                    <p:animEffect transition="out" filter="circle(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6" presetClass="exit" presetSubtype="32" fill="hold" grpId="0" nodeType="withEffect">
                                  <p:stCondLst>
                                    <p:cond delay="0"/>
                                  </p:stCondLst>
                                  <p:childTnLst>
                                    <p:animEffect transition="out" filter="circle(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6" presetClass="exit" presetSubtype="32" fill="hold" grpId="0" nodeType="withEffect">
                                  <p:stCondLst>
                                    <p:cond delay="0"/>
                                  </p:stCondLst>
                                  <p:childTnLst>
                                    <p:animEffect transition="out" filter="circle(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6" presetClass="exit" presetSubtype="32" fill="hold" grpId="0" nodeType="withEffect">
                                  <p:stCondLst>
                                    <p:cond delay="0"/>
                                  </p:stCondLst>
                                  <p:childTnLst>
                                    <p:animEffect transition="out" filter="circle(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6" presetClass="exit" presetSubtype="32" fill="hold" grpId="0" nodeType="withEffect">
                                  <p:stCondLst>
                                    <p:cond delay="0"/>
                                  </p:stCondLst>
                                  <p:childTnLst>
                                    <p:animEffect transition="out" filter="circle(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6" presetClass="exit" presetSubtype="32" fill="hold" grpId="0" nodeType="withEffect">
                                  <p:stCondLst>
                                    <p:cond delay="0"/>
                                  </p:stCondLst>
                                  <p:childTnLst>
                                    <p:animEffect transition="out" filter="circle(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6" presetClass="exit" presetSubtype="32" fill="hold" grpId="0" nodeType="withEffect">
                                  <p:stCondLst>
                                    <p:cond delay="0"/>
                                  </p:stCondLst>
                                  <p:childTnLst>
                                    <p:animEffect transition="out" filter="circle(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6" presetClass="exit" presetSubtype="32" fill="hold" grpId="0" nodeType="withEffect">
                                  <p:stCondLst>
                                    <p:cond delay="0"/>
                                  </p:stCondLst>
                                  <p:childTnLst>
                                    <p:animEffect transition="out" filter="circle(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32" fill="hold" grpId="0" nodeType="withEffect">
                                  <p:stCondLst>
                                    <p:cond delay="0"/>
                                  </p:stCondLst>
                                  <p:childTnLst>
                                    <p:animEffect transition="out" filter="circle(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6" presetClass="exit" presetSubtype="32" fill="hold" grpId="0" nodeType="withEffect">
                                  <p:stCondLst>
                                    <p:cond delay="0"/>
                                  </p:stCondLst>
                                  <p:childTnLst>
                                    <p:animEffect transition="out" filter="circle(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32" fill="hold" grpId="0" nodeType="withEffect">
                                  <p:stCondLst>
                                    <p:cond delay="0"/>
                                  </p:stCondLst>
                                  <p:childTnLst>
                                    <p:animEffect transition="out" filter="circle(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6" presetClass="exit" presetSubtype="32" fill="hold" grpId="0" nodeType="withEffect">
                                  <p:stCondLst>
                                    <p:cond delay="0"/>
                                  </p:stCondLst>
                                  <p:childTnLst>
                                    <p:animEffect transition="out" filter="circle(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6" presetClass="exit" presetSubtype="32" fill="hold" grpId="0" nodeType="withEffect">
                                  <p:stCondLst>
                                    <p:cond delay="0"/>
                                  </p:stCondLst>
                                  <p:childTnLst>
                                    <p:animEffect transition="out" filter="circle(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6" presetClass="exit" presetSubtype="32" fill="hold" grpId="0" nodeType="withEffect">
                                  <p:stCondLst>
                                    <p:cond delay="0"/>
                                  </p:stCondLst>
                                  <p:childTnLst>
                                    <p:animEffect transition="out" filter="circle(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6" presetClass="exit" presetSubtype="32" fill="hold" grpId="0" nodeType="withEffect">
                                  <p:stCondLst>
                                    <p:cond delay="0"/>
                                  </p:stCondLst>
                                  <p:childTnLst>
                                    <p:animEffect transition="out" filter="circle(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6" presetClass="exit" presetSubtype="32" fill="hold" grpId="0" nodeType="withEffect">
                                  <p:stCondLst>
                                    <p:cond delay="0"/>
                                  </p:stCondLst>
                                  <p:childTnLst>
                                    <p:animEffect transition="out" filter="circle(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6" presetClass="exit" presetSubtype="32" fill="hold" grpId="0" nodeType="withEffect">
                                  <p:stCondLst>
                                    <p:cond delay="0"/>
                                  </p:stCondLst>
                                  <p:childTnLst>
                                    <p:animEffect transition="out" filter="circle(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6" presetClass="exit" presetSubtype="32" fill="hold" grpId="0" nodeType="withEffect">
                                  <p:stCondLst>
                                    <p:cond delay="0"/>
                                  </p:stCondLst>
                                  <p:childTnLst>
                                    <p:animEffect transition="out" filter="circle(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6" presetClass="exit" presetSubtype="32" fill="hold" grpId="0" nodeType="withEffect">
                                  <p:stCondLst>
                                    <p:cond delay="0"/>
                                  </p:stCondLst>
                                  <p:childTnLst>
                                    <p:animEffect transition="out" filter="circle(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6" presetClass="exit" presetSubtype="32" fill="hold" grpId="0" nodeType="withEffect">
                                  <p:stCondLst>
                                    <p:cond delay="0"/>
                                  </p:stCondLst>
                                  <p:childTnLst>
                                    <p:animEffect transition="out" filter="circle(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6" presetClass="exit" presetSubtype="32" fill="hold" grpId="0" nodeType="withEffect">
                                  <p:stCondLst>
                                    <p:cond delay="0"/>
                                  </p:stCondLst>
                                  <p:childTnLst>
                                    <p:animEffect transition="out" filter="circle(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6" presetClass="exit" presetSubtype="32" fill="hold" grpId="0" nodeType="withEffect">
                                  <p:stCondLst>
                                    <p:cond delay="0"/>
                                  </p:stCondLst>
                                  <p:childTnLst>
                                    <p:animEffect transition="out" filter="circle(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6" presetClass="exit" presetSubtype="32" fill="hold" grpId="0" nodeType="withEffect">
                                  <p:stCondLst>
                                    <p:cond delay="0"/>
                                  </p:stCondLst>
                                  <p:childTnLst>
                                    <p:animEffect transition="out" filter="circle(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6" presetClass="exit" presetSubtype="32" fill="hold" grpId="0" nodeType="withEffect">
                                  <p:stCondLst>
                                    <p:cond delay="0"/>
                                  </p:stCondLst>
                                  <p:childTnLst>
                                    <p:animEffect transition="out" filter="circle(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6" presetClass="exit" presetSubtype="32" fill="hold" grpId="0" nodeType="withEffect">
                                  <p:stCondLst>
                                    <p:cond delay="0"/>
                                  </p:stCondLst>
                                  <p:childTnLst>
                                    <p:animEffect transition="out" filter="circle(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6" presetClass="exit" presetSubtype="32" fill="hold" grpId="0" nodeType="withEffect">
                                  <p:stCondLst>
                                    <p:cond delay="0"/>
                                  </p:stCondLst>
                                  <p:childTnLst>
                                    <p:animEffect transition="out" filter="circle(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6" presetClass="exit" presetSubtype="32" fill="hold" grpId="0" nodeType="withEffect">
                                  <p:stCondLst>
                                    <p:cond delay="0"/>
                                  </p:stCondLst>
                                  <p:childTnLst>
                                    <p:animEffect transition="out" filter="circle(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6" presetClass="exit" presetSubtype="32" fill="hold" grpId="0" nodeType="withEffect">
                                  <p:stCondLst>
                                    <p:cond delay="0"/>
                                  </p:stCondLst>
                                  <p:childTnLst>
                                    <p:animEffect transition="out" filter="circle(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6" presetClass="exit" presetSubtype="32" fill="hold" grpId="0" nodeType="withEffect">
                                  <p:stCondLst>
                                    <p:cond delay="0"/>
                                  </p:stCondLst>
                                  <p:childTnLst>
                                    <p:animEffect transition="out" filter="circle(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6" presetClass="exit" presetSubtype="32" fill="hold" grpId="0" nodeType="withEffect">
                                  <p:stCondLst>
                                    <p:cond delay="0"/>
                                  </p:stCondLst>
                                  <p:childTnLst>
                                    <p:animEffect transition="out" filter="circle(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6" presetClass="exit" presetSubtype="32" fill="hold" grpId="0" nodeType="withEffect">
                                  <p:stCondLst>
                                    <p:cond delay="0"/>
                                  </p:stCondLst>
                                  <p:childTnLst>
                                    <p:animEffect transition="out" filter="circle(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6" presetClass="exit" presetSubtype="32" fill="hold" grpId="0" nodeType="withEffect">
                                  <p:stCondLst>
                                    <p:cond delay="0"/>
                                  </p:stCondLst>
                                  <p:childTnLst>
                                    <p:animEffect transition="out" filter="circle(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6" presetClass="exit" presetSubtype="32" fill="hold" grpId="0" nodeType="withEffect">
                                  <p:stCondLst>
                                    <p:cond delay="0"/>
                                  </p:stCondLst>
                                  <p:childTnLst>
                                    <p:animEffect transition="out" filter="circle(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6" presetClass="exit" presetSubtype="32" fill="hold" grpId="0" nodeType="withEffect">
                                  <p:stCondLst>
                                    <p:cond delay="0"/>
                                  </p:stCondLst>
                                  <p:childTnLst>
                                    <p:animEffect transition="out" filter="circle(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6" presetClass="exit" presetSubtype="32" fill="hold" grpId="0" nodeType="withEffect">
                                  <p:stCondLst>
                                    <p:cond delay="0"/>
                                  </p:stCondLst>
                                  <p:childTnLst>
                                    <p:animEffect transition="out" filter="circle(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6" presetClass="exit" presetSubtype="32" fill="hold" grpId="0" nodeType="withEffect">
                                  <p:stCondLst>
                                    <p:cond delay="0"/>
                                  </p:stCondLst>
                                  <p:childTnLst>
                                    <p:animEffect transition="out" filter="circle(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026" name="Picture 2" descr="https://pbs.twimg.com/profile_images/231310233/Pic.jpg"/>
          <p:cNvPicPr>
            <a:picLocks noChangeAspect="1" noChangeArrowheads="1"/>
          </p:cNvPicPr>
          <p:nvPr/>
        </p:nvPicPr>
        <p:blipFill>
          <a:blip r:embed="rId2"/>
          <a:srcRect/>
          <a:stretch>
            <a:fillRect/>
          </a:stretch>
        </p:blipFill>
        <p:spPr bwMode="auto">
          <a:xfrm>
            <a:off x="0" y="1428736"/>
            <a:ext cx="3581400" cy="37433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36" descr="Rendered Image"/>
          <p:cNvPicPr>
            <a:picLocks noChangeAspect="1" noChangeArrowheads="1"/>
          </p:cNvPicPr>
          <p:nvPr/>
        </p:nvPicPr>
        <p:blipFill>
          <a:blip r:embed="rId3">
            <a:lum contrast="40000"/>
          </a:blip>
          <a:srcRect/>
          <a:stretch>
            <a:fillRect/>
          </a:stretch>
        </p:blipFill>
        <p:spPr bwMode="auto">
          <a:xfrm>
            <a:off x="1142976" y="357166"/>
            <a:ext cx="2943225" cy="628651"/>
          </a:xfrm>
          <a:prstGeom prst="rect">
            <a:avLst/>
          </a:prstGeom>
          <a:noFill/>
          <a:ln>
            <a:noFill/>
          </a:ln>
        </p:spPr>
      </p:pic>
      <p:pic>
        <p:nvPicPr>
          <p:cNvPr id="7" name="Picture 38" descr="Rendered Image"/>
          <p:cNvPicPr>
            <a:picLocks noChangeAspect="1" noChangeArrowheads="1"/>
          </p:cNvPicPr>
          <p:nvPr/>
        </p:nvPicPr>
        <p:blipFill>
          <a:blip r:embed="rId4">
            <a:lum contrast="40000"/>
          </a:blip>
          <a:srcRect/>
          <a:stretch>
            <a:fillRect/>
          </a:stretch>
        </p:blipFill>
        <p:spPr bwMode="auto">
          <a:xfrm>
            <a:off x="4357686" y="357166"/>
            <a:ext cx="4133850" cy="657226"/>
          </a:xfrm>
          <a:prstGeom prst="rect">
            <a:avLst/>
          </a:prstGeom>
          <a:noFill/>
        </p:spPr>
      </p:pic>
      <p:sp>
        <p:nvSpPr>
          <p:cNvPr id="8" name="7 CuadroTexto"/>
          <p:cNvSpPr txBox="1"/>
          <p:nvPr/>
        </p:nvSpPr>
        <p:spPr>
          <a:xfrm>
            <a:off x="3428992" y="1287244"/>
            <a:ext cx="5429288" cy="5570756"/>
          </a:xfrm>
          <a:prstGeom prst="rect">
            <a:avLst/>
          </a:prstGeom>
          <a:noFill/>
        </p:spPr>
        <p:txBody>
          <a:bodyPr wrap="square" rtlCol="0">
            <a:spAutoFit/>
          </a:bodyPr>
          <a:lstStyle/>
          <a:p>
            <a:r>
              <a:rPr lang="es-ES" sz="2000" b="1" dirty="0" err="1"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Leonid</a:t>
            </a:r>
            <a:r>
              <a:rPr lang="es-ES" sz="2000" b="1" dirty="0"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 </a:t>
            </a:r>
            <a:r>
              <a:rPr lang="es-ES" sz="2000" b="1" dirty="0" err="1"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Afremov</a:t>
            </a:r>
            <a:r>
              <a:rPr lang="es-ES" sz="2000" b="1" dirty="0"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 el pintor impresionista moderno famoso por haber desarrollado un estilo único basado en el color. Con su variada paleta, es capaz de transformar una escena cualquiera en un verdadero espectáculo de color; basta con ver la siguientes  imágenes para entender por qué es conocido como el pintor del color. Este sensacional artista, que trabaja con espátula y pinturas al óleo. Nacido en </a:t>
            </a:r>
            <a:r>
              <a:rPr lang="es-ES" sz="2000" b="1" dirty="0" err="1"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Vitebsk</a:t>
            </a:r>
            <a:r>
              <a:rPr lang="es-ES" sz="2000" b="1" dirty="0"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 (Bielorrusia) en 1.955, trabajó como diseñador en una fábrica de cervezas y licores, y más tarde como escenógrafo teatral</a:t>
            </a:r>
          </a:p>
          <a:p>
            <a:r>
              <a:rPr lang="es-ES" sz="2000" b="1" dirty="0" smtClean="0">
                <a:gradFill flip="none" rotWithShape="1">
                  <a:gsLst>
                    <a:gs pos="0">
                      <a:srgbClr val="FFEFD1"/>
                    </a:gs>
                    <a:gs pos="64999">
                      <a:srgbClr val="F0EBD5"/>
                    </a:gs>
                    <a:gs pos="100000">
                      <a:srgbClr val="D1C39F"/>
                    </a:gs>
                  </a:gsLst>
                  <a:lin ang="0" scaled="0"/>
                  <a:tileRect/>
                </a:gradFill>
                <a:effectLst>
                  <a:outerShdw blurRad="38100" dist="38100" dir="2700000" algn="tl">
                    <a:srgbClr val="000000">
                      <a:alpha val="43137"/>
                    </a:srgbClr>
                  </a:outerShdw>
                </a:effectLst>
                <a:latin typeface="Agency FB" pitchFamily="34" charset="0"/>
              </a:rPr>
              <a:t>En 1.990 se trasladó a Israel, donde obtuvo su actual nacionalidad israelí. Comenzó diseñando carteles para una agencia de publicidad y posteriormente construyendo marcos. En 1.995 abrió su primera galería, trasladándose siete años más tarde a Estados Unidos. Actualmente reside en México.</a:t>
            </a:r>
          </a:p>
          <a:p>
            <a:endParaRPr lang="es-ES" dirty="0" smtClean="0"/>
          </a:p>
          <a:p>
            <a:endParaRPr lang="es-ES" dirty="0"/>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000" fill="hold"/>
                                        <p:tgtEl>
                                          <p:spTgt spid="8"/>
                                        </p:tgtEl>
                                        <p:attrNameLst>
                                          <p:attrName>ppt_x</p:attrName>
                                        </p:attrNameLst>
                                      </p:cBhvr>
                                      <p:tavLst>
                                        <p:tav tm="0">
                                          <p:val>
                                            <p:strVal val="#ppt_x-.2"/>
                                          </p:val>
                                        </p:tav>
                                        <p:tav tm="100000">
                                          <p:val>
                                            <p:strVal val="#ppt_x"/>
                                          </p:val>
                                        </p:tav>
                                      </p:tavLst>
                                    </p:anim>
                                    <p:anim calcmode="lin" valueType="num">
                                      <p:cBhvr>
                                        <p:cTn id="17"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1187-40x30-misty-bridge-st-petersburg-10.jpg"/>
          <p:cNvPicPr>
            <a:picLocks noChangeAspect="1"/>
          </p:cNvPicPr>
          <p:nvPr/>
        </p:nvPicPr>
        <p:blipFill>
          <a:blip r:embed="rId2"/>
          <a:stretch>
            <a:fillRect/>
          </a:stretch>
        </p:blipFill>
        <p:spPr>
          <a:xfrm>
            <a:off x="0" y="13394"/>
            <a:ext cx="9144000" cy="6831211"/>
          </a:xfrm>
          <a:prstGeom prst="rect">
            <a:avLst/>
          </a:prstGeom>
          <a:ln>
            <a:noFill/>
          </a:ln>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6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82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520"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32" fill="hold" grpId="0" nodeType="withEffect">
                                  <p:stCondLst>
                                    <p:cond delay="0"/>
                                  </p:stCondLst>
                                  <p:childTnLst>
                                    <p:animEffect transition="out" filter="diamond(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32" fill="hold" grpId="0" nodeType="withEffect">
                                  <p:stCondLst>
                                    <p:cond delay="0"/>
                                  </p:stCondLst>
                                  <p:childTnLst>
                                    <p:animEffect transition="out" filter="diamond(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32" fill="hold" grpId="0" nodeType="withEffect">
                                  <p:stCondLst>
                                    <p:cond delay="0"/>
                                  </p:stCondLst>
                                  <p:childTnLst>
                                    <p:animEffect transition="out" filter="diamond(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32" fill="hold" grpId="0" nodeType="withEffect">
                                  <p:stCondLst>
                                    <p:cond delay="0"/>
                                  </p:stCondLst>
                                  <p:childTnLst>
                                    <p:animEffect transition="out" filter="diamond(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32" fill="hold" grpId="0" nodeType="withEffect">
                                  <p:stCondLst>
                                    <p:cond delay="0"/>
                                  </p:stCondLst>
                                  <p:childTnLst>
                                    <p:animEffect transition="out" filter="diamond(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32" fill="hold" grpId="0" nodeType="withEffect">
                                  <p:stCondLst>
                                    <p:cond delay="0"/>
                                  </p:stCondLst>
                                  <p:childTnLst>
                                    <p:animEffect transition="out" filter="diamond(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32" fill="hold" grpId="0" nodeType="withEffect">
                                  <p:stCondLst>
                                    <p:cond delay="0"/>
                                  </p:stCondLst>
                                  <p:childTnLst>
                                    <p:animEffect transition="out" filter="diamond(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32" fill="hold" grpId="0" nodeType="withEffect">
                                  <p:stCondLst>
                                    <p:cond delay="0"/>
                                  </p:stCondLst>
                                  <p:childTnLst>
                                    <p:animEffect transition="out" filter="diamond(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32" fill="hold" grpId="0" nodeType="withEffect">
                                  <p:stCondLst>
                                    <p:cond delay="0"/>
                                  </p:stCondLst>
                                  <p:childTnLst>
                                    <p:animEffect transition="out" filter="diamond(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32" fill="hold" grpId="0" nodeType="withEffect">
                                  <p:stCondLst>
                                    <p:cond delay="0"/>
                                  </p:stCondLst>
                                  <p:childTnLst>
                                    <p:animEffect transition="out" filter="diamond(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32" fill="hold" grpId="0" nodeType="withEffect">
                                  <p:stCondLst>
                                    <p:cond delay="0"/>
                                  </p:stCondLst>
                                  <p:childTnLst>
                                    <p:animEffect transition="out" filter="diamond(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32" fill="hold" grpId="0" nodeType="withEffect">
                                  <p:stCondLst>
                                    <p:cond delay="0"/>
                                  </p:stCondLst>
                                  <p:childTnLst>
                                    <p:animEffect transition="out" filter="diamond(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32" fill="hold" grpId="0" nodeType="withEffect">
                                  <p:stCondLst>
                                    <p:cond delay="0"/>
                                  </p:stCondLst>
                                  <p:childTnLst>
                                    <p:animEffect transition="out" filter="diamond(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32" fill="hold" grpId="0" nodeType="withEffect">
                                  <p:stCondLst>
                                    <p:cond delay="0"/>
                                  </p:stCondLst>
                                  <p:childTnLst>
                                    <p:animEffect transition="out" filter="diamond(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32" fill="hold" grpId="0" nodeType="withEffect">
                                  <p:stCondLst>
                                    <p:cond delay="0"/>
                                  </p:stCondLst>
                                  <p:childTnLst>
                                    <p:animEffect transition="out" filter="diamond(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32" fill="hold" grpId="0" nodeType="withEffect">
                                  <p:stCondLst>
                                    <p:cond delay="0"/>
                                  </p:stCondLst>
                                  <p:childTnLst>
                                    <p:animEffect transition="out" filter="diamond(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32" fill="hold" grpId="0" nodeType="withEffect">
                                  <p:stCondLst>
                                    <p:cond delay="0"/>
                                  </p:stCondLst>
                                  <p:childTnLst>
                                    <p:animEffect transition="out" filter="diamond(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32" fill="hold" grpId="0" nodeType="withEffect">
                                  <p:stCondLst>
                                    <p:cond delay="0"/>
                                  </p:stCondLst>
                                  <p:childTnLst>
                                    <p:animEffect transition="out" filter="diamond(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32" fill="hold" grpId="0" nodeType="withEffect">
                                  <p:stCondLst>
                                    <p:cond delay="0"/>
                                  </p:stCondLst>
                                  <p:childTnLst>
                                    <p:animEffect transition="out" filter="diamond(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32" fill="hold" grpId="0" nodeType="withEffect">
                                  <p:stCondLst>
                                    <p:cond delay="0"/>
                                  </p:stCondLst>
                                  <p:childTnLst>
                                    <p:animEffect transition="out" filter="diamond(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4" name="3 Imagen" descr="0001xcaq.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18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18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4" presetClass="exit" presetSubtype="32" fill="hold" grpId="0" nodeType="withEffect">
                                  <p:stCondLst>
                                    <p:cond delay="0"/>
                                  </p:stCondLst>
                                  <p:childTnLst>
                                    <p:animEffect transition="out" filter="box(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4" presetClass="exit" presetSubtype="32" fill="hold" grpId="0" nodeType="withEffect">
                                  <p:stCondLst>
                                    <p:cond delay="0"/>
                                  </p:stCondLst>
                                  <p:childTnLst>
                                    <p:animEffect transition="out" filter="box(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4" presetClass="exit" presetSubtype="32" fill="hold" grpId="0" nodeType="withEffect">
                                  <p:stCondLst>
                                    <p:cond delay="0"/>
                                  </p:stCondLst>
                                  <p:childTnLst>
                                    <p:animEffect transition="out" filter="box(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32" fill="hold" grpId="0" nodeType="withEffect">
                                  <p:stCondLst>
                                    <p:cond delay="0"/>
                                  </p:stCondLst>
                                  <p:childTnLst>
                                    <p:animEffect transition="out" filter="box(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4" presetClass="exit" presetSubtype="32" fill="hold" grpId="0" nodeType="withEffect">
                                  <p:stCondLst>
                                    <p:cond delay="0"/>
                                  </p:stCondLst>
                                  <p:childTnLst>
                                    <p:animEffect transition="out" filter="box(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4" presetClass="exit" presetSubtype="32" fill="hold" grpId="0" nodeType="withEffect">
                                  <p:stCondLst>
                                    <p:cond delay="0"/>
                                  </p:stCondLst>
                                  <p:childTnLst>
                                    <p:animEffect transition="out" filter="box(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4" presetClass="exit" presetSubtype="32" fill="hold" grpId="0" nodeType="withEffect">
                                  <p:stCondLst>
                                    <p:cond delay="0"/>
                                  </p:stCondLst>
                                  <p:childTnLst>
                                    <p:animEffect transition="out" filter="box(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4" presetClass="exit" presetSubtype="32" fill="hold" grpId="0" nodeType="withEffect">
                                  <p:stCondLst>
                                    <p:cond delay="0"/>
                                  </p:stCondLst>
                                  <p:childTnLst>
                                    <p:animEffect transition="out" filter="box(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4" presetClass="exit" presetSubtype="32" fill="hold" grpId="0" nodeType="withEffect">
                                  <p:stCondLst>
                                    <p:cond delay="0"/>
                                  </p:stCondLst>
                                  <p:childTnLst>
                                    <p:animEffect transition="out" filter="box(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4" presetClass="exit" presetSubtype="32" fill="hold" grpId="0" nodeType="withEffect">
                                  <p:stCondLst>
                                    <p:cond delay="0"/>
                                  </p:stCondLst>
                                  <p:childTnLst>
                                    <p:animEffect transition="out" filter="box(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4" presetClass="exit" presetSubtype="32" fill="hold" grpId="0" nodeType="withEffect">
                                  <p:stCondLst>
                                    <p:cond delay="0"/>
                                  </p:stCondLst>
                                  <p:childTnLst>
                                    <p:animEffect transition="out" filter="box(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4" presetClass="exit" presetSubtype="32" fill="hold" grpId="0" nodeType="withEffect">
                                  <p:stCondLst>
                                    <p:cond delay="0"/>
                                  </p:stCondLst>
                                  <p:childTnLst>
                                    <p:animEffect transition="out" filter="box(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32" fill="hold" grpId="0" nodeType="withEffect">
                                  <p:stCondLst>
                                    <p:cond delay="0"/>
                                  </p:stCondLst>
                                  <p:childTnLst>
                                    <p:animEffect transition="out" filter="box(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32" fill="hold" grpId="0" nodeType="withEffect">
                                  <p:stCondLst>
                                    <p:cond delay="0"/>
                                  </p:stCondLst>
                                  <p:childTnLst>
                                    <p:animEffect transition="out" filter="box(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32" fill="hold" grpId="0" nodeType="withEffect">
                                  <p:stCondLst>
                                    <p:cond delay="0"/>
                                  </p:stCondLst>
                                  <p:childTnLst>
                                    <p:animEffect transition="out" filter="box(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32" fill="hold" grpId="0" nodeType="withEffect">
                                  <p:stCondLst>
                                    <p:cond delay="0"/>
                                  </p:stCondLst>
                                  <p:childTnLst>
                                    <p:animEffect transition="out" filter="box(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32" fill="hold" grpId="0" nodeType="withEffect">
                                  <p:stCondLst>
                                    <p:cond delay="0"/>
                                  </p:stCondLst>
                                  <p:childTnLst>
                                    <p:animEffect transition="out" filter="box(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32" fill="hold" grpId="0" nodeType="withEffect">
                                  <p:stCondLst>
                                    <p:cond delay="0"/>
                                  </p:stCondLst>
                                  <p:childTnLst>
                                    <p:animEffect transition="out" filter="box(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32" fill="hold" grpId="0" nodeType="withEffect">
                                  <p:stCondLst>
                                    <p:cond delay="0"/>
                                  </p:stCondLst>
                                  <p:childTnLst>
                                    <p:animEffect transition="out" filter="box(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32" fill="hold" grpId="0" nodeType="withEffect">
                                  <p:stCondLst>
                                    <p:cond delay="0"/>
                                  </p:stCondLst>
                                  <p:childTnLst>
                                    <p:animEffect transition="out" filter="box(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57d4_5f3c310c_XX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0" presetClass="exit" presetSubtype="0" fill="hold" grpId="0" nodeType="withEffect">
                                  <p:stCondLst>
                                    <p:cond delay="0"/>
                                  </p:stCondLst>
                                  <p:childTnLst>
                                    <p:animEffect transition="out" filter="wedge">
                                      <p:cBhvr>
                                        <p:cTn id="15" dur="5000"/>
                                        <p:tgtEl>
                                          <p:spTgt spid="16"/>
                                        </p:tgtEl>
                                      </p:cBhvr>
                                    </p:animEffect>
                                    <p:set>
                                      <p:cBhvr>
                                        <p:cTn id="16" dur="1" fill="hold">
                                          <p:stCondLst>
                                            <p:cond delay="4999"/>
                                          </p:stCondLst>
                                        </p:cTn>
                                        <p:tgtEl>
                                          <p:spTgt spid="16"/>
                                        </p:tgtEl>
                                        <p:attrNameLst>
                                          <p:attrName>style.visibility</p:attrName>
                                        </p:attrNameLst>
                                      </p:cBhvr>
                                      <p:to>
                                        <p:strVal val="hidden"/>
                                      </p:to>
                                    </p:set>
                                  </p:childTnLst>
                                </p:cTn>
                              </p:par>
                              <p:par>
                                <p:cTn id="17" presetID="20" presetClass="exit" presetSubtype="0" fill="hold" grpId="0" nodeType="withEffect">
                                  <p:stCondLst>
                                    <p:cond delay="0"/>
                                  </p:stCondLst>
                                  <p:childTnLst>
                                    <p:animEffect transition="out" filter="wedge">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par>
                                <p:cTn id="20" presetID="20" presetClass="exit" presetSubtype="0" fill="hold" grpId="0" nodeType="withEffect">
                                  <p:stCondLst>
                                    <p:cond delay="0"/>
                                  </p:stCondLst>
                                  <p:childTnLst>
                                    <p:animEffect transition="out" filter="wedge">
                                      <p:cBhvr>
                                        <p:cTn id="21" dur="5000"/>
                                        <p:tgtEl>
                                          <p:spTgt spid="18"/>
                                        </p:tgtEl>
                                      </p:cBhvr>
                                    </p:animEffect>
                                    <p:set>
                                      <p:cBhvr>
                                        <p:cTn id="22" dur="1" fill="hold">
                                          <p:stCondLst>
                                            <p:cond delay="4999"/>
                                          </p:stCondLst>
                                        </p:cTn>
                                        <p:tgtEl>
                                          <p:spTgt spid="18"/>
                                        </p:tgtEl>
                                        <p:attrNameLst>
                                          <p:attrName>style.visibility</p:attrName>
                                        </p:attrNameLst>
                                      </p:cBhvr>
                                      <p:to>
                                        <p:strVal val="hidden"/>
                                      </p:to>
                                    </p:set>
                                  </p:childTnLst>
                                </p:cTn>
                              </p:par>
                              <p:par>
                                <p:cTn id="23" presetID="20" presetClass="exit" presetSubtype="0" fill="hold" grpId="0" nodeType="withEffect">
                                  <p:stCondLst>
                                    <p:cond delay="0"/>
                                  </p:stCondLst>
                                  <p:childTnLst>
                                    <p:animEffect transition="out" filter="wedge">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20" presetClass="exit" presetSubtype="0" fill="hold" grpId="0" nodeType="withEffect">
                                  <p:stCondLst>
                                    <p:cond delay="0"/>
                                  </p:stCondLst>
                                  <p:childTnLst>
                                    <p:animEffect transition="out" filter="wedge">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20" presetClass="exit" presetSubtype="0" fill="hold" grpId="0" nodeType="withEffect">
                                  <p:stCondLst>
                                    <p:cond delay="0"/>
                                  </p:stCondLst>
                                  <p:childTnLst>
                                    <p:animEffect transition="out" filter="wedge">
                                      <p:cBhvr>
                                        <p:cTn id="30" dur="5000"/>
                                        <p:tgtEl>
                                          <p:spTgt spid="21"/>
                                        </p:tgtEl>
                                      </p:cBhvr>
                                    </p:animEffect>
                                    <p:set>
                                      <p:cBhvr>
                                        <p:cTn id="31" dur="1" fill="hold">
                                          <p:stCondLst>
                                            <p:cond delay="4999"/>
                                          </p:stCondLst>
                                        </p:cTn>
                                        <p:tgtEl>
                                          <p:spTgt spid="21"/>
                                        </p:tgtEl>
                                        <p:attrNameLst>
                                          <p:attrName>style.visibility</p:attrName>
                                        </p:attrNameLst>
                                      </p:cBhvr>
                                      <p:to>
                                        <p:strVal val="hidden"/>
                                      </p:to>
                                    </p:set>
                                  </p:childTnLst>
                                </p:cTn>
                              </p:par>
                              <p:par>
                                <p:cTn id="32" presetID="20" presetClass="exit" presetSubtype="0" fill="hold" grpId="0" nodeType="withEffect">
                                  <p:stCondLst>
                                    <p:cond delay="0"/>
                                  </p:stCondLst>
                                  <p:childTnLst>
                                    <p:animEffect transition="out" filter="wedge">
                                      <p:cBhvr>
                                        <p:cTn id="33" dur="5000"/>
                                        <p:tgtEl>
                                          <p:spTgt spid="22"/>
                                        </p:tgtEl>
                                      </p:cBhvr>
                                    </p:animEffect>
                                    <p:set>
                                      <p:cBhvr>
                                        <p:cTn id="34" dur="1" fill="hold">
                                          <p:stCondLst>
                                            <p:cond delay="4999"/>
                                          </p:stCondLst>
                                        </p:cTn>
                                        <p:tgtEl>
                                          <p:spTgt spid="22"/>
                                        </p:tgtEl>
                                        <p:attrNameLst>
                                          <p:attrName>style.visibility</p:attrName>
                                        </p:attrNameLst>
                                      </p:cBhvr>
                                      <p:to>
                                        <p:strVal val="hidden"/>
                                      </p:to>
                                    </p:set>
                                  </p:childTnLst>
                                </p:cTn>
                              </p:par>
                              <p:par>
                                <p:cTn id="35" presetID="20" presetClass="exit" presetSubtype="0" fill="hold" grpId="0" nodeType="withEffect">
                                  <p:stCondLst>
                                    <p:cond delay="0"/>
                                  </p:stCondLst>
                                  <p:childTnLst>
                                    <p:animEffect transition="out" filter="wedge">
                                      <p:cBhvr>
                                        <p:cTn id="36" dur="5000"/>
                                        <p:tgtEl>
                                          <p:spTgt spid="23"/>
                                        </p:tgtEl>
                                      </p:cBhvr>
                                    </p:animEffect>
                                    <p:set>
                                      <p:cBhvr>
                                        <p:cTn id="37" dur="1" fill="hold">
                                          <p:stCondLst>
                                            <p:cond delay="4999"/>
                                          </p:stCondLst>
                                        </p:cTn>
                                        <p:tgtEl>
                                          <p:spTgt spid="23"/>
                                        </p:tgtEl>
                                        <p:attrNameLst>
                                          <p:attrName>style.visibility</p:attrName>
                                        </p:attrNameLst>
                                      </p:cBhvr>
                                      <p:to>
                                        <p:strVal val="hidden"/>
                                      </p:to>
                                    </p:set>
                                  </p:childTnLst>
                                </p:cTn>
                              </p:par>
                              <p:par>
                                <p:cTn id="38" presetID="20" presetClass="exit" presetSubtype="0" fill="hold" grpId="0" nodeType="withEffect">
                                  <p:stCondLst>
                                    <p:cond delay="0"/>
                                  </p:stCondLst>
                                  <p:childTnLst>
                                    <p:animEffect transition="out" filter="wedge">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20" presetClass="exit" presetSubtype="0" fill="hold" grpId="0" nodeType="withEffect">
                                  <p:stCondLst>
                                    <p:cond delay="0"/>
                                  </p:stCondLst>
                                  <p:childTnLst>
                                    <p:animEffect transition="out" filter="wedge">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20" presetClass="exit" presetSubtype="0" fill="hold" grpId="0" nodeType="withEffect">
                                  <p:stCondLst>
                                    <p:cond delay="0"/>
                                  </p:stCondLst>
                                  <p:childTnLst>
                                    <p:animEffect transition="out" filter="wedge">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20" presetClass="exit" presetSubtype="0" fill="hold" grpId="0" nodeType="withEffect">
                                  <p:stCondLst>
                                    <p:cond delay="0"/>
                                  </p:stCondLst>
                                  <p:childTnLst>
                                    <p:animEffect transition="out" filter="wedge">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20" presetClass="exit" presetSubtype="0" fill="hold" grpId="0" nodeType="withEffect">
                                  <p:stCondLst>
                                    <p:cond delay="0"/>
                                  </p:stCondLst>
                                  <p:childTnLst>
                                    <p:animEffect transition="out" filter="wedge">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20" presetClass="exit" presetSubtype="0" fill="hold" grpId="0" nodeType="withEffect">
                                  <p:stCondLst>
                                    <p:cond delay="0"/>
                                  </p:stCondLst>
                                  <p:childTnLst>
                                    <p:animEffect transition="out" filter="wedge">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20" presetClass="exit" presetSubtype="0" fill="hold" grpId="0" nodeType="withEffect">
                                  <p:stCondLst>
                                    <p:cond delay="0"/>
                                  </p:stCondLst>
                                  <p:childTnLst>
                                    <p:animEffect transition="out" filter="wedge">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20" presetClass="exit" presetSubtype="0" fill="hold" grpId="0" nodeType="withEffect">
                                  <p:stCondLst>
                                    <p:cond delay="0"/>
                                  </p:stCondLst>
                                  <p:childTnLst>
                                    <p:animEffect transition="out" filter="wedge">
                                      <p:cBhvr>
                                        <p:cTn id="60" dur="5000"/>
                                        <p:tgtEl>
                                          <p:spTgt spid="31"/>
                                        </p:tgtEl>
                                      </p:cBhvr>
                                    </p:animEffect>
                                    <p:set>
                                      <p:cBhvr>
                                        <p:cTn id="61" dur="1" fill="hold">
                                          <p:stCondLst>
                                            <p:cond delay="4999"/>
                                          </p:stCondLst>
                                        </p:cTn>
                                        <p:tgtEl>
                                          <p:spTgt spid="31"/>
                                        </p:tgtEl>
                                        <p:attrNameLst>
                                          <p:attrName>style.visibility</p:attrName>
                                        </p:attrNameLst>
                                      </p:cBhvr>
                                      <p:to>
                                        <p:strVal val="hidden"/>
                                      </p:to>
                                    </p:set>
                                  </p:childTnLst>
                                </p:cTn>
                              </p:par>
                              <p:par>
                                <p:cTn id="62" presetID="20" presetClass="exit" presetSubtype="0" fill="hold" grpId="0" nodeType="withEffect">
                                  <p:stCondLst>
                                    <p:cond delay="0"/>
                                  </p:stCondLst>
                                  <p:childTnLst>
                                    <p:animEffect transition="out" filter="wedge">
                                      <p:cBhvr>
                                        <p:cTn id="63" dur="5000"/>
                                        <p:tgtEl>
                                          <p:spTgt spid="32"/>
                                        </p:tgtEl>
                                      </p:cBhvr>
                                    </p:animEffect>
                                    <p:set>
                                      <p:cBhvr>
                                        <p:cTn id="64" dur="1" fill="hold">
                                          <p:stCondLst>
                                            <p:cond delay="4999"/>
                                          </p:stCondLst>
                                        </p:cTn>
                                        <p:tgtEl>
                                          <p:spTgt spid="32"/>
                                        </p:tgtEl>
                                        <p:attrNameLst>
                                          <p:attrName>style.visibility</p:attrName>
                                        </p:attrNameLst>
                                      </p:cBhvr>
                                      <p:to>
                                        <p:strVal val="hidden"/>
                                      </p:to>
                                    </p:set>
                                  </p:childTnLst>
                                </p:cTn>
                              </p:par>
                              <p:par>
                                <p:cTn id="65" presetID="20" presetClass="exit" presetSubtype="0" fill="hold" grpId="0" nodeType="withEffect">
                                  <p:stCondLst>
                                    <p:cond delay="0"/>
                                  </p:stCondLst>
                                  <p:childTnLst>
                                    <p:animEffect transition="out" filter="wedge">
                                      <p:cBhvr>
                                        <p:cTn id="66" dur="5000"/>
                                        <p:tgtEl>
                                          <p:spTgt spid="33"/>
                                        </p:tgtEl>
                                      </p:cBhvr>
                                    </p:animEffect>
                                    <p:set>
                                      <p:cBhvr>
                                        <p:cTn id="67" dur="1" fill="hold">
                                          <p:stCondLst>
                                            <p:cond delay="4999"/>
                                          </p:stCondLst>
                                        </p:cTn>
                                        <p:tgtEl>
                                          <p:spTgt spid="33"/>
                                        </p:tgtEl>
                                        <p:attrNameLst>
                                          <p:attrName>style.visibility</p:attrName>
                                        </p:attrNameLst>
                                      </p:cBhvr>
                                      <p:to>
                                        <p:strVal val="hidden"/>
                                      </p:to>
                                    </p:set>
                                  </p:childTnLst>
                                </p:cTn>
                              </p:par>
                              <p:par>
                                <p:cTn id="68" presetID="20" presetClass="exit" presetSubtype="0" fill="hold" grpId="0" nodeType="withEffect">
                                  <p:stCondLst>
                                    <p:cond delay="0"/>
                                  </p:stCondLst>
                                  <p:childTnLst>
                                    <p:animEffect transition="out" filter="wedge">
                                      <p:cBhvr>
                                        <p:cTn id="69" dur="5000"/>
                                        <p:tgtEl>
                                          <p:spTgt spid="34"/>
                                        </p:tgtEl>
                                      </p:cBhvr>
                                    </p:animEffect>
                                    <p:set>
                                      <p:cBhvr>
                                        <p:cTn id="70" dur="1" fill="hold">
                                          <p:stCondLst>
                                            <p:cond delay="4999"/>
                                          </p:stCondLst>
                                        </p:cTn>
                                        <p:tgtEl>
                                          <p:spTgt spid="34"/>
                                        </p:tgtEl>
                                        <p:attrNameLst>
                                          <p:attrName>style.visibility</p:attrName>
                                        </p:attrNameLst>
                                      </p:cBhvr>
                                      <p:to>
                                        <p:strVal val="hidden"/>
                                      </p:to>
                                    </p:set>
                                  </p:childTnLst>
                                </p:cTn>
                              </p:par>
                              <p:par>
                                <p:cTn id="71" presetID="20" presetClass="exit" presetSubtype="0" fill="hold" grpId="0" nodeType="withEffect">
                                  <p:stCondLst>
                                    <p:cond delay="0"/>
                                  </p:stCondLst>
                                  <p:childTnLst>
                                    <p:animEffect transition="out" filter="wedge">
                                      <p:cBhvr>
                                        <p:cTn id="72" dur="5000"/>
                                        <p:tgtEl>
                                          <p:spTgt spid="35"/>
                                        </p:tgtEl>
                                      </p:cBhvr>
                                    </p:animEffect>
                                    <p:set>
                                      <p:cBhvr>
                                        <p:cTn id="73" dur="1" fill="hold">
                                          <p:stCondLst>
                                            <p:cond delay="4999"/>
                                          </p:stCondLst>
                                        </p:cTn>
                                        <p:tgtEl>
                                          <p:spTgt spid="35"/>
                                        </p:tgtEl>
                                        <p:attrNameLst>
                                          <p:attrName>style.visibility</p:attrName>
                                        </p:attrNameLst>
                                      </p:cBhvr>
                                      <p:to>
                                        <p:strVal val="hidden"/>
                                      </p:to>
                                    </p:set>
                                  </p:childTnLst>
                                </p:cTn>
                              </p:par>
                              <p:par>
                                <p:cTn id="74" presetID="20" presetClass="exit" presetSubtype="0" fill="hold" grpId="0" nodeType="withEffect">
                                  <p:stCondLst>
                                    <p:cond delay="0"/>
                                  </p:stCondLst>
                                  <p:childTnLst>
                                    <p:animEffect transition="out" filter="wedge">
                                      <p:cBhvr>
                                        <p:cTn id="75" dur="5000"/>
                                        <p:tgtEl>
                                          <p:spTgt spid="36"/>
                                        </p:tgtEl>
                                      </p:cBhvr>
                                    </p:animEffect>
                                    <p:set>
                                      <p:cBhvr>
                                        <p:cTn id="76" dur="1" fill="hold">
                                          <p:stCondLst>
                                            <p:cond delay="4999"/>
                                          </p:stCondLst>
                                        </p:cTn>
                                        <p:tgtEl>
                                          <p:spTgt spid="36"/>
                                        </p:tgtEl>
                                        <p:attrNameLst>
                                          <p:attrName>style.visibility</p:attrName>
                                        </p:attrNameLst>
                                      </p:cBhvr>
                                      <p:to>
                                        <p:strVal val="hidden"/>
                                      </p:to>
                                    </p:set>
                                  </p:childTnLst>
                                </p:cTn>
                              </p:par>
                              <p:par>
                                <p:cTn id="77" presetID="20" presetClass="exit" presetSubtype="0" fill="hold" grpId="0" nodeType="withEffect">
                                  <p:stCondLst>
                                    <p:cond delay="0"/>
                                  </p:stCondLst>
                                  <p:childTnLst>
                                    <p:animEffect transition="out" filter="wedge">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20" presetClass="exit" presetSubtype="0" fill="hold" grpId="0" nodeType="withEffect">
                                  <p:stCondLst>
                                    <p:cond delay="0"/>
                                  </p:stCondLst>
                                  <p:childTnLst>
                                    <p:animEffect transition="out" filter="wedge">
                                      <p:cBhvr>
                                        <p:cTn id="81" dur="5000"/>
                                        <p:tgtEl>
                                          <p:spTgt spid="38"/>
                                        </p:tgtEl>
                                      </p:cBhvr>
                                    </p:animEffect>
                                    <p:set>
                                      <p:cBhvr>
                                        <p:cTn id="82" dur="1" fill="hold">
                                          <p:stCondLst>
                                            <p:cond delay="4999"/>
                                          </p:stCondLst>
                                        </p:cTn>
                                        <p:tgtEl>
                                          <p:spTgt spid="38"/>
                                        </p:tgtEl>
                                        <p:attrNameLst>
                                          <p:attrName>style.visibility</p:attrName>
                                        </p:attrNameLst>
                                      </p:cBhvr>
                                      <p:to>
                                        <p:strVal val="hidden"/>
                                      </p:to>
                                    </p:set>
                                  </p:childTnLst>
                                </p:cTn>
                              </p:par>
                              <p:par>
                                <p:cTn id="83" presetID="20" presetClass="exit" presetSubtype="0" fill="hold" grpId="0" nodeType="withEffect">
                                  <p:stCondLst>
                                    <p:cond delay="0"/>
                                  </p:stCondLst>
                                  <p:childTnLst>
                                    <p:animEffect transition="out" filter="wedge">
                                      <p:cBhvr>
                                        <p:cTn id="84" dur="5000"/>
                                        <p:tgtEl>
                                          <p:spTgt spid="39"/>
                                        </p:tgtEl>
                                      </p:cBhvr>
                                    </p:animEffect>
                                    <p:set>
                                      <p:cBhvr>
                                        <p:cTn id="85" dur="1" fill="hold">
                                          <p:stCondLst>
                                            <p:cond delay="4999"/>
                                          </p:stCondLst>
                                        </p:cTn>
                                        <p:tgtEl>
                                          <p:spTgt spid="39"/>
                                        </p:tgtEl>
                                        <p:attrNameLst>
                                          <p:attrName>style.visibility</p:attrName>
                                        </p:attrNameLst>
                                      </p:cBhvr>
                                      <p:to>
                                        <p:strVal val="hidden"/>
                                      </p:to>
                                    </p:set>
                                  </p:childTnLst>
                                </p:cTn>
                              </p:par>
                              <p:par>
                                <p:cTn id="86" presetID="20" presetClass="exit" presetSubtype="0" fill="hold" grpId="0" nodeType="withEffect">
                                  <p:stCondLst>
                                    <p:cond delay="0"/>
                                  </p:stCondLst>
                                  <p:childTnLst>
                                    <p:animEffect transition="out" filter="wedge">
                                      <p:cBhvr>
                                        <p:cTn id="87" dur="5000"/>
                                        <p:tgtEl>
                                          <p:spTgt spid="40"/>
                                        </p:tgtEl>
                                      </p:cBhvr>
                                    </p:animEffect>
                                    <p:set>
                                      <p:cBhvr>
                                        <p:cTn id="88" dur="1" fill="hold">
                                          <p:stCondLst>
                                            <p:cond delay="4999"/>
                                          </p:stCondLst>
                                        </p:cTn>
                                        <p:tgtEl>
                                          <p:spTgt spid="40"/>
                                        </p:tgtEl>
                                        <p:attrNameLst>
                                          <p:attrName>style.visibility</p:attrName>
                                        </p:attrNameLst>
                                      </p:cBhvr>
                                      <p:to>
                                        <p:strVal val="hidden"/>
                                      </p:to>
                                    </p:set>
                                  </p:childTnLst>
                                </p:cTn>
                              </p:par>
                              <p:par>
                                <p:cTn id="89" presetID="20" presetClass="exit" presetSubtype="0" fill="hold" grpId="0" nodeType="withEffect">
                                  <p:stCondLst>
                                    <p:cond delay="0"/>
                                  </p:stCondLst>
                                  <p:childTnLst>
                                    <p:animEffect transition="out" filter="wedge">
                                      <p:cBhvr>
                                        <p:cTn id="90" dur="5000"/>
                                        <p:tgtEl>
                                          <p:spTgt spid="41"/>
                                        </p:tgtEl>
                                      </p:cBhvr>
                                    </p:animEffect>
                                    <p:set>
                                      <p:cBhvr>
                                        <p:cTn id="91" dur="1" fill="hold">
                                          <p:stCondLst>
                                            <p:cond delay="4999"/>
                                          </p:stCondLst>
                                        </p:cTn>
                                        <p:tgtEl>
                                          <p:spTgt spid="41"/>
                                        </p:tgtEl>
                                        <p:attrNameLst>
                                          <p:attrName>style.visibility</p:attrName>
                                        </p:attrNameLst>
                                      </p:cBhvr>
                                      <p:to>
                                        <p:strVal val="hidden"/>
                                      </p:to>
                                    </p:set>
                                  </p:childTnLst>
                                </p:cTn>
                              </p:par>
                              <p:par>
                                <p:cTn id="92" presetID="20" presetClass="exit" presetSubtype="0" fill="hold" grpId="0" nodeType="withEffect">
                                  <p:stCondLst>
                                    <p:cond delay="0"/>
                                  </p:stCondLst>
                                  <p:childTnLst>
                                    <p:animEffect transition="out" filter="wedge">
                                      <p:cBhvr>
                                        <p:cTn id="93" dur="5000"/>
                                        <p:tgtEl>
                                          <p:spTgt spid="42"/>
                                        </p:tgtEl>
                                      </p:cBhvr>
                                    </p:animEffect>
                                    <p:set>
                                      <p:cBhvr>
                                        <p:cTn id="94" dur="1" fill="hold">
                                          <p:stCondLst>
                                            <p:cond delay="4999"/>
                                          </p:stCondLst>
                                        </p:cTn>
                                        <p:tgtEl>
                                          <p:spTgt spid="42"/>
                                        </p:tgtEl>
                                        <p:attrNameLst>
                                          <p:attrName>style.visibility</p:attrName>
                                        </p:attrNameLst>
                                      </p:cBhvr>
                                      <p:to>
                                        <p:strVal val="hidden"/>
                                      </p:to>
                                    </p:set>
                                  </p:childTnLst>
                                </p:cTn>
                              </p:par>
                              <p:par>
                                <p:cTn id="95" presetID="20" presetClass="exit" presetSubtype="0" fill="hold" grpId="0" nodeType="withEffect">
                                  <p:stCondLst>
                                    <p:cond delay="0"/>
                                  </p:stCondLst>
                                  <p:childTnLst>
                                    <p:animEffect transition="out" filter="wedge">
                                      <p:cBhvr>
                                        <p:cTn id="96" dur="5000"/>
                                        <p:tgtEl>
                                          <p:spTgt spid="43"/>
                                        </p:tgtEl>
                                      </p:cBhvr>
                                    </p:animEffect>
                                    <p:set>
                                      <p:cBhvr>
                                        <p:cTn id="97" dur="1" fill="hold">
                                          <p:stCondLst>
                                            <p:cond delay="4999"/>
                                          </p:stCondLst>
                                        </p:cTn>
                                        <p:tgtEl>
                                          <p:spTgt spid="43"/>
                                        </p:tgtEl>
                                        <p:attrNameLst>
                                          <p:attrName>style.visibility</p:attrName>
                                        </p:attrNameLst>
                                      </p:cBhvr>
                                      <p:to>
                                        <p:strVal val="hidden"/>
                                      </p:to>
                                    </p:set>
                                  </p:childTnLst>
                                </p:cTn>
                              </p:par>
                              <p:par>
                                <p:cTn id="98" presetID="20" presetClass="exit" presetSubtype="0" fill="hold" grpId="0" nodeType="withEffect">
                                  <p:stCondLst>
                                    <p:cond delay="0"/>
                                  </p:stCondLst>
                                  <p:childTnLst>
                                    <p:animEffect transition="out" filter="wedge">
                                      <p:cBhvr>
                                        <p:cTn id="99" dur="5000"/>
                                        <p:tgtEl>
                                          <p:spTgt spid="44"/>
                                        </p:tgtEl>
                                      </p:cBhvr>
                                    </p:animEffect>
                                    <p:set>
                                      <p:cBhvr>
                                        <p:cTn id="100" dur="1" fill="hold">
                                          <p:stCondLst>
                                            <p:cond delay="4999"/>
                                          </p:stCondLst>
                                        </p:cTn>
                                        <p:tgtEl>
                                          <p:spTgt spid="44"/>
                                        </p:tgtEl>
                                        <p:attrNameLst>
                                          <p:attrName>style.visibility</p:attrName>
                                        </p:attrNameLst>
                                      </p:cBhvr>
                                      <p:to>
                                        <p:strVal val="hidden"/>
                                      </p:to>
                                    </p:set>
                                  </p:childTnLst>
                                </p:cTn>
                              </p:par>
                              <p:par>
                                <p:cTn id="101" presetID="20" presetClass="exit" presetSubtype="0" fill="hold" grpId="0" nodeType="withEffect">
                                  <p:stCondLst>
                                    <p:cond delay="0"/>
                                  </p:stCondLst>
                                  <p:childTnLst>
                                    <p:animEffect transition="out" filter="wedge">
                                      <p:cBhvr>
                                        <p:cTn id="102" dur="5000"/>
                                        <p:tgtEl>
                                          <p:spTgt spid="45"/>
                                        </p:tgtEl>
                                      </p:cBhvr>
                                    </p:animEffect>
                                    <p:set>
                                      <p:cBhvr>
                                        <p:cTn id="103" dur="1" fill="hold">
                                          <p:stCondLst>
                                            <p:cond delay="4999"/>
                                          </p:stCondLst>
                                        </p:cTn>
                                        <p:tgtEl>
                                          <p:spTgt spid="45"/>
                                        </p:tgtEl>
                                        <p:attrNameLst>
                                          <p:attrName>style.visibility</p:attrName>
                                        </p:attrNameLst>
                                      </p:cBhvr>
                                      <p:to>
                                        <p:strVal val="hidden"/>
                                      </p:to>
                                    </p:set>
                                  </p:childTnLst>
                                </p:cTn>
                              </p:par>
                              <p:par>
                                <p:cTn id="104" presetID="20" presetClass="exit" presetSubtype="0" fill="hold" grpId="0" nodeType="withEffect">
                                  <p:stCondLst>
                                    <p:cond delay="0"/>
                                  </p:stCondLst>
                                  <p:childTnLst>
                                    <p:animEffect transition="out" filter="wedge">
                                      <p:cBhvr>
                                        <p:cTn id="105" dur="5000"/>
                                        <p:tgtEl>
                                          <p:spTgt spid="46"/>
                                        </p:tgtEl>
                                      </p:cBhvr>
                                    </p:animEffect>
                                    <p:set>
                                      <p:cBhvr>
                                        <p:cTn id="106" dur="1" fill="hold">
                                          <p:stCondLst>
                                            <p:cond delay="4999"/>
                                          </p:stCondLst>
                                        </p:cTn>
                                        <p:tgtEl>
                                          <p:spTgt spid="46"/>
                                        </p:tgtEl>
                                        <p:attrNameLst>
                                          <p:attrName>style.visibility</p:attrName>
                                        </p:attrNameLst>
                                      </p:cBhvr>
                                      <p:to>
                                        <p:strVal val="hidden"/>
                                      </p:to>
                                    </p:set>
                                  </p:childTnLst>
                                </p:cTn>
                              </p:par>
                              <p:par>
                                <p:cTn id="107" presetID="20" presetClass="exit" presetSubtype="0" fill="hold" grpId="0" nodeType="withEffect">
                                  <p:stCondLst>
                                    <p:cond delay="0"/>
                                  </p:stCondLst>
                                  <p:childTnLst>
                                    <p:animEffect transition="out" filter="wedge">
                                      <p:cBhvr>
                                        <p:cTn id="108" dur="5000"/>
                                        <p:tgtEl>
                                          <p:spTgt spid="47"/>
                                        </p:tgtEl>
                                      </p:cBhvr>
                                    </p:animEffect>
                                    <p:set>
                                      <p:cBhvr>
                                        <p:cTn id="109" dur="1" fill="hold">
                                          <p:stCondLst>
                                            <p:cond delay="4999"/>
                                          </p:stCondLst>
                                        </p:cTn>
                                        <p:tgtEl>
                                          <p:spTgt spid="47"/>
                                        </p:tgtEl>
                                        <p:attrNameLst>
                                          <p:attrName>style.visibility</p:attrName>
                                        </p:attrNameLst>
                                      </p:cBhvr>
                                      <p:to>
                                        <p:strVal val="hidden"/>
                                      </p:to>
                                    </p:set>
                                  </p:childTnLst>
                                </p:cTn>
                              </p:par>
                              <p:par>
                                <p:cTn id="110" presetID="20" presetClass="exit" presetSubtype="0" fill="hold" grpId="0" nodeType="withEffect">
                                  <p:stCondLst>
                                    <p:cond delay="0"/>
                                  </p:stCondLst>
                                  <p:childTnLst>
                                    <p:animEffect transition="out" filter="wedge">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20" presetClass="exit" presetSubtype="0" fill="hold" grpId="0" nodeType="withEffect">
                                  <p:stCondLst>
                                    <p:cond delay="0"/>
                                  </p:stCondLst>
                                  <p:childTnLst>
                                    <p:animEffect transition="out" filter="wedge">
                                      <p:cBhvr>
                                        <p:cTn id="114" dur="5000"/>
                                        <p:tgtEl>
                                          <p:spTgt spid="49"/>
                                        </p:tgtEl>
                                      </p:cBhvr>
                                    </p:animEffect>
                                    <p:set>
                                      <p:cBhvr>
                                        <p:cTn id="115" dur="1" fill="hold">
                                          <p:stCondLst>
                                            <p:cond delay="4999"/>
                                          </p:stCondLst>
                                        </p:cTn>
                                        <p:tgtEl>
                                          <p:spTgt spid="49"/>
                                        </p:tgtEl>
                                        <p:attrNameLst>
                                          <p:attrName>style.visibility</p:attrName>
                                        </p:attrNameLst>
                                      </p:cBhvr>
                                      <p:to>
                                        <p:strVal val="hidden"/>
                                      </p:to>
                                    </p:set>
                                  </p:childTnLst>
                                </p:cTn>
                              </p:par>
                              <p:par>
                                <p:cTn id="116" presetID="20" presetClass="exit" presetSubtype="0" fill="hold" grpId="0" nodeType="withEffect">
                                  <p:stCondLst>
                                    <p:cond delay="0"/>
                                  </p:stCondLst>
                                  <p:childTnLst>
                                    <p:animEffect transition="out" filter="wedge">
                                      <p:cBhvr>
                                        <p:cTn id="117" dur="5000"/>
                                        <p:tgtEl>
                                          <p:spTgt spid="50"/>
                                        </p:tgtEl>
                                      </p:cBhvr>
                                    </p:animEffect>
                                    <p:set>
                                      <p:cBhvr>
                                        <p:cTn id="118" dur="1" fill="hold">
                                          <p:stCondLst>
                                            <p:cond delay="4999"/>
                                          </p:stCondLst>
                                        </p:cTn>
                                        <p:tgtEl>
                                          <p:spTgt spid="50"/>
                                        </p:tgtEl>
                                        <p:attrNameLst>
                                          <p:attrName>style.visibility</p:attrName>
                                        </p:attrNameLst>
                                      </p:cBhvr>
                                      <p:to>
                                        <p:strVal val="hidden"/>
                                      </p:to>
                                    </p:set>
                                  </p:childTnLst>
                                </p:cTn>
                              </p:par>
                              <p:par>
                                <p:cTn id="119" presetID="20" presetClass="exit" presetSubtype="0" fill="hold" grpId="0" nodeType="withEffect">
                                  <p:stCondLst>
                                    <p:cond delay="0"/>
                                  </p:stCondLst>
                                  <p:childTnLst>
                                    <p:animEffect transition="out" filter="wedge">
                                      <p:cBhvr>
                                        <p:cTn id="120" dur="5000"/>
                                        <p:tgtEl>
                                          <p:spTgt spid="51"/>
                                        </p:tgtEl>
                                      </p:cBhvr>
                                    </p:animEffect>
                                    <p:set>
                                      <p:cBhvr>
                                        <p:cTn id="121" dur="1" fill="hold">
                                          <p:stCondLst>
                                            <p:cond delay="4999"/>
                                          </p:stCondLst>
                                        </p:cTn>
                                        <p:tgtEl>
                                          <p:spTgt spid="51"/>
                                        </p:tgtEl>
                                        <p:attrNameLst>
                                          <p:attrName>style.visibility</p:attrName>
                                        </p:attrNameLst>
                                      </p:cBhvr>
                                      <p:to>
                                        <p:strVal val="hidden"/>
                                      </p:to>
                                    </p:set>
                                  </p:childTnLst>
                                </p:cTn>
                              </p:par>
                              <p:par>
                                <p:cTn id="122" presetID="20" presetClass="exit" presetSubtype="0" fill="hold" grpId="0" nodeType="withEffect">
                                  <p:stCondLst>
                                    <p:cond delay="0"/>
                                  </p:stCondLst>
                                  <p:childTnLst>
                                    <p:animEffect transition="out" filter="wedge">
                                      <p:cBhvr>
                                        <p:cTn id="123" dur="5000"/>
                                        <p:tgtEl>
                                          <p:spTgt spid="52"/>
                                        </p:tgtEl>
                                      </p:cBhvr>
                                    </p:animEffect>
                                    <p:set>
                                      <p:cBhvr>
                                        <p:cTn id="124" dur="1" fill="hold">
                                          <p:stCondLst>
                                            <p:cond delay="4999"/>
                                          </p:stCondLst>
                                        </p:cTn>
                                        <p:tgtEl>
                                          <p:spTgt spid="52"/>
                                        </p:tgtEl>
                                        <p:attrNameLst>
                                          <p:attrName>style.visibility</p:attrName>
                                        </p:attrNameLst>
                                      </p:cBhvr>
                                      <p:to>
                                        <p:strVal val="hidden"/>
                                      </p:to>
                                    </p:set>
                                  </p:childTnLst>
                                </p:cTn>
                              </p:par>
                              <p:par>
                                <p:cTn id="125" presetID="20" presetClass="exit" presetSubtype="0" fill="hold" grpId="0" nodeType="withEffect">
                                  <p:stCondLst>
                                    <p:cond delay="0"/>
                                  </p:stCondLst>
                                  <p:childTnLst>
                                    <p:animEffect transition="out" filter="wedge">
                                      <p:cBhvr>
                                        <p:cTn id="126" dur="5000"/>
                                        <p:tgtEl>
                                          <p:spTgt spid="53"/>
                                        </p:tgtEl>
                                      </p:cBhvr>
                                    </p:animEffect>
                                    <p:set>
                                      <p:cBhvr>
                                        <p:cTn id="127" dur="1" fill="hold">
                                          <p:stCondLst>
                                            <p:cond delay="4999"/>
                                          </p:stCondLst>
                                        </p:cTn>
                                        <p:tgtEl>
                                          <p:spTgt spid="53"/>
                                        </p:tgtEl>
                                        <p:attrNameLst>
                                          <p:attrName>style.visibility</p:attrName>
                                        </p:attrNameLst>
                                      </p:cBhvr>
                                      <p:to>
                                        <p:strVal val="hidden"/>
                                      </p:to>
                                    </p:set>
                                  </p:childTnLst>
                                </p:cTn>
                              </p:par>
                              <p:par>
                                <p:cTn id="128" presetID="20" presetClass="exit" presetSubtype="0" fill="hold" grpId="0" nodeType="withEffect">
                                  <p:stCondLst>
                                    <p:cond delay="0"/>
                                  </p:stCondLst>
                                  <p:childTnLst>
                                    <p:animEffect transition="out" filter="wedge">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20" presetClass="exit" presetSubtype="0" fill="hold" grpId="0" nodeType="withEffect">
                                  <p:stCondLst>
                                    <p:cond delay="0"/>
                                  </p:stCondLst>
                                  <p:childTnLst>
                                    <p:animEffect transition="out" filter="wedge">
                                      <p:cBhvr>
                                        <p:cTn id="132" dur="5000"/>
                                        <p:tgtEl>
                                          <p:spTgt spid="55"/>
                                        </p:tgtEl>
                                      </p:cBhvr>
                                    </p:animEffect>
                                    <p:set>
                                      <p:cBhvr>
                                        <p:cTn id="133" dur="1" fill="hold">
                                          <p:stCondLst>
                                            <p:cond delay="4999"/>
                                          </p:stCondLst>
                                        </p:cTn>
                                        <p:tgtEl>
                                          <p:spTgt spid="55"/>
                                        </p:tgtEl>
                                        <p:attrNameLst>
                                          <p:attrName>style.visibility</p:attrName>
                                        </p:attrNameLst>
                                      </p:cBhvr>
                                      <p:to>
                                        <p:strVal val="hidden"/>
                                      </p:to>
                                    </p:set>
                                  </p:childTnLst>
                                </p:cTn>
                              </p:par>
                              <p:par>
                                <p:cTn id="134" presetID="20" presetClass="exit" presetSubtype="0" fill="hold" grpId="0" nodeType="withEffect">
                                  <p:stCondLst>
                                    <p:cond delay="0"/>
                                  </p:stCondLst>
                                  <p:childTnLst>
                                    <p:animEffect transition="out" filter="wedge">
                                      <p:cBhvr>
                                        <p:cTn id="135" dur="5000"/>
                                        <p:tgtEl>
                                          <p:spTgt spid="56"/>
                                        </p:tgtEl>
                                      </p:cBhvr>
                                    </p:animEffect>
                                    <p:set>
                                      <p:cBhvr>
                                        <p:cTn id="136" dur="1" fill="hold">
                                          <p:stCondLst>
                                            <p:cond delay="4999"/>
                                          </p:stCondLst>
                                        </p:cTn>
                                        <p:tgtEl>
                                          <p:spTgt spid="56"/>
                                        </p:tgtEl>
                                        <p:attrNameLst>
                                          <p:attrName>style.visibility</p:attrName>
                                        </p:attrNameLst>
                                      </p:cBhvr>
                                      <p:to>
                                        <p:strVal val="hidden"/>
                                      </p:to>
                                    </p:set>
                                  </p:childTnLst>
                                </p:cTn>
                              </p:par>
                              <p:par>
                                <p:cTn id="137" presetID="20" presetClass="exit" presetSubtype="0" fill="hold" grpId="0" nodeType="withEffect">
                                  <p:stCondLst>
                                    <p:cond delay="0"/>
                                  </p:stCondLst>
                                  <p:childTnLst>
                                    <p:animEffect transition="out" filter="wedge">
                                      <p:cBhvr>
                                        <p:cTn id="138" dur="5000"/>
                                        <p:tgtEl>
                                          <p:spTgt spid="57"/>
                                        </p:tgtEl>
                                      </p:cBhvr>
                                    </p:animEffect>
                                    <p:set>
                                      <p:cBhvr>
                                        <p:cTn id="139" dur="1" fill="hold">
                                          <p:stCondLst>
                                            <p:cond delay="4999"/>
                                          </p:stCondLst>
                                        </p:cTn>
                                        <p:tgtEl>
                                          <p:spTgt spid="57"/>
                                        </p:tgtEl>
                                        <p:attrNameLst>
                                          <p:attrName>style.visibility</p:attrName>
                                        </p:attrNameLst>
                                      </p:cBhvr>
                                      <p:to>
                                        <p:strVal val="hidden"/>
                                      </p:to>
                                    </p:set>
                                  </p:childTnLst>
                                </p:cTn>
                              </p:par>
                              <p:par>
                                <p:cTn id="140" presetID="20" presetClass="exit" presetSubtype="0" fill="hold" grpId="0" nodeType="withEffect">
                                  <p:stCondLst>
                                    <p:cond delay="0"/>
                                  </p:stCondLst>
                                  <p:childTnLst>
                                    <p:animEffect transition="out" filter="wedge">
                                      <p:cBhvr>
                                        <p:cTn id="141" dur="5000"/>
                                        <p:tgtEl>
                                          <p:spTgt spid="58"/>
                                        </p:tgtEl>
                                      </p:cBhvr>
                                    </p:animEffect>
                                    <p:set>
                                      <p:cBhvr>
                                        <p:cTn id="142" dur="1" fill="hold">
                                          <p:stCondLst>
                                            <p:cond delay="4999"/>
                                          </p:stCondLst>
                                        </p:cTn>
                                        <p:tgtEl>
                                          <p:spTgt spid="58"/>
                                        </p:tgtEl>
                                        <p:attrNameLst>
                                          <p:attrName>style.visibility</p:attrName>
                                        </p:attrNameLst>
                                      </p:cBhvr>
                                      <p:to>
                                        <p:strVal val="hidden"/>
                                      </p:to>
                                    </p:set>
                                  </p:childTnLst>
                                </p:cTn>
                              </p:par>
                              <p:par>
                                <p:cTn id="143" presetID="20" presetClass="exit" presetSubtype="0" fill="hold" grpId="0" nodeType="withEffect">
                                  <p:stCondLst>
                                    <p:cond delay="0"/>
                                  </p:stCondLst>
                                  <p:childTnLst>
                                    <p:animEffect transition="out" filter="wedge">
                                      <p:cBhvr>
                                        <p:cTn id="144" dur="5000"/>
                                        <p:tgtEl>
                                          <p:spTgt spid="59"/>
                                        </p:tgtEl>
                                      </p:cBhvr>
                                    </p:animEffect>
                                    <p:set>
                                      <p:cBhvr>
                                        <p:cTn id="145" dur="1" fill="hold">
                                          <p:stCondLst>
                                            <p:cond delay="4999"/>
                                          </p:stCondLst>
                                        </p:cTn>
                                        <p:tgtEl>
                                          <p:spTgt spid="59"/>
                                        </p:tgtEl>
                                        <p:attrNameLst>
                                          <p:attrName>style.visibility</p:attrName>
                                        </p:attrNameLst>
                                      </p:cBhvr>
                                      <p:to>
                                        <p:strVal val="hidden"/>
                                      </p:to>
                                    </p:set>
                                  </p:childTnLst>
                                </p:cTn>
                              </p:par>
                              <p:par>
                                <p:cTn id="146" presetID="20" presetClass="exit" presetSubtype="0" fill="hold" grpId="0" nodeType="withEffect">
                                  <p:stCondLst>
                                    <p:cond delay="0"/>
                                  </p:stCondLst>
                                  <p:childTnLst>
                                    <p:animEffect transition="out" filter="wedge">
                                      <p:cBhvr>
                                        <p:cTn id="147" dur="5000"/>
                                        <p:tgtEl>
                                          <p:spTgt spid="60"/>
                                        </p:tgtEl>
                                      </p:cBhvr>
                                    </p:animEffect>
                                    <p:set>
                                      <p:cBhvr>
                                        <p:cTn id="148" dur="1" fill="hold">
                                          <p:stCondLst>
                                            <p:cond delay="4999"/>
                                          </p:stCondLst>
                                        </p:cTn>
                                        <p:tgtEl>
                                          <p:spTgt spid="60"/>
                                        </p:tgtEl>
                                        <p:attrNameLst>
                                          <p:attrName>style.visibility</p:attrName>
                                        </p:attrNameLst>
                                      </p:cBhvr>
                                      <p:to>
                                        <p:strVal val="hidden"/>
                                      </p:to>
                                    </p:set>
                                  </p:childTnLst>
                                </p:cTn>
                              </p:par>
                              <p:par>
                                <p:cTn id="149" presetID="20" presetClass="exit" presetSubtype="0" fill="hold" grpId="0" nodeType="withEffect">
                                  <p:stCondLst>
                                    <p:cond delay="0"/>
                                  </p:stCondLst>
                                  <p:childTnLst>
                                    <p:animEffect transition="out" filter="wedge">
                                      <p:cBhvr>
                                        <p:cTn id="150" dur="5000"/>
                                        <p:tgtEl>
                                          <p:spTgt spid="61"/>
                                        </p:tgtEl>
                                      </p:cBhvr>
                                    </p:animEffect>
                                    <p:set>
                                      <p:cBhvr>
                                        <p:cTn id="151" dur="1" fill="hold">
                                          <p:stCondLst>
                                            <p:cond delay="4999"/>
                                          </p:stCondLst>
                                        </p:cTn>
                                        <p:tgtEl>
                                          <p:spTgt spid="61"/>
                                        </p:tgtEl>
                                        <p:attrNameLst>
                                          <p:attrName>style.visibility</p:attrName>
                                        </p:attrNameLst>
                                      </p:cBhvr>
                                      <p:to>
                                        <p:strVal val="hidden"/>
                                      </p:to>
                                    </p:set>
                                  </p:childTnLst>
                                </p:cTn>
                              </p:par>
                              <p:par>
                                <p:cTn id="152" presetID="20" presetClass="exit" presetSubtype="0" fill="hold" grpId="0" nodeType="withEffect">
                                  <p:stCondLst>
                                    <p:cond delay="0"/>
                                  </p:stCondLst>
                                  <p:childTnLst>
                                    <p:animEffect transition="out" filter="wedge">
                                      <p:cBhvr>
                                        <p:cTn id="153" dur="5000"/>
                                        <p:tgtEl>
                                          <p:spTgt spid="62"/>
                                        </p:tgtEl>
                                      </p:cBhvr>
                                    </p:animEffect>
                                    <p:set>
                                      <p:cBhvr>
                                        <p:cTn id="154" dur="1" fill="hold">
                                          <p:stCondLst>
                                            <p:cond delay="4999"/>
                                          </p:stCondLst>
                                        </p:cTn>
                                        <p:tgtEl>
                                          <p:spTgt spid="62"/>
                                        </p:tgtEl>
                                        <p:attrNameLst>
                                          <p:attrName>style.visibility</p:attrName>
                                        </p:attrNameLst>
                                      </p:cBhvr>
                                      <p:to>
                                        <p:strVal val="hidden"/>
                                      </p:to>
                                    </p:set>
                                  </p:childTnLst>
                                </p:cTn>
                              </p:par>
                              <p:par>
                                <p:cTn id="155" presetID="20" presetClass="exit" presetSubtype="0" fill="hold" grpId="0" nodeType="withEffect">
                                  <p:stCondLst>
                                    <p:cond delay="0"/>
                                  </p:stCondLst>
                                  <p:childTnLst>
                                    <p:animEffect transition="out" filter="wedge">
                                      <p:cBhvr>
                                        <p:cTn id="156" dur="5000"/>
                                        <p:tgtEl>
                                          <p:spTgt spid="63"/>
                                        </p:tgtEl>
                                      </p:cBhvr>
                                    </p:animEffect>
                                    <p:set>
                                      <p:cBhvr>
                                        <p:cTn id="157" dur="1" fill="hold">
                                          <p:stCondLst>
                                            <p:cond delay="4999"/>
                                          </p:stCondLst>
                                        </p:cTn>
                                        <p:tgtEl>
                                          <p:spTgt spid="63"/>
                                        </p:tgtEl>
                                        <p:attrNameLst>
                                          <p:attrName>style.visibility</p:attrName>
                                        </p:attrNameLst>
                                      </p:cBhvr>
                                      <p:to>
                                        <p:strVal val="hidden"/>
                                      </p:to>
                                    </p:set>
                                  </p:childTnLst>
                                </p:cTn>
                              </p:par>
                              <p:par>
                                <p:cTn id="158" presetID="20" presetClass="exit" presetSubtype="0" fill="hold" grpId="0" nodeType="withEffect">
                                  <p:stCondLst>
                                    <p:cond delay="0"/>
                                  </p:stCondLst>
                                  <p:childTnLst>
                                    <p:animEffect transition="out" filter="wedge">
                                      <p:cBhvr>
                                        <p:cTn id="159" dur="5000"/>
                                        <p:tgtEl>
                                          <p:spTgt spid="64"/>
                                        </p:tgtEl>
                                      </p:cBhvr>
                                    </p:animEffect>
                                    <p:set>
                                      <p:cBhvr>
                                        <p:cTn id="160" dur="1" fill="hold">
                                          <p:stCondLst>
                                            <p:cond delay="4999"/>
                                          </p:stCondLst>
                                        </p:cTn>
                                        <p:tgtEl>
                                          <p:spTgt spid="64"/>
                                        </p:tgtEl>
                                        <p:attrNameLst>
                                          <p:attrName>style.visibility</p:attrName>
                                        </p:attrNameLst>
                                      </p:cBhvr>
                                      <p:to>
                                        <p:strVal val="hidden"/>
                                      </p:to>
                                    </p:set>
                                  </p:childTnLst>
                                </p:cTn>
                              </p:par>
                              <p:par>
                                <p:cTn id="161" presetID="20" presetClass="exit" presetSubtype="0" fill="hold" grpId="0" nodeType="withEffect">
                                  <p:stCondLst>
                                    <p:cond delay="0"/>
                                  </p:stCondLst>
                                  <p:childTnLst>
                                    <p:animEffect transition="out" filter="wedge">
                                      <p:cBhvr>
                                        <p:cTn id="162" dur="5000"/>
                                        <p:tgtEl>
                                          <p:spTgt spid="65"/>
                                        </p:tgtEl>
                                      </p:cBhvr>
                                    </p:animEffect>
                                    <p:set>
                                      <p:cBhvr>
                                        <p:cTn id="163" dur="1" fill="hold">
                                          <p:stCondLst>
                                            <p:cond delay="4999"/>
                                          </p:stCondLst>
                                        </p:cTn>
                                        <p:tgtEl>
                                          <p:spTgt spid="65"/>
                                        </p:tgtEl>
                                        <p:attrNameLst>
                                          <p:attrName>style.visibility</p:attrName>
                                        </p:attrNameLst>
                                      </p:cBhvr>
                                      <p:to>
                                        <p:strVal val="hidden"/>
                                      </p:to>
                                    </p:set>
                                  </p:childTnLst>
                                </p:cTn>
                              </p:par>
                              <p:par>
                                <p:cTn id="164" presetID="20" presetClass="exit" presetSubtype="0" fill="hold" grpId="0" nodeType="withEffect">
                                  <p:stCondLst>
                                    <p:cond delay="0"/>
                                  </p:stCondLst>
                                  <p:childTnLst>
                                    <p:animEffect transition="out" filter="wedge">
                                      <p:cBhvr>
                                        <p:cTn id="165" dur="5000"/>
                                        <p:tgtEl>
                                          <p:spTgt spid="66"/>
                                        </p:tgtEl>
                                      </p:cBhvr>
                                    </p:animEffect>
                                    <p:set>
                                      <p:cBhvr>
                                        <p:cTn id="166" dur="1" fill="hold">
                                          <p:stCondLst>
                                            <p:cond delay="4999"/>
                                          </p:stCondLst>
                                        </p:cTn>
                                        <p:tgtEl>
                                          <p:spTgt spid="66"/>
                                        </p:tgtEl>
                                        <p:attrNameLst>
                                          <p:attrName>style.visibility</p:attrName>
                                        </p:attrNameLst>
                                      </p:cBhvr>
                                      <p:to>
                                        <p:strVal val="hidden"/>
                                      </p:to>
                                    </p:set>
                                  </p:childTnLst>
                                </p:cTn>
                              </p:par>
                              <p:par>
                                <p:cTn id="167" presetID="20" presetClass="exit" presetSubtype="0" fill="hold" grpId="0" nodeType="withEffect">
                                  <p:stCondLst>
                                    <p:cond delay="0"/>
                                  </p:stCondLst>
                                  <p:childTnLst>
                                    <p:animEffect transition="out" filter="wedge">
                                      <p:cBhvr>
                                        <p:cTn id="168" dur="5000"/>
                                        <p:tgtEl>
                                          <p:spTgt spid="67"/>
                                        </p:tgtEl>
                                      </p:cBhvr>
                                    </p:animEffect>
                                    <p:set>
                                      <p:cBhvr>
                                        <p:cTn id="169" dur="1" fill="hold">
                                          <p:stCondLst>
                                            <p:cond delay="4999"/>
                                          </p:stCondLst>
                                        </p:cTn>
                                        <p:tgtEl>
                                          <p:spTgt spid="67"/>
                                        </p:tgtEl>
                                        <p:attrNameLst>
                                          <p:attrName>style.visibility</p:attrName>
                                        </p:attrNameLst>
                                      </p:cBhvr>
                                      <p:to>
                                        <p:strVal val="hidden"/>
                                      </p:to>
                                    </p:set>
                                  </p:childTnLst>
                                </p:cTn>
                              </p:par>
                              <p:par>
                                <p:cTn id="170" presetID="20" presetClass="exit" presetSubtype="0" fill="hold" grpId="0" nodeType="withEffect">
                                  <p:stCondLst>
                                    <p:cond delay="0"/>
                                  </p:stCondLst>
                                  <p:childTnLst>
                                    <p:animEffect transition="out" filter="wedge">
                                      <p:cBhvr>
                                        <p:cTn id="171" dur="5000"/>
                                        <p:tgtEl>
                                          <p:spTgt spid="68"/>
                                        </p:tgtEl>
                                      </p:cBhvr>
                                    </p:animEffect>
                                    <p:set>
                                      <p:cBhvr>
                                        <p:cTn id="172" dur="1" fill="hold">
                                          <p:stCondLst>
                                            <p:cond delay="4999"/>
                                          </p:stCondLst>
                                        </p:cTn>
                                        <p:tgtEl>
                                          <p:spTgt spid="68"/>
                                        </p:tgtEl>
                                        <p:attrNameLst>
                                          <p:attrName>style.visibility</p:attrName>
                                        </p:attrNameLst>
                                      </p:cBhvr>
                                      <p:to>
                                        <p:strVal val="hidden"/>
                                      </p:to>
                                    </p:set>
                                  </p:childTnLst>
                                </p:cTn>
                              </p:par>
                              <p:par>
                                <p:cTn id="173" presetID="20" presetClass="exit" presetSubtype="0" fill="hold" grpId="0" nodeType="withEffect">
                                  <p:stCondLst>
                                    <p:cond delay="0"/>
                                  </p:stCondLst>
                                  <p:childTnLst>
                                    <p:animEffect transition="out" filter="wedge">
                                      <p:cBhvr>
                                        <p:cTn id="174" dur="5000"/>
                                        <p:tgtEl>
                                          <p:spTgt spid="69"/>
                                        </p:tgtEl>
                                      </p:cBhvr>
                                    </p:animEffect>
                                    <p:set>
                                      <p:cBhvr>
                                        <p:cTn id="175" dur="1" fill="hold">
                                          <p:stCondLst>
                                            <p:cond delay="4999"/>
                                          </p:stCondLst>
                                        </p:cTn>
                                        <p:tgtEl>
                                          <p:spTgt spid="69"/>
                                        </p:tgtEl>
                                        <p:attrNameLst>
                                          <p:attrName>style.visibility</p:attrName>
                                        </p:attrNameLst>
                                      </p:cBhvr>
                                      <p:to>
                                        <p:strVal val="hidden"/>
                                      </p:to>
                                    </p:set>
                                  </p:childTnLst>
                                </p:cTn>
                              </p:par>
                              <p:par>
                                <p:cTn id="176" presetID="20" presetClass="exit" presetSubtype="0" fill="hold" grpId="0" nodeType="withEffect">
                                  <p:stCondLst>
                                    <p:cond delay="0"/>
                                  </p:stCondLst>
                                  <p:childTnLst>
                                    <p:animEffect transition="out" filter="wedge">
                                      <p:cBhvr>
                                        <p:cTn id="177" dur="5000"/>
                                        <p:tgtEl>
                                          <p:spTgt spid="70"/>
                                        </p:tgtEl>
                                      </p:cBhvr>
                                    </p:animEffect>
                                    <p:set>
                                      <p:cBhvr>
                                        <p:cTn id="178" dur="1" fill="hold">
                                          <p:stCondLst>
                                            <p:cond delay="4999"/>
                                          </p:stCondLst>
                                        </p:cTn>
                                        <p:tgtEl>
                                          <p:spTgt spid="70"/>
                                        </p:tgtEl>
                                        <p:attrNameLst>
                                          <p:attrName>style.visibility</p:attrName>
                                        </p:attrNameLst>
                                      </p:cBhvr>
                                      <p:to>
                                        <p:strVal val="hidden"/>
                                      </p:to>
                                    </p:set>
                                  </p:childTnLst>
                                </p:cTn>
                              </p:par>
                              <p:par>
                                <p:cTn id="179" presetID="20" presetClass="exit" presetSubtype="0" fill="hold" grpId="0" nodeType="withEffect">
                                  <p:stCondLst>
                                    <p:cond delay="0"/>
                                  </p:stCondLst>
                                  <p:childTnLst>
                                    <p:animEffect transition="out" filter="wedge">
                                      <p:cBhvr>
                                        <p:cTn id="180" dur="5000"/>
                                        <p:tgtEl>
                                          <p:spTgt spid="71"/>
                                        </p:tgtEl>
                                      </p:cBhvr>
                                    </p:animEffect>
                                    <p:set>
                                      <p:cBhvr>
                                        <p:cTn id="181" dur="1" fill="hold">
                                          <p:stCondLst>
                                            <p:cond delay="4999"/>
                                          </p:stCondLst>
                                        </p:cTn>
                                        <p:tgtEl>
                                          <p:spTgt spid="71"/>
                                        </p:tgtEl>
                                        <p:attrNameLst>
                                          <p:attrName>style.visibility</p:attrName>
                                        </p:attrNameLst>
                                      </p:cBhvr>
                                      <p:to>
                                        <p:strVal val="hidden"/>
                                      </p:to>
                                    </p:set>
                                  </p:childTnLst>
                                </p:cTn>
                              </p:par>
                              <p:par>
                                <p:cTn id="182" presetID="20" presetClass="exit" presetSubtype="0" fill="hold" grpId="0" nodeType="withEffect">
                                  <p:stCondLst>
                                    <p:cond delay="0"/>
                                  </p:stCondLst>
                                  <p:childTnLst>
                                    <p:animEffect transition="out" filter="wedge">
                                      <p:cBhvr>
                                        <p:cTn id="183" dur="5000"/>
                                        <p:tgtEl>
                                          <p:spTgt spid="72"/>
                                        </p:tgtEl>
                                      </p:cBhvr>
                                    </p:animEffect>
                                    <p:set>
                                      <p:cBhvr>
                                        <p:cTn id="184" dur="1" fill="hold">
                                          <p:stCondLst>
                                            <p:cond delay="4999"/>
                                          </p:stCondLst>
                                        </p:cTn>
                                        <p:tgtEl>
                                          <p:spTgt spid="72"/>
                                        </p:tgtEl>
                                        <p:attrNameLst>
                                          <p:attrName>style.visibility</p:attrName>
                                        </p:attrNameLst>
                                      </p:cBhvr>
                                      <p:to>
                                        <p:strVal val="hidden"/>
                                      </p:to>
                                    </p:set>
                                  </p:childTnLst>
                                </p:cTn>
                              </p:par>
                              <p:par>
                                <p:cTn id="185" presetID="20" presetClass="exit" presetSubtype="0" fill="hold" grpId="0" nodeType="withEffect">
                                  <p:stCondLst>
                                    <p:cond delay="0"/>
                                  </p:stCondLst>
                                  <p:childTnLst>
                                    <p:animEffect transition="out" filter="wedge">
                                      <p:cBhvr>
                                        <p:cTn id="186" dur="5000"/>
                                        <p:tgtEl>
                                          <p:spTgt spid="73"/>
                                        </p:tgtEl>
                                      </p:cBhvr>
                                    </p:animEffect>
                                    <p:set>
                                      <p:cBhvr>
                                        <p:cTn id="187" dur="1" fill="hold">
                                          <p:stCondLst>
                                            <p:cond delay="4999"/>
                                          </p:stCondLst>
                                        </p:cTn>
                                        <p:tgtEl>
                                          <p:spTgt spid="73"/>
                                        </p:tgtEl>
                                        <p:attrNameLst>
                                          <p:attrName>style.visibility</p:attrName>
                                        </p:attrNameLst>
                                      </p:cBhvr>
                                      <p:to>
                                        <p:strVal val="hidden"/>
                                      </p:to>
                                    </p:set>
                                  </p:childTnLst>
                                </p:cTn>
                              </p:par>
                              <p:par>
                                <p:cTn id="188" presetID="20" presetClass="exit" presetSubtype="0" fill="hold" grpId="0" nodeType="withEffect">
                                  <p:stCondLst>
                                    <p:cond delay="0"/>
                                  </p:stCondLst>
                                  <p:childTnLst>
                                    <p:animEffect transition="out" filter="wedge">
                                      <p:cBhvr>
                                        <p:cTn id="189" dur="5000"/>
                                        <p:tgtEl>
                                          <p:spTgt spid="74"/>
                                        </p:tgtEl>
                                      </p:cBhvr>
                                    </p:animEffect>
                                    <p:set>
                                      <p:cBhvr>
                                        <p:cTn id="190" dur="1" fill="hold">
                                          <p:stCondLst>
                                            <p:cond delay="4999"/>
                                          </p:stCondLst>
                                        </p:cTn>
                                        <p:tgtEl>
                                          <p:spTgt spid="74"/>
                                        </p:tgtEl>
                                        <p:attrNameLst>
                                          <p:attrName>style.visibility</p:attrName>
                                        </p:attrNameLst>
                                      </p:cBhvr>
                                      <p:to>
                                        <p:strVal val="hidden"/>
                                      </p:to>
                                    </p:set>
                                  </p:childTnLst>
                                </p:cTn>
                              </p:par>
                              <p:par>
                                <p:cTn id="191" presetID="20" presetClass="exit" presetSubtype="0" fill="hold" grpId="0" nodeType="withEffect">
                                  <p:stCondLst>
                                    <p:cond delay="0"/>
                                  </p:stCondLst>
                                  <p:childTnLst>
                                    <p:animEffect transition="out" filter="wedge">
                                      <p:cBhvr>
                                        <p:cTn id="192" dur="5000"/>
                                        <p:tgtEl>
                                          <p:spTgt spid="75"/>
                                        </p:tgtEl>
                                      </p:cBhvr>
                                    </p:animEffect>
                                    <p:set>
                                      <p:cBhvr>
                                        <p:cTn id="193" dur="1" fill="hold">
                                          <p:stCondLst>
                                            <p:cond delay="4999"/>
                                          </p:stCondLst>
                                        </p:cTn>
                                        <p:tgtEl>
                                          <p:spTgt spid="75"/>
                                        </p:tgtEl>
                                        <p:attrNameLst>
                                          <p:attrName>style.visibility</p:attrName>
                                        </p:attrNameLst>
                                      </p:cBhvr>
                                      <p:to>
                                        <p:strVal val="hidden"/>
                                      </p:to>
                                    </p:set>
                                  </p:childTnLst>
                                </p:cTn>
                              </p:par>
                              <p:par>
                                <p:cTn id="194" presetID="20" presetClass="exit" presetSubtype="0" fill="hold" grpId="0" nodeType="withEffect">
                                  <p:stCondLst>
                                    <p:cond delay="0"/>
                                  </p:stCondLst>
                                  <p:childTnLst>
                                    <p:animEffect transition="out" filter="wedge">
                                      <p:cBhvr>
                                        <p:cTn id="195" dur="5000"/>
                                        <p:tgtEl>
                                          <p:spTgt spid="76"/>
                                        </p:tgtEl>
                                      </p:cBhvr>
                                    </p:animEffect>
                                    <p:set>
                                      <p:cBhvr>
                                        <p:cTn id="196" dur="1" fill="hold">
                                          <p:stCondLst>
                                            <p:cond delay="4999"/>
                                          </p:stCondLst>
                                        </p:cTn>
                                        <p:tgtEl>
                                          <p:spTgt spid="76"/>
                                        </p:tgtEl>
                                        <p:attrNameLst>
                                          <p:attrName>style.visibility</p:attrName>
                                        </p:attrNameLst>
                                      </p:cBhvr>
                                      <p:to>
                                        <p:strVal val="hidden"/>
                                      </p:to>
                                    </p:set>
                                  </p:childTnLst>
                                </p:cTn>
                              </p:par>
                              <p:par>
                                <p:cTn id="197" presetID="20" presetClass="exit" presetSubtype="0" fill="hold" grpId="0" nodeType="withEffect">
                                  <p:stCondLst>
                                    <p:cond delay="0"/>
                                  </p:stCondLst>
                                  <p:childTnLst>
                                    <p:animEffect transition="out" filter="wedge">
                                      <p:cBhvr>
                                        <p:cTn id="198" dur="5000"/>
                                        <p:tgtEl>
                                          <p:spTgt spid="77"/>
                                        </p:tgtEl>
                                      </p:cBhvr>
                                    </p:animEffect>
                                    <p:set>
                                      <p:cBhvr>
                                        <p:cTn id="199" dur="1" fill="hold">
                                          <p:stCondLst>
                                            <p:cond delay="4999"/>
                                          </p:stCondLst>
                                        </p:cTn>
                                        <p:tgtEl>
                                          <p:spTgt spid="77"/>
                                        </p:tgtEl>
                                        <p:attrNameLst>
                                          <p:attrName>style.visibility</p:attrName>
                                        </p:attrNameLst>
                                      </p:cBhvr>
                                      <p:to>
                                        <p:strVal val="hidden"/>
                                      </p:to>
                                    </p:set>
                                  </p:childTnLst>
                                </p:cTn>
                              </p:par>
                              <p:par>
                                <p:cTn id="200" presetID="20" presetClass="exit" presetSubtype="0" fill="hold" grpId="0" nodeType="withEffect">
                                  <p:stCondLst>
                                    <p:cond delay="0"/>
                                  </p:stCondLst>
                                  <p:childTnLst>
                                    <p:animEffect transition="out" filter="wedge">
                                      <p:cBhvr>
                                        <p:cTn id="201" dur="5000"/>
                                        <p:tgtEl>
                                          <p:spTgt spid="78"/>
                                        </p:tgtEl>
                                      </p:cBhvr>
                                    </p:animEffect>
                                    <p:set>
                                      <p:cBhvr>
                                        <p:cTn id="202" dur="1" fill="hold">
                                          <p:stCondLst>
                                            <p:cond delay="4999"/>
                                          </p:stCondLst>
                                        </p:cTn>
                                        <p:tgtEl>
                                          <p:spTgt spid="78"/>
                                        </p:tgtEl>
                                        <p:attrNameLst>
                                          <p:attrName>style.visibility</p:attrName>
                                        </p:attrNameLst>
                                      </p:cBhvr>
                                      <p:to>
                                        <p:strVal val="hidden"/>
                                      </p:to>
                                    </p:set>
                                  </p:childTnLst>
                                </p:cTn>
                              </p:par>
                              <p:par>
                                <p:cTn id="203" presetID="20" presetClass="exit" presetSubtype="0" fill="hold" grpId="0" nodeType="withEffect">
                                  <p:stCondLst>
                                    <p:cond delay="0"/>
                                  </p:stCondLst>
                                  <p:childTnLst>
                                    <p:animEffect transition="out" filter="wedge">
                                      <p:cBhvr>
                                        <p:cTn id="204" dur="5000"/>
                                        <p:tgtEl>
                                          <p:spTgt spid="79"/>
                                        </p:tgtEl>
                                      </p:cBhvr>
                                    </p:animEffect>
                                    <p:set>
                                      <p:cBhvr>
                                        <p:cTn id="205" dur="1" fill="hold">
                                          <p:stCondLst>
                                            <p:cond delay="4999"/>
                                          </p:stCondLst>
                                        </p:cTn>
                                        <p:tgtEl>
                                          <p:spTgt spid="79"/>
                                        </p:tgtEl>
                                        <p:attrNameLst>
                                          <p:attrName>style.visibility</p:attrName>
                                        </p:attrNameLst>
                                      </p:cBhvr>
                                      <p:to>
                                        <p:strVal val="hidden"/>
                                      </p:to>
                                    </p:set>
                                  </p:childTnLst>
                                </p:cTn>
                              </p:par>
                              <p:par>
                                <p:cTn id="206" presetID="20" presetClass="exit" presetSubtype="0" fill="hold" grpId="0" nodeType="withEffect">
                                  <p:stCondLst>
                                    <p:cond delay="0"/>
                                  </p:stCondLst>
                                  <p:childTnLst>
                                    <p:animEffect transition="out" filter="wedge">
                                      <p:cBhvr>
                                        <p:cTn id="207" dur="5000"/>
                                        <p:tgtEl>
                                          <p:spTgt spid="80"/>
                                        </p:tgtEl>
                                      </p:cBhvr>
                                    </p:animEffect>
                                    <p:set>
                                      <p:cBhvr>
                                        <p:cTn id="208" dur="1" fill="hold">
                                          <p:stCondLst>
                                            <p:cond delay="4999"/>
                                          </p:stCondLst>
                                        </p:cTn>
                                        <p:tgtEl>
                                          <p:spTgt spid="80"/>
                                        </p:tgtEl>
                                        <p:attrNameLst>
                                          <p:attrName>style.visibility</p:attrName>
                                        </p:attrNameLst>
                                      </p:cBhvr>
                                      <p:to>
                                        <p:strVal val="hidden"/>
                                      </p:to>
                                    </p:set>
                                  </p:childTnLst>
                                </p:cTn>
                              </p:par>
                              <p:par>
                                <p:cTn id="209" presetID="20" presetClass="exit" presetSubtype="0" fill="hold" grpId="0" nodeType="withEffect">
                                  <p:stCondLst>
                                    <p:cond delay="0"/>
                                  </p:stCondLst>
                                  <p:childTnLst>
                                    <p:animEffect transition="out" filter="wedge">
                                      <p:cBhvr>
                                        <p:cTn id="210" dur="5000"/>
                                        <p:tgtEl>
                                          <p:spTgt spid="81"/>
                                        </p:tgtEl>
                                      </p:cBhvr>
                                    </p:animEffect>
                                    <p:set>
                                      <p:cBhvr>
                                        <p:cTn id="211" dur="1" fill="hold">
                                          <p:stCondLst>
                                            <p:cond delay="4999"/>
                                          </p:stCondLst>
                                        </p:cTn>
                                        <p:tgtEl>
                                          <p:spTgt spid="81"/>
                                        </p:tgtEl>
                                        <p:attrNameLst>
                                          <p:attrName>style.visibility</p:attrName>
                                        </p:attrNameLst>
                                      </p:cBhvr>
                                      <p:to>
                                        <p:strVal val="hidden"/>
                                      </p:to>
                                    </p:set>
                                  </p:childTnLst>
                                </p:cTn>
                              </p:par>
                              <p:par>
                                <p:cTn id="212" presetID="20" presetClass="exit" presetSubtype="0" fill="hold" grpId="0" nodeType="withEffect">
                                  <p:stCondLst>
                                    <p:cond delay="0"/>
                                  </p:stCondLst>
                                  <p:childTnLst>
                                    <p:animEffect transition="out" filter="wedge">
                                      <p:cBhvr>
                                        <p:cTn id="213" dur="5000"/>
                                        <p:tgtEl>
                                          <p:spTgt spid="82"/>
                                        </p:tgtEl>
                                      </p:cBhvr>
                                    </p:animEffect>
                                    <p:set>
                                      <p:cBhvr>
                                        <p:cTn id="214" dur="1" fill="hold">
                                          <p:stCondLst>
                                            <p:cond delay="4999"/>
                                          </p:stCondLst>
                                        </p:cTn>
                                        <p:tgtEl>
                                          <p:spTgt spid="82"/>
                                        </p:tgtEl>
                                        <p:attrNameLst>
                                          <p:attrName>style.visibility</p:attrName>
                                        </p:attrNameLst>
                                      </p:cBhvr>
                                      <p:to>
                                        <p:strVal val="hidden"/>
                                      </p:to>
                                    </p:set>
                                  </p:childTnLst>
                                </p:cTn>
                              </p:par>
                              <p:par>
                                <p:cTn id="215" presetID="20" presetClass="exit" presetSubtype="0" fill="hold" grpId="0" nodeType="withEffect">
                                  <p:stCondLst>
                                    <p:cond delay="0"/>
                                  </p:stCondLst>
                                  <p:childTnLst>
                                    <p:animEffect transition="out" filter="wedge">
                                      <p:cBhvr>
                                        <p:cTn id="216" dur="5000"/>
                                        <p:tgtEl>
                                          <p:spTgt spid="83"/>
                                        </p:tgtEl>
                                      </p:cBhvr>
                                    </p:animEffect>
                                    <p:set>
                                      <p:cBhvr>
                                        <p:cTn id="217" dur="1" fill="hold">
                                          <p:stCondLst>
                                            <p:cond delay="4999"/>
                                          </p:stCondLst>
                                        </p:cTn>
                                        <p:tgtEl>
                                          <p:spTgt spid="83"/>
                                        </p:tgtEl>
                                        <p:attrNameLst>
                                          <p:attrName>style.visibility</p:attrName>
                                        </p:attrNameLst>
                                      </p:cBhvr>
                                      <p:to>
                                        <p:strVal val="hidden"/>
                                      </p:to>
                                    </p:set>
                                  </p:childTnLst>
                                </p:cTn>
                              </p:par>
                              <p:par>
                                <p:cTn id="218" presetID="20" presetClass="exit" presetSubtype="0" fill="hold" grpId="0" nodeType="withEffect">
                                  <p:stCondLst>
                                    <p:cond delay="0"/>
                                  </p:stCondLst>
                                  <p:childTnLst>
                                    <p:animEffect transition="out" filter="wedge">
                                      <p:cBhvr>
                                        <p:cTn id="219" dur="5000"/>
                                        <p:tgtEl>
                                          <p:spTgt spid="84"/>
                                        </p:tgtEl>
                                      </p:cBhvr>
                                    </p:animEffect>
                                    <p:set>
                                      <p:cBhvr>
                                        <p:cTn id="220" dur="1" fill="hold">
                                          <p:stCondLst>
                                            <p:cond delay="4999"/>
                                          </p:stCondLst>
                                        </p:cTn>
                                        <p:tgtEl>
                                          <p:spTgt spid="84"/>
                                        </p:tgtEl>
                                        <p:attrNameLst>
                                          <p:attrName>style.visibility</p:attrName>
                                        </p:attrNameLst>
                                      </p:cBhvr>
                                      <p:to>
                                        <p:strVal val="hidden"/>
                                      </p:to>
                                    </p:set>
                                  </p:childTnLst>
                                </p:cTn>
                              </p:par>
                              <p:par>
                                <p:cTn id="221" presetID="20" presetClass="exit" presetSubtype="0" fill="hold" grpId="0" nodeType="withEffect">
                                  <p:stCondLst>
                                    <p:cond delay="0"/>
                                  </p:stCondLst>
                                  <p:childTnLst>
                                    <p:animEffect transition="out" filter="wedge">
                                      <p:cBhvr>
                                        <p:cTn id="222" dur="5000"/>
                                        <p:tgtEl>
                                          <p:spTgt spid="5"/>
                                        </p:tgtEl>
                                      </p:cBhvr>
                                    </p:animEffect>
                                    <p:set>
                                      <p:cBhvr>
                                        <p:cTn id="223" dur="1" fill="hold">
                                          <p:stCondLst>
                                            <p:cond delay="4999"/>
                                          </p:stCondLst>
                                        </p:cTn>
                                        <p:tgtEl>
                                          <p:spTgt spid="5"/>
                                        </p:tgtEl>
                                        <p:attrNameLst>
                                          <p:attrName>style.visibility</p:attrName>
                                        </p:attrNameLst>
                                      </p:cBhvr>
                                      <p:to>
                                        <p:strVal val="hidden"/>
                                      </p:to>
                                    </p:set>
                                  </p:childTnLst>
                                </p:cTn>
                              </p:par>
                              <p:par>
                                <p:cTn id="224" presetID="20" presetClass="exit" presetSubtype="0" fill="hold" grpId="0" nodeType="withEffect">
                                  <p:stCondLst>
                                    <p:cond delay="0"/>
                                  </p:stCondLst>
                                  <p:childTnLst>
                                    <p:animEffect transition="out" filter="wedge">
                                      <p:cBhvr>
                                        <p:cTn id="225" dur="5000"/>
                                        <p:tgtEl>
                                          <p:spTgt spid="6"/>
                                        </p:tgtEl>
                                      </p:cBhvr>
                                    </p:animEffect>
                                    <p:set>
                                      <p:cBhvr>
                                        <p:cTn id="226" dur="1" fill="hold">
                                          <p:stCondLst>
                                            <p:cond delay="4999"/>
                                          </p:stCondLst>
                                        </p:cTn>
                                        <p:tgtEl>
                                          <p:spTgt spid="6"/>
                                        </p:tgtEl>
                                        <p:attrNameLst>
                                          <p:attrName>style.visibility</p:attrName>
                                        </p:attrNameLst>
                                      </p:cBhvr>
                                      <p:to>
                                        <p:strVal val="hidden"/>
                                      </p:to>
                                    </p:set>
                                  </p:childTnLst>
                                </p:cTn>
                              </p:par>
                              <p:par>
                                <p:cTn id="227" presetID="20" presetClass="exit" presetSubtype="0" fill="hold" grpId="0" nodeType="withEffect">
                                  <p:stCondLst>
                                    <p:cond delay="0"/>
                                  </p:stCondLst>
                                  <p:childTnLst>
                                    <p:animEffect transition="out" filter="wedge">
                                      <p:cBhvr>
                                        <p:cTn id="228" dur="5000"/>
                                        <p:tgtEl>
                                          <p:spTgt spid="7"/>
                                        </p:tgtEl>
                                      </p:cBhvr>
                                    </p:animEffect>
                                    <p:set>
                                      <p:cBhvr>
                                        <p:cTn id="229" dur="1" fill="hold">
                                          <p:stCondLst>
                                            <p:cond delay="4999"/>
                                          </p:stCondLst>
                                        </p:cTn>
                                        <p:tgtEl>
                                          <p:spTgt spid="7"/>
                                        </p:tgtEl>
                                        <p:attrNameLst>
                                          <p:attrName>style.visibility</p:attrName>
                                        </p:attrNameLst>
                                      </p:cBhvr>
                                      <p:to>
                                        <p:strVal val="hidden"/>
                                      </p:to>
                                    </p:set>
                                  </p:childTnLst>
                                </p:cTn>
                              </p:par>
                              <p:par>
                                <p:cTn id="230" presetID="20" presetClass="exit" presetSubtype="0" fill="hold" grpId="0" nodeType="withEffect">
                                  <p:stCondLst>
                                    <p:cond delay="0"/>
                                  </p:stCondLst>
                                  <p:childTnLst>
                                    <p:animEffect transition="out" filter="wedge">
                                      <p:cBhvr>
                                        <p:cTn id="231" dur="5000"/>
                                        <p:tgtEl>
                                          <p:spTgt spid="8"/>
                                        </p:tgtEl>
                                      </p:cBhvr>
                                    </p:animEffect>
                                    <p:set>
                                      <p:cBhvr>
                                        <p:cTn id="232" dur="1" fill="hold">
                                          <p:stCondLst>
                                            <p:cond delay="4999"/>
                                          </p:stCondLst>
                                        </p:cTn>
                                        <p:tgtEl>
                                          <p:spTgt spid="8"/>
                                        </p:tgtEl>
                                        <p:attrNameLst>
                                          <p:attrName>style.visibility</p:attrName>
                                        </p:attrNameLst>
                                      </p:cBhvr>
                                      <p:to>
                                        <p:strVal val="hidden"/>
                                      </p:to>
                                    </p:set>
                                  </p:childTnLst>
                                </p:cTn>
                              </p:par>
                              <p:par>
                                <p:cTn id="233" presetID="20" presetClass="exit" presetSubtype="0" fill="hold" grpId="0" nodeType="withEffect">
                                  <p:stCondLst>
                                    <p:cond delay="0"/>
                                  </p:stCondLst>
                                  <p:childTnLst>
                                    <p:animEffect transition="out" filter="wedge">
                                      <p:cBhvr>
                                        <p:cTn id="234" dur="5000"/>
                                        <p:tgtEl>
                                          <p:spTgt spid="9"/>
                                        </p:tgtEl>
                                      </p:cBhvr>
                                    </p:animEffect>
                                    <p:set>
                                      <p:cBhvr>
                                        <p:cTn id="235" dur="1" fill="hold">
                                          <p:stCondLst>
                                            <p:cond delay="4999"/>
                                          </p:stCondLst>
                                        </p:cTn>
                                        <p:tgtEl>
                                          <p:spTgt spid="9"/>
                                        </p:tgtEl>
                                        <p:attrNameLst>
                                          <p:attrName>style.visibility</p:attrName>
                                        </p:attrNameLst>
                                      </p:cBhvr>
                                      <p:to>
                                        <p:strVal val="hidden"/>
                                      </p:to>
                                    </p:set>
                                  </p:childTnLst>
                                </p:cTn>
                              </p:par>
                              <p:par>
                                <p:cTn id="236" presetID="20" presetClass="exit" presetSubtype="0" fill="hold" grpId="0" nodeType="withEffect">
                                  <p:stCondLst>
                                    <p:cond delay="0"/>
                                  </p:stCondLst>
                                  <p:childTnLst>
                                    <p:animEffect transition="out" filter="wedge">
                                      <p:cBhvr>
                                        <p:cTn id="237" dur="5000"/>
                                        <p:tgtEl>
                                          <p:spTgt spid="10"/>
                                        </p:tgtEl>
                                      </p:cBhvr>
                                    </p:animEffect>
                                    <p:set>
                                      <p:cBhvr>
                                        <p:cTn id="238" dur="1" fill="hold">
                                          <p:stCondLst>
                                            <p:cond delay="4999"/>
                                          </p:stCondLst>
                                        </p:cTn>
                                        <p:tgtEl>
                                          <p:spTgt spid="10"/>
                                        </p:tgtEl>
                                        <p:attrNameLst>
                                          <p:attrName>style.visibility</p:attrName>
                                        </p:attrNameLst>
                                      </p:cBhvr>
                                      <p:to>
                                        <p:strVal val="hidden"/>
                                      </p:to>
                                    </p:set>
                                  </p:childTnLst>
                                </p:cTn>
                              </p:par>
                              <p:par>
                                <p:cTn id="239" presetID="20" presetClass="exit" presetSubtype="0" fill="hold" grpId="0" nodeType="withEffect">
                                  <p:stCondLst>
                                    <p:cond delay="0"/>
                                  </p:stCondLst>
                                  <p:childTnLst>
                                    <p:animEffect transition="out" filter="wedge">
                                      <p:cBhvr>
                                        <p:cTn id="240" dur="5000"/>
                                        <p:tgtEl>
                                          <p:spTgt spid="11"/>
                                        </p:tgtEl>
                                      </p:cBhvr>
                                    </p:animEffect>
                                    <p:set>
                                      <p:cBhvr>
                                        <p:cTn id="241" dur="1" fill="hold">
                                          <p:stCondLst>
                                            <p:cond delay="4999"/>
                                          </p:stCondLst>
                                        </p:cTn>
                                        <p:tgtEl>
                                          <p:spTgt spid="11"/>
                                        </p:tgtEl>
                                        <p:attrNameLst>
                                          <p:attrName>style.visibility</p:attrName>
                                        </p:attrNameLst>
                                      </p:cBhvr>
                                      <p:to>
                                        <p:strVal val="hidden"/>
                                      </p:to>
                                    </p:set>
                                  </p:childTnLst>
                                </p:cTn>
                              </p:par>
                              <p:par>
                                <p:cTn id="242" presetID="20" presetClass="exit" presetSubtype="0" fill="hold" grpId="0" nodeType="withEffect">
                                  <p:stCondLst>
                                    <p:cond delay="0"/>
                                  </p:stCondLst>
                                  <p:childTnLst>
                                    <p:animEffect transition="out" filter="wedge">
                                      <p:cBhvr>
                                        <p:cTn id="243" dur="5000"/>
                                        <p:tgtEl>
                                          <p:spTgt spid="12"/>
                                        </p:tgtEl>
                                      </p:cBhvr>
                                    </p:animEffect>
                                    <p:set>
                                      <p:cBhvr>
                                        <p:cTn id="244" dur="1" fill="hold">
                                          <p:stCondLst>
                                            <p:cond delay="4999"/>
                                          </p:stCondLst>
                                        </p:cTn>
                                        <p:tgtEl>
                                          <p:spTgt spid="12"/>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_10_2007_0093589001192570503_leonid_afremov.jpg"/>
          <p:cNvPicPr>
            <a:picLocks noChangeAspect="1"/>
          </p:cNvPicPr>
          <p:nvPr/>
        </p:nvPicPr>
        <p:blipFill>
          <a:blip r:embed="rId3"/>
          <a:stretch>
            <a:fillRect/>
          </a:stretch>
        </p:blipFill>
        <p:spPr>
          <a:xfrm>
            <a:off x="0" y="10016"/>
            <a:ext cx="9144000" cy="6837967"/>
          </a:xfrm>
          <a:prstGeom prst="rect">
            <a:avLst/>
          </a:prstGeom>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214"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5" presetClass="exit" presetSubtype="5" fill="hold" grpId="0" nodeType="withEffect">
                                  <p:stCondLst>
                                    <p:cond delay="0"/>
                                  </p:stCondLst>
                                  <p:childTnLst>
                                    <p:animEffect transition="out" filter="checkerboard(dow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5" presetClass="exit" presetSubtype="5" fill="hold" grpId="0" nodeType="withEffect">
                                  <p:stCondLst>
                                    <p:cond delay="0"/>
                                  </p:stCondLst>
                                  <p:childTnLst>
                                    <p:animEffect transition="out" filter="checkerboard(dow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5" presetClass="exit" presetSubtype="5" fill="hold" grpId="0" nodeType="withEffect">
                                  <p:stCondLst>
                                    <p:cond delay="0"/>
                                  </p:stCondLst>
                                  <p:childTnLst>
                                    <p:animEffect transition="out" filter="checkerboard(dow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5" presetClass="exit" presetSubtype="5" fill="hold" grpId="0" nodeType="withEffect">
                                  <p:stCondLst>
                                    <p:cond delay="0"/>
                                  </p:stCondLst>
                                  <p:childTnLst>
                                    <p:animEffect transition="out" filter="checkerboard(dow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5" presetClass="exit" presetSubtype="5" fill="hold" grpId="0" nodeType="withEffect">
                                  <p:stCondLst>
                                    <p:cond delay="0"/>
                                  </p:stCondLst>
                                  <p:childTnLst>
                                    <p:animEffect transition="out" filter="checkerboard(dow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5" presetClass="exit" presetSubtype="5" fill="hold" grpId="0" nodeType="withEffect">
                                  <p:stCondLst>
                                    <p:cond delay="0"/>
                                  </p:stCondLst>
                                  <p:childTnLst>
                                    <p:animEffect transition="out" filter="checkerboard(dow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5" presetClass="exit" presetSubtype="5" fill="hold" grpId="0" nodeType="withEffect">
                                  <p:stCondLst>
                                    <p:cond delay="0"/>
                                  </p:stCondLst>
                                  <p:childTnLst>
                                    <p:animEffect transition="out" filter="checkerboard(dow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5" presetClass="exit" presetSubtype="5" fill="hold" grpId="0" nodeType="withEffect">
                                  <p:stCondLst>
                                    <p:cond delay="0"/>
                                  </p:stCondLst>
                                  <p:childTnLst>
                                    <p:animEffect transition="out" filter="checkerboard(dow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5" presetClass="exit" presetSubtype="5" fill="hold" grpId="0" nodeType="withEffect">
                                  <p:stCondLst>
                                    <p:cond delay="0"/>
                                  </p:stCondLst>
                                  <p:childTnLst>
                                    <p:animEffect transition="out" filter="checkerboard(dow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5" presetClass="exit" presetSubtype="5" fill="hold" grpId="0" nodeType="withEffect">
                                  <p:stCondLst>
                                    <p:cond delay="0"/>
                                  </p:stCondLst>
                                  <p:childTnLst>
                                    <p:animEffect transition="out" filter="checkerboard(dow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5" presetClass="exit" presetSubtype="5" fill="hold" grpId="0" nodeType="withEffect">
                                  <p:stCondLst>
                                    <p:cond delay="0"/>
                                  </p:stCondLst>
                                  <p:childTnLst>
                                    <p:animEffect transition="out" filter="checkerboard(dow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5" presetClass="exit" presetSubtype="5" fill="hold" grpId="0" nodeType="withEffect">
                                  <p:stCondLst>
                                    <p:cond delay="0"/>
                                  </p:stCondLst>
                                  <p:childTnLst>
                                    <p:animEffect transition="out" filter="checkerboard(dow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5" presetClass="exit" presetSubtype="5" fill="hold" grpId="0" nodeType="withEffect">
                                  <p:stCondLst>
                                    <p:cond delay="0"/>
                                  </p:stCondLst>
                                  <p:childTnLst>
                                    <p:animEffect transition="out" filter="checkerboard(dow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5" presetClass="exit" presetSubtype="5" fill="hold" grpId="0" nodeType="withEffect">
                                  <p:stCondLst>
                                    <p:cond delay="0"/>
                                  </p:stCondLst>
                                  <p:childTnLst>
                                    <p:animEffect transition="out" filter="checkerboard(dow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5" presetClass="exit" presetSubtype="5" fill="hold" grpId="0" nodeType="withEffect">
                                  <p:stCondLst>
                                    <p:cond delay="0"/>
                                  </p:stCondLst>
                                  <p:childTnLst>
                                    <p:animEffect transition="out" filter="checkerboard(dow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5" presetClass="exit" presetSubtype="5" fill="hold" grpId="0" nodeType="withEffect">
                                  <p:stCondLst>
                                    <p:cond delay="0"/>
                                  </p:stCondLst>
                                  <p:childTnLst>
                                    <p:animEffect transition="out" filter="checkerboard(dow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5" presetClass="exit" presetSubtype="5" fill="hold" grpId="0" nodeType="withEffect">
                                  <p:stCondLst>
                                    <p:cond delay="0"/>
                                  </p:stCondLst>
                                  <p:childTnLst>
                                    <p:animEffect transition="out" filter="checkerboard(dow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5" presetClass="exit" presetSubtype="5" fill="hold" grpId="0" nodeType="withEffect">
                                  <p:stCondLst>
                                    <p:cond delay="0"/>
                                  </p:stCondLst>
                                  <p:childTnLst>
                                    <p:animEffect transition="out" filter="checkerboard(dow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5" presetClass="exit" presetSubtype="5" fill="hold" grpId="0" nodeType="withEffect">
                                  <p:stCondLst>
                                    <p:cond delay="0"/>
                                  </p:stCondLst>
                                  <p:childTnLst>
                                    <p:animEffect transition="out" filter="checkerboard(dow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5" presetClass="exit" presetSubtype="5" fill="hold" grpId="0" nodeType="withEffect">
                                  <p:stCondLst>
                                    <p:cond delay="0"/>
                                  </p:stCondLst>
                                  <p:childTnLst>
                                    <p:animEffect transition="out" filter="checkerboard(dow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5" presetClass="exit" presetSubtype="5" fill="hold" grpId="0" nodeType="withEffect">
                                  <p:stCondLst>
                                    <p:cond delay="0"/>
                                  </p:stCondLst>
                                  <p:childTnLst>
                                    <p:animEffect transition="out" filter="checkerboard(dow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5" presetClass="exit" presetSubtype="5" fill="hold" grpId="0" nodeType="withEffect">
                                  <p:stCondLst>
                                    <p:cond delay="0"/>
                                  </p:stCondLst>
                                  <p:childTnLst>
                                    <p:animEffect transition="out" filter="checkerboard(dow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5" presetClass="exit" presetSubtype="5" fill="hold" grpId="0" nodeType="withEffect">
                                  <p:stCondLst>
                                    <p:cond delay="0"/>
                                  </p:stCondLst>
                                  <p:childTnLst>
                                    <p:animEffect transition="out" filter="checkerboard(dow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5" presetClass="exit" presetSubtype="5" fill="hold" grpId="0" nodeType="withEffect">
                                  <p:stCondLst>
                                    <p:cond delay="0"/>
                                  </p:stCondLst>
                                  <p:childTnLst>
                                    <p:animEffect transition="out" filter="checkerboard(dow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5" presetClass="exit" presetSubtype="5" fill="hold" grpId="0" nodeType="withEffect">
                                  <p:stCondLst>
                                    <p:cond delay="0"/>
                                  </p:stCondLst>
                                  <p:childTnLst>
                                    <p:animEffect transition="out" filter="checkerboard(dow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5" presetClass="exit" presetSubtype="5" fill="hold" grpId="0" nodeType="withEffect">
                                  <p:stCondLst>
                                    <p:cond delay="0"/>
                                  </p:stCondLst>
                                  <p:childTnLst>
                                    <p:animEffect transition="out" filter="checkerboard(dow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5" presetClass="exit" presetSubtype="5" fill="hold" grpId="0" nodeType="withEffect">
                                  <p:stCondLst>
                                    <p:cond delay="0"/>
                                  </p:stCondLst>
                                  <p:childTnLst>
                                    <p:animEffect transition="out" filter="checkerboard(dow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5" presetClass="exit" presetSubtype="5" fill="hold" grpId="0" nodeType="withEffect">
                                  <p:stCondLst>
                                    <p:cond delay="0"/>
                                  </p:stCondLst>
                                  <p:childTnLst>
                                    <p:animEffect transition="out" filter="checkerboard(dow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5" presetClass="exit" presetSubtype="5" fill="hold" grpId="0" nodeType="withEffect">
                                  <p:stCondLst>
                                    <p:cond delay="0"/>
                                  </p:stCondLst>
                                  <p:childTnLst>
                                    <p:animEffect transition="out" filter="checkerboard(dow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5" presetClass="exit" presetSubtype="5" fill="hold" grpId="0" nodeType="withEffect">
                                  <p:stCondLst>
                                    <p:cond delay="0"/>
                                  </p:stCondLst>
                                  <p:childTnLst>
                                    <p:animEffect transition="out" filter="checkerboard(dow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5" presetClass="exit" presetSubtype="5" fill="hold" grpId="0" nodeType="withEffect">
                                  <p:stCondLst>
                                    <p:cond delay="0"/>
                                  </p:stCondLst>
                                  <p:childTnLst>
                                    <p:animEffect transition="out" filter="checkerboard(dow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5" presetClass="exit" presetSubtype="5" fill="hold" grpId="0" nodeType="withEffect">
                                  <p:stCondLst>
                                    <p:cond delay="0"/>
                                  </p:stCondLst>
                                  <p:childTnLst>
                                    <p:animEffect transition="out" filter="checkerboard(dow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5" presetClass="exit" presetSubtype="5" fill="hold" grpId="0" nodeType="withEffect">
                                  <p:stCondLst>
                                    <p:cond delay="0"/>
                                  </p:stCondLst>
                                  <p:childTnLst>
                                    <p:animEffect transition="out" filter="checkerboard(dow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5" presetClass="exit" presetSubtype="5" fill="hold" grpId="0" nodeType="withEffect">
                                  <p:stCondLst>
                                    <p:cond delay="0"/>
                                  </p:stCondLst>
                                  <p:childTnLst>
                                    <p:animEffect transition="out" filter="checkerboard(dow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5" presetClass="exit" presetSubtype="5" fill="hold" grpId="0" nodeType="withEffect">
                                  <p:stCondLst>
                                    <p:cond delay="0"/>
                                  </p:stCondLst>
                                  <p:childTnLst>
                                    <p:animEffect transition="out" filter="checkerboard(dow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0_abab8_60ba8782_XXL.jpg"/>
          <p:cNvPicPr>
            <a:picLocks noChangeAspect="1"/>
          </p:cNvPicPr>
          <p:nvPr/>
        </p:nvPicPr>
        <p:blipFill>
          <a:blip r:embed="rId2"/>
          <a:stretch>
            <a:fillRect/>
          </a:stretch>
        </p:blipFill>
        <p:spPr>
          <a:xfrm>
            <a:off x="1146348" y="0"/>
            <a:ext cx="6851303" cy="6858000"/>
          </a:xfrm>
          <a:prstGeom prst="rect">
            <a:avLst/>
          </a:prstGeom>
          <a:ln>
            <a:noFill/>
          </a:ln>
        </p:spPr>
      </p:pic>
      <p:sp>
        <p:nvSpPr>
          <p:cNvPr id="13" name="12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5" name="84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6" name="85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7" name="86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8" name="87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9" name="88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0" name="89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1" name="90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2" name="91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7"/>
                                        </p:tgtEl>
                                      </p:cBhvr>
                                    </p:animEffect>
                                    <p:set>
                                      <p:cBhvr>
                                        <p:cTn id="7" dur="1" fill="hold">
                                          <p:stCondLst>
                                            <p:cond delay="4999"/>
                                          </p:stCondLst>
                                        </p:cTn>
                                        <p:tgtEl>
                                          <p:spTgt spid="37"/>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38"/>
                                        </p:tgtEl>
                                      </p:cBhvr>
                                    </p:animEffect>
                                    <p:set>
                                      <p:cBhvr>
                                        <p:cTn id="10" dur="1" fill="hold">
                                          <p:stCondLst>
                                            <p:cond delay="4999"/>
                                          </p:stCondLst>
                                        </p:cTn>
                                        <p:tgtEl>
                                          <p:spTgt spid="38"/>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39"/>
                                        </p:tgtEl>
                                      </p:cBhvr>
                                    </p:animEffect>
                                    <p:set>
                                      <p:cBhvr>
                                        <p:cTn id="13" dur="1" fill="hold">
                                          <p:stCondLst>
                                            <p:cond delay="4999"/>
                                          </p:stCondLst>
                                        </p:cTn>
                                        <p:tgtEl>
                                          <p:spTgt spid="39"/>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40"/>
                                        </p:tgtEl>
                                      </p:cBhvr>
                                    </p:animEffect>
                                    <p:set>
                                      <p:cBhvr>
                                        <p:cTn id="16" dur="1" fill="hold">
                                          <p:stCondLst>
                                            <p:cond delay="4999"/>
                                          </p:stCondLst>
                                        </p:cTn>
                                        <p:tgtEl>
                                          <p:spTgt spid="40"/>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43"/>
                                        </p:tgtEl>
                                      </p:cBhvr>
                                    </p:animEffect>
                                    <p:set>
                                      <p:cBhvr>
                                        <p:cTn id="25" dur="1" fill="hold">
                                          <p:stCondLst>
                                            <p:cond delay="4999"/>
                                          </p:stCondLst>
                                        </p:cTn>
                                        <p:tgtEl>
                                          <p:spTgt spid="43"/>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44"/>
                                        </p:tgtEl>
                                      </p:cBhvr>
                                    </p:animEffect>
                                    <p:set>
                                      <p:cBhvr>
                                        <p:cTn id="28" dur="1" fill="hold">
                                          <p:stCondLst>
                                            <p:cond delay="4999"/>
                                          </p:stCondLst>
                                        </p:cTn>
                                        <p:tgtEl>
                                          <p:spTgt spid="44"/>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46"/>
                                        </p:tgtEl>
                                      </p:cBhvr>
                                    </p:animEffect>
                                    <p:set>
                                      <p:cBhvr>
                                        <p:cTn id="34" dur="1" fill="hold">
                                          <p:stCondLst>
                                            <p:cond delay="4999"/>
                                          </p:stCondLst>
                                        </p:cTn>
                                        <p:tgtEl>
                                          <p:spTgt spid="46"/>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47"/>
                                        </p:tgtEl>
                                      </p:cBhvr>
                                    </p:animEffect>
                                    <p:set>
                                      <p:cBhvr>
                                        <p:cTn id="37" dur="1" fill="hold">
                                          <p:stCondLst>
                                            <p:cond delay="4999"/>
                                          </p:stCondLst>
                                        </p:cTn>
                                        <p:tgtEl>
                                          <p:spTgt spid="47"/>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48"/>
                                        </p:tgtEl>
                                      </p:cBhvr>
                                    </p:animEffect>
                                    <p:set>
                                      <p:cBhvr>
                                        <p:cTn id="40" dur="1" fill="hold">
                                          <p:stCondLst>
                                            <p:cond delay="4999"/>
                                          </p:stCondLst>
                                        </p:cTn>
                                        <p:tgtEl>
                                          <p:spTgt spid="48"/>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49"/>
                                        </p:tgtEl>
                                      </p:cBhvr>
                                    </p:animEffect>
                                    <p:set>
                                      <p:cBhvr>
                                        <p:cTn id="43" dur="1" fill="hold">
                                          <p:stCondLst>
                                            <p:cond delay="4999"/>
                                          </p:stCondLst>
                                        </p:cTn>
                                        <p:tgtEl>
                                          <p:spTgt spid="49"/>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50"/>
                                        </p:tgtEl>
                                      </p:cBhvr>
                                    </p:animEffect>
                                    <p:set>
                                      <p:cBhvr>
                                        <p:cTn id="46" dur="1" fill="hold">
                                          <p:stCondLst>
                                            <p:cond delay="4999"/>
                                          </p:stCondLst>
                                        </p:cTn>
                                        <p:tgtEl>
                                          <p:spTgt spid="50"/>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51"/>
                                        </p:tgtEl>
                                      </p:cBhvr>
                                    </p:animEffect>
                                    <p:set>
                                      <p:cBhvr>
                                        <p:cTn id="49" dur="1" fill="hold">
                                          <p:stCondLst>
                                            <p:cond delay="4999"/>
                                          </p:stCondLst>
                                        </p:cTn>
                                        <p:tgtEl>
                                          <p:spTgt spid="51"/>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52"/>
                                        </p:tgtEl>
                                      </p:cBhvr>
                                    </p:animEffect>
                                    <p:set>
                                      <p:cBhvr>
                                        <p:cTn id="52" dur="1" fill="hold">
                                          <p:stCondLst>
                                            <p:cond delay="4999"/>
                                          </p:stCondLst>
                                        </p:cTn>
                                        <p:tgtEl>
                                          <p:spTgt spid="52"/>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53"/>
                                        </p:tgtEl>
                                      </p:cBhvr>
                                    </p:animEffect>
                                    <p:set>
                                      <p:cBhvr>
                                        <p:cTn id="55" dur="1" fill="hold">
                                          <p:stCondLst>
                                            <p:cond delay="4999"/>
                                          </p:stCondLst>
                                        </p:cTn>
                                        <p:tgtEl>
                                          <p:spTgt spid="53"/>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54"/>
                                        </p:tgtEl>
                                      </p:cBhvr>
                                    </p:animEffect>
                                    <p:set>
                                      <p:cBhvr>
                                        <p:cTn id="58" dur="1" fill="hold">
                                          <p:stCondLst>
                                            <p:cond delay="4999"/>
                                          </p:stCondLst>
                                        </p:cTn>
                                        <p:tgtEl>
                                          <p:spTgt spid="54"/>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55"/>
                                        </p:tgtEl>
                                      </p:cBhvr>
                                    </p:animEffect>
                                    <p:set>
                                      <p:cBhvr>
                                        <p:cTn id="61" dur="1" fill="hold">
                                          <p:stCondLst>
                                            <p:cond delay="4999"/>
                                          </p:stCondLst>
                                        </p:cTn>
                                        <p:tgtEl>
                                          <p:spTgt spid="55"/>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56"/>
                                        </p:tgtEl>
                                      </p:cBhvr>
                                    </p:animEffect>
                                    <p:set>
                                      <p:cBhvr>
                                        <p:cTn id="64" dur="1" fill="hold">
                                          <p:stCondLst>
                                            <p:cond delay="4999"/>
                                          </p:stCondLst>
                                        </p:cTn>
                                        <p:tgtEl>
                                          <p:spTgt spid="56"/>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57"/>
                                        </p:tgtEl>
                                      </p:cBhvr>
                                    </p:animEffect>
                                    <p:set>
                                      <p:cBhvr>
                                        <p:cTn id="67" dur="1" fill="hold">
                                          <p:stCondLst>
                                            <p:cond delay="4999"/>
                                          </p:stCondLst>
                                        </p:cTn>
                                        <p:tgtEl>
                                          <p:spTgt spid="57"/>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58"/>
                                        </p:tgtEl>
                                      </p:cBhvr>
                                    </p:animEffect>
                                    <p:set>
                                      <p:cBhvr>
                                        <p:cTn id="70" dur="1" fill="hold">
                                          <p:stCondLst>
                                            <p:cond delay="4999"/>
                                          </p:stCondLst>
                                        </p:cTn>
                                        <p:tgtEl>
                                          <p:spTgt spid="58"/>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59"/>
                                        </p:tgtEl>
                                      </p:cBhvr>
                                    </p:animEffect>
                                    <p:set>
                                      <p:cBhvr>
                                        <p:cTn id="73" dur="1" fill="hold">
                                          <p:stCondLst>
                                            <p:cond delay="4999"/>
                                          </p:stCondLst>
                                        </p:cTn>
                                        <p:tgtEl>
                                          <p:spTgt spid="59"/>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60"/>
                                        </p:tgtEl>
                                      </p:cBhvr>
                                    </p:animEffect>
                                    <p:set>
                                      <p:cBhvr>
                                        <p:cTn id="76" dur="1" fill="hold">
                                          <p:stCondLst>
                                            <p:cond delay="4999"/>
                                          </p:stCondLst>
                                        </p:cTn>
                                        <p:tgtEl>
                                          <p:spTgt spid="60"/>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61"/>
                                        </p:tgtEl>
                                      </p:cBhvr>
                                    </p:animEffect>
                                    <p:set>
                                      <p:cBhvr>
                                        <p:cTn id="79" dur="1" fill="hold">
                                          <p:stCondLst>
                                            <p:cond delay="4999"/>
                                          </p:stCondLst>
                                        </p:cTn>
                                        <p:tgtEl>
                                          <p:spTgt spid="61"/>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62"/>
                                        </p:tgtEl>
                                      </p:cBhvr>
                                    </p:animEffect>
                                    <p:set>
                                      <p:cBhvr>
                                        <p:cTn id="82" dur="1" fill="hold">
                                          <p:stCondLst>
                                            <p:cond delay="4999"/>
                                          </p:stCondLst>
                                        </p:cTn>
                                        <p:tgtEl>
                                          <p:spTgt spid="62"/>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63"/>
                                        </p:tgtEl>
                                      </p:cBhvr>
                                    </p:animEffect>
                                    <p:set>
                                      <p:cBhvr>
                                        <p:cTn id="85" dur="1" fill="hold">
                                          <p:stCondLst>
                                            <p:cond delay="4999"/>
                                          </p:stCondLst>
                                        </p:cTn>
                                        <p:tgtEl>
                                          <p:spTgt spid="63"/>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64"/>
                                        </p:tgtEl>
                                      </p:cBhvr>
                                    </p:animEffect>
                                    <p:set>
                                      <p:cBhvr>
                                        <p:cTn id="88" dur="1" fill="hold">
                                          <p:stCondLst>
                                            <p:cond delay="4999"/>
                                          </p:stCondLst>
                                        </p:cTn>
                                        <p:tgtEl>
                                          <p:spTgt spid="64"/>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65"/>
                                        </p:tgtEl>
                                      </p:cBhvr>
                                    </p:animEffect>
                                    <p:set>
                                      <p:cBhvr>
                                        <p:cTn id="91" dur="1" fill="hold">
                                          <p:stCondLst>
                                            <p:cond delay="4999"/>
                                          </p:stCondLst>
                                        </p:cTn>
                                        <p:tgtEl>
                                          <p:spTgt spid="65"/>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66"/>
                                        </p:tgtEl>
                                      </p:cBhvr>
                                    </p:animEffect>
                                    <p:set>
                                      <p:cBhvr>
                                        <p:cTn id="94" dur="1" fill="hold">
                                          <p:stCondLst>
                                            <p:cond delay="4999"/>
                                          </p:stCondLst>
                                        </p:cTn>
                                        <p:tgtEl>
                                          <p:spTgt spid="66"/>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67"/>
                                        </p:tgtEl>
                                      </p:cBhvr>
                                    </p:animEffect>
                                    <p:set>
                                      <p:cBhvr>
                                        <p:cTn id="97" dur="1" fill="hold">
                                          <p:stCondLst>
                                            <p:cond delay="4999"/>
                                          </p:stCondLst>
                                        </p:cTn>
                                        <p:tgtEl>
                                          <p:spTgt spid="67"/>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68"/>
                                        </p:tgtEl>
                                      </p:cBhvr>
                                    </p:animEffect>
                                    <p:set>
                                      <p:cBhvr>
                                        <p:cTn id="100" dur="1" fill="hold">
                                          <p:stCondLst>
                                            <p:cond delay="4999"/>
                                          </p:stCondLst>
                                        </p:cTn>
                                        <p:tgtEl>
                                          <p:spTgt spid="68"/>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13"/>
                                        </p:tgtEl>
                                      </p:cBhvr>
                                    </p:animEffect>
                                    <p:set>
                                      <p:cBhvr>
                                        <p:cTn id="103" dur="1" fill="hold">
                                          <p:stCondLst>
                                            <p:cond delay="4999"/>
                                          </p:stCondLst>
                                        </p:cTn>
                                        <p:tgtEl>
                                          <p:spTgt spid="13"/>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14"/>
                                        </p:tgtEl>
                                      </p:cBhvr>
                                    </p:animEffect>
                                    <p:set>
                                      <p:cBhvr>
                                        <p:cTn id="106" dur="1" fill="hold">
                                          <p:stCondLst>
                                            <p:cond delay="4999"/>
                                          </p:stCondLst>
                                        </p:cTn>
                                        <p:tgtEl>
                                          <p:spTgt spid="14"/>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15"/>
                                        </p:tgtEl>
                                      </p:cBhvr>
                                    </p:animEffect>
                                    <p:set>
                                      <p:cBhvr>
                                        <p:cTn id="109" dur="1" fill="hold">
                                          <p:stCondLst>
                                            <p:cond delay="4999"/>
                                          </p:stCondLst>
                                        </p:cTn>
                                        <p:tgtEl>
                                          <p:spTgt spid="15"/>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16"/>
                                        </p:tgtEl>
                                      </p:cBhvr>
                                    </p:animEffect>
                                    <p:set>
                                      <p:cBhvr>
                                        <p:cTn id="112" dur="1" fill="hold">
                                          <p:stCondLst>
                                            <p:cond delay="4999"/>
                                          </p:stCondLst>
                                        </p:cTn>
                                        <p:tgtEl>
                                          <p:spTgt spid="16"/>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17"/>
                                        </p:tgtEl>
                                      </p:cBhvr>
                                    </p:animEffect>
                                    <p:set>
                                      <p:cBhvr>
                                        <p:cTn id="115" dur="1" fill="hold">
                                          <p:stCondLst>
                                            <p:cond delay="4999"/>
                                          </p:stCondLst>
                                        </p:cTn>
                                        <p:tgtEl>
                                          <p:spTgt spid="17"/>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18"/>
                                        </p:tgtEl>
                                      </p:cBhvr>
                                    </p:animEffect>
                                    <p:set>
                                      <p:cBhvr>
                                        <p:cTn id="118" dur="1" fill="hold">
                                          <p:stCondLst>
                                            <p:cond delay="4999"/>
                                          </p:stCondLst>
                                        </p:cTn>
                                        <p:tgtEl>
                                          <p:spTgt spid="18"/>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19"/>
                                        </p:tgtEl>
                                      </p:cBhvr>
                                    </p:animEffect>
                                    <p:set>
                                      <p:cBhvr>
                                        <p:cTn id="121" dur="1" fill="hold">
                                          <p:stCondLst>
                                            <p:cond delay="4999"/>
                                          </p:stCondLst>
                                        </p:cTn>
                                        <p:tgtEl>
                                          <p:spTgt spid="19"/>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20"/>
                                        </p:tgtEl>
                                      </p:cBhvr>
                                    </p:animEffect>
                                    <p:set>
                                      <p:cBhvr>
                                        <p:cTn id="124" dur="1" fill="hold">
                                          <p:stCondLst>
                                            <p:cond delay="4999"/>
                                          </p:stCondLst>
                                        </p:cTn>
                                        <p:tgtEl>
                                          <p:spTgt spid="20"/>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21"/>
                                        </p:tgtEl>
                                      </p:cBhvr>
                                    </p:animEffect>
                                    <p:set>
                                      <p:cBhvr>
                                        <p:cTn id="127" dur="1" fill="hold">
                                          <p:stCondLst>
                                            <p:cond delay="4999"/>
                                          </p:stCondLst>
                                        </p:cTn>
                                        <p:tgtEl>
                                          <p:spTgt spid="21"/>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22"/>
                                        </p:tgtEl>
                                      </p:cBhvr>
                                    </p:animEffect>
                                    <p:set>
                                      <p:cBhvr>
                                        <p:cTn id="130" dur="1" fill="hold">
                                          <p:stCondLst>
                                            <p:cond delay="4999"/>
                                          </p:stCondLst>
                                        </p:cTn>
                                        <p:tgtEl>
                                          <p:spTgt spid="22"/>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23"/>
                                        </p:tgtEl>
                                      </p:cBhvr>
                                    </p:animEffect>
                                    <p:set>
                                      <p:cBhvr>
                                        <p:cTn id="133" dur="1" fill="hold">
                                          <p:stCondLst>
                                            <p:cond delay="4999"/>
                                          </p:stCondLst>
                                        </p:cTn>
                                        <p:tgtEl>
                                          <p:spTgt spid="23"/>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24"/>
                                        </p:tgtEl>
                                      </p:cBhvr>
                                    </p:animEffect>
                                    <p:set>
                                      <p:cBhvr>
                                        <p:cTn id="136" dur="1" fill="hold">
                                          <p:stCondLst>
                                            <p:cond delay="4999"/>
                                          </p:stCondLst>
                                        </p:cTn>
                                        <p:tgtEl>
                                          <p:spTgt spid="24"/>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25"/>
                                        </p:tgtEl>
                                      </p:cBhvr>
                                    </p:animEffect>
                                    <p:set>
                                      <p:cBhvr>
                                        <p:cTn id="139" dur="1" fill="hold">
                                          <p:stCondLst>
                                            <p:cond delay="4999"/>
                                          </p:stCondLst>
                                        </p:cTn>
                                        <p:tgtEl>
                                          <p:spTgt spid="25"/>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26"/>
                                        </p:tgtEl>
                                      </p:cBhvr>
                                    </p:animEffect>
                                    <p:set>
                                      <p:cBhvr>
                                        <p:cTn id="142" dur="1" fill="hold">
                                          <p:stCondLst>
                                            <p:cond delay="4999"/>
                                          </p:stCondLst>
                                        </p:cTn>
                                        <p:tgtEl>
                                          <p:spTgt spid="26"/>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27"/>
                                        </p:tgtEl>
                                      </p:cBhvr>
                                    </p:animEffect>
                                    <p:set>
                                      <p:cBhvr>
                                        <p:cTn id="145" dur="1" fill="hold">
                                          <p:stCondLst>
                                            <p:cond delay="4999"/>
                                          </p:stCondLst>
                                        </p:cTn>
                                        <p:tgtEl>
                                          <p:spTgt spid="27"/>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28"/>
                                        </p:tgtEl>
                                      </p:cBhvr>
                                    </p:animEffect>
                                    <p:set>
                                      <p:cBhvr>
                                        <p:cTn id="148" dur="1" fill="hold">
                                          <p:stCondLst>
                                            <p:cond delay="4999"/>
                                          </p:stCondLst>
                                        </p:cTn>
                                        <p:tgtEl>
                                          <p:spTgt spid="28"/>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29"/>
                                        </p:tgtEl>
                                      </p:cBhvr>
                                    </p:animEffect>
                                    <p:set>
                                      <p:cBhvr>
                                        <p:cTn id="151" dur="1" fill="hold">
                                          <p:stCondLst>
                                            <p:cond delay="4999"/>
                                          </p:stCondLst>
                                        </p:cTn>
                                        <p:tgtEl>
                                          <p:spTgt spid="29"/>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30"/>
                                        </p:tgtEl>
                                      </p:cBhvr>
                                    </p:animEffect>
                                    <p:set>
                                      <p:cBhvr>
                                        <p:cTn id="154" dur="1" fill="hold">
                                          <p:stCondLst>
                                            <p:cond delay="4999"/>
                                          </p:stCondLst>
                                        </p:cTn>
                                        <p:tgtEl>
                                          <p:spTgt spid="30"/>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31"/>
                                        </p:tgtEl>
                                      </p:cBhvr>
                                    </p:animEffect>
                                    <p:set>
                                      <p:cBhvr>
                                        <p:cTn id="157" dur="1" fill="hold">
                                          <p:stCondLst>
                                            <p:cond delay="4999"/>
                                          </p:stCondLst>
                                        </p:cTn>
                                        <p:tgtEl>
                                          <p:spTgt spid="31"/>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32"/>
                                        </p:tgtEl>
                                      </p:cBhvr>
                                    </p:animEffect>
                                    <p:set>
                                      <p:cBhvr>
                                        <p:cTn id="160" dur="1" fill="hold">
                                          <p:stCondLst>
                                            <p:cond delay="4999"/>
                                          </p:stCondLst>
                                        </p:cTn>
                                        <p:tgtEl>
                                          <p:spTgt spid="32"/>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33"/>
                                        </p:tgtEl>
                                      </p:cBhvr>
                                    </p:animEffect>
                                    <p:set>
                                      <p:cBhvr>
                                        <p:cTn id="163" dur="1" fill="hold">
                                          <p:stCondLst>
                                            <p:cond delay="4999"/>
                                          </p:stCondLst>
                                        </p:cTn>
                                        <p:tgtEl>
                                          <p:spTgt spid="33"/>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34"/>
                                        </p:tgtEl>
                                      </p:cBhvr>
                                    </p:animEffect>
                                    <p:set>
                                      <p:cBhvr>
                                        <p:cTn id="166" dur="1" fill="hold">
                                          <p:stCondLst>
                                            <p:cond delay="4999"/>
                                          </p:stCondLst>
                                        </p:cTn>
                                        <p:tgtEl>
                                          <p:spTgt spid="34"/>
                                        </p:tgtEl>
                                        <p:attrNameLst>
                                          <p:attrName>style.visibility</p:attrName>
                                        </p:attrNameLst>
                                      </p:cBhvr>
                                      <p:to>
                                        <p:strVal val="hidden"/>
                                      </p:to>
                                    </p:set>
                                  </p:childTnLst>
                                </p:cTn>
                              </p:par>
                              <p:par>
                                <p:cTn id="167" presetID="13" presetClass="exit" presetSubtype="16" fill="hold" grpId="0" nodeType="withEffect">
                                  <p:stCondLst>
                                    <p:cond delay="0"/>
                                  </p:stCondLst>
                                  <p:childTnLst>
                                    <p:animEffect transition="out" filter="plus(in)">
                                      <p:cBhvr>
                                        <p:cTn id="168" dur="5000"/>
                                        <p:tgtEl>
                                          <p:spTgt spid="35"/>
                                        </p:tgtEl>
                                      </p:cBhvr>
                                    </p:animEffect>
                                    <p:set>
                                      <p:cBhvr>
                                        <p:cTn id="169" dur="1" fill="hold">
                                          <p:stCondLst>
                                            <p:cond delay="4999"/>
                                          </p:stCondLst>
                                        </p:cTn>
                                        <p:tgtEl>
                                          <p:spTgt spid="35"/>
                                        </p:tgtEl>
                                        <p:attrNameLst>
                                          <p:attrName>style.visibility</p:attrName>
                                        </p:attrNameLst>
                                      </p:cBhvr>
                                      <p:to>
                                        <p:strVal val="hidden"/>
                                      </p:to>
                                    </p:set>
                                  </p:childTnLst>
                                </p:cTn>
                              </p:par>
                              <p:par>
                                <p:cTn id="170" presetID="13" presetClass="exit" presetSubtype="16" fill="hold" grpId="0" nodeType="withEffect">
                                  <p:stCondLst>
                                    <p:cond delay="0"/>
                                  </p:stCondLst>
                                  <p:childTnLst>
                                    <p:animEffect transition="out" filter="plus(in)">
                                      <p:cBhvr>
                                        <p:cTn id="171" dur="5000"/>
                                        <p:tgtEl>
                                          <p:spTgt spid="36"/>
                                        </p:tgtEl>
                                      </p:cBhvr>
                                    </p:animEffect>
                                    <p:set>
                                      <p:cBhvr>
                                        <p:cTn id="172" dur="1" fill="hold">
                                          <p:stCondLst>
                                            <p:cond delay="4999"/>
                                          </p:stCondLst>
                                        </p:cTn>
                                        <p:tgtEl>
                                          <p:spTgt spid="36"/>
                                        </p:tgtEl>
                                        <p:attrNameLst>
                                          <p:attrName>style.visibility</p:attrName>
                                        </p:attrNameLst>
                                      </p:cBhvr>
                                      <p:to>
                                        <p:strVal val="hidden"/>
                                      </p:to>
                                    </p:set>
                                  </p:childTnLst>
                                </p:cTn>
                              </p:par>
                              <p:par>
                                <p:cTn id="173" presetID="13" presetClass="exit" presetSubtype="16" fill="hold" grpId="0" nodeType="withEffect">
                                  <p:stCondLst>
                                    <p:cond delay="0"/>
                                  </p:stCondLst>
                                  <p:childTnLst>
                                    <p:animEffect transition="out" filter="plus(in)">
                                      <p:cBhvr>
                                        <p:cTn id="174" dur="5000"/>
                                        <p:tgtEl>
                                          <p:spTgt spid="69"/>
                                        </p:tgtEl>
                                      </p:cBhvr>
                                    </p:animEffect>
                                    <p:set>
                                      <p:cBhvr>
                                        <p:cTn id="175" dur="1" fill="hold">
                                          <p:stCondLst>
                                            <p:cond delay="4999"/>
                                          </p:stCondLst>
                                        </p:cTn>
                                        <p:tgtEl>
                                          <p:spTgt spid="69"/>
                                        </p:tgtEl>
                                        <p:attrNameLst>
                                          <p:attrName>style.visibility</p:attrName>
                                        </p:attrNameLst>
                                      </p:cBhvr>
                                      <p:to>
                                        <p:strVal val="hidden"/>
                                      </p:to>
                                    </p:set>
                                  </p:childTnLst>
                                </p:cTn>
                              </p:par>
                              <p:par>
                                <p:cTn id="176" presetID="13" presetClass="exit" presetSubtype="16" fill="hold" grpId="0" nodeType="withEffect">
                                  <p:stCondLst>
                                    <p:cond delay="0"/>
                                  </p:stCondLst>
                                  <p:childTnLst>
                                    <p:animEffect transition="out" filter="plus(in)">
                                      <p:cBhvr>
                                        <p:cTn id="177" dur="5000"/>
                                        <p:tgtEl>
                                          <p:spTgt spid="70"/>
                                        </p:tgtEl>
                                      </p:cBhvr>
                                    </p:animEffect>
                                    <p:set>
                                      <p:cBhvr>
                                        <p:cTn id="178" dur="1" fill="hold">
                                          <p:stCondLst>
                                            <p:cond delay="4999"/>
                                          </p:stCondLst>
                                        </p:cTn>
                                        <p:tgtEl>
                                          <p:spTgt spid="70"/>
                                        </p:tgtEl>
                                        <p:attrNameLst>
                                          <p:attrName>style.visibility</p:attrName>
                                        </p:attrNameLst>
                                      </p:cBhvr>
                                      <p:to>
                                        <p:strVal val="hidden"/>
                                      </p:to>
                                    </p:set>
                                  </p:childTnLst>
                                </p:cTn>
                              </p:par>
                              <p:par>
                                <p:cTn id="179" presetID="13" presetClass="exit" presetSubtype="16" fill="hold" grpId="0" nodeType="withEffect">
                                  <p:stCondLst>
                                    <p:cond delay="0"/>
                                  </p:stCondLst>
                                  <p:childTnLst>
                                    <p:animEffect transition="out" filter="plus(in)">
                                      <p:cBhvr>
                                        <p:cTn id="180" dur="5000"/>
                                        <p:tgtEl>
                                          <p:spTgt spid="71"/>
                                        </p:tgtEl>
                                      </p:cBhvr>
                                    </p:animEffect>
                                    <p:set>
                                      <p:cBhvr>
                                        <p:cTn id="181" dur="1" fill="hold">
                                          <p:stCondLst>
                                            <p:cond delay="4999"/>
                                          </p:stCondLst>
                                        </p:cTn>
                                        <p:tgtEl>
                                          <p:spTgt spid="71"/>
                                        </p:tgtEl>
                                        <p:attrNameLst>
                                          <p:attrName>style.visibility</p:attrName>
                                        </p:attrNameLst>
                                      </p:cBhvr>
                                      <p:to>
                                        <p:strVal val="hidden"/>
                                      </p:to>
                                    </p:set>
                                  </p:childTnLst>
                                </p:cTn>
                              </p:par>
                              <p:par>
                                <p:cTn id="182" presetID="13" presetClass="exit" presetSubtype="16" fill="hold" grpId="0" nodeType="withEffect">
                                  <p:stCondLst>
                                    <p:cond delay="0"/>
                                  </p:stCondLst>
                                  <p:childTnLst>
                                    <p:animEffect transition="out" filter="plus(in)">
                                      <p:cBhvr>
                                        <p:cTn id="183" dur="5000"/>
                                        <p:tgtEl>
                                          <p:spTgt spid="72"/>
                                        </p:tgtEl>
                                      </p:cBhvr>
                                    </p:animEffect>
                                    <p:set>
                                      <p:cBhvr>
                                        <p:cTn id="184" dur="1" fill="hold">
                                          <p:stCondLst>
                                            <p:cond delay="4999"/>
                                          </p:stCondLst>
                                        </p:cTn>
                                        <p:tgtEl>
                                          <p:spTgt spid="72"/>
                                        </p:tgtEl>
                                        <p:attrNameLst>
                                          <p:attrName>style.visibility</p:attrName>
                                        </p:attrNameLst>
                                      </p:cBhvr>
                                      <p:to>
                                        <p:strVal val="hidden"/>
                                      </p:to>
                                    </p:set>
                                  </p:childTnLst>
                                </p:cTn>
                              </p:par>
                              <p:par>
                                <p:cTn id="185" presetID="13" presetClass="exit" presetSubtype="16" fill="hold" grpId="0" nodeType="withEffect">
                                  <p:stCondLst>
                                    <p:cond delay="0"/>
                                  </p:stCondLst>
                                  <p:childTnLst>
                                    <p:animEffect transition="out" filter="plus(in)">
                                      <p:cBhvr>
                                        <p:cTn id="186" dur="5000"/>
                                        <p:tgtEl>
                                          <p:spTgt spid="73"/>
                                        </p:tgtEl>
                                      </p:cBhvr>
                                    </p:animEffect>
                                    <p:set>
                                      <p:cBhvr>
                                        <p:cTn id="187" dur="1" fill="hold">
                                          <p:stCondLst>
                                            <p:cond delay="4999"/>
                                          </p:stCondLst>
                                        </p:cTn>
                                        <p:tgtEl>
                                          <p:spTgt spid="73"/>
                                        </p:tgtEl>
                                        <p:attrNameLst>
                                          <p:attrName>style.visibility</p:attrName>
                                        </p:attrNameLst>
                                      </p:cBhvr>
                                      <p:to>
                                        <p:strVal val="hidden"/>
                                      </p:to>
                                    </p:set>
                                  </p:childTnLst>
                                </p:cTn>
                              </p:par>
                              <p:par>
                                <p:cTn id="188" presetID="13" presetClass="exit" presetSubtype="16" fill="hold" grpId="0" nodeType="withEffect">
                                  <p:stCondLst>
                                    <p:cond delay="0"/>
                                  </p:stCondLst>
                                  <p:childTnLst>
                                    <p:animEffect transition="out" filter="plus(in)">
                                      <p:cBhvr>
                                        <p:cTn id="189" dur="5000"/>
                                        <p:tgtEl>
                                          <p:spTgt spid="74"/>
                                        </p:tgtEl>
                                      </p:cBhvr>
                                    </p:animEffect>
                                    <p:set>
                                      <p:cBhvr>
                                        <p:cTn id="190" dur="1" fill="hold">
                                          <p:stCondLst>
                                            <p:cond delay="4999"/>
                                          </p:stCondLst>
                                        </p:cTn>
                                        <p:tgtEl>
                                          <p:spTgt spid="74"/>
                                        </p:tgtEl>
                                        <p:attrNameLst>
                                          <p:attrName>style.visibility</p:attrName>
                                        </p:attrNameLst>
                                      </p:cBhvr>
                                      <p:to>
                                        <p:strVal val="hidden"/>
                                      </p:to>
                                    </p:set>
                                  </p:childTnLst>
                                </p:cTn>
                              </p:par>
                              <p:par>
                                <p:cTn id="191" presetID="13" presetClass="exit" presetSubtype="16" fill="hold" grpId="0" nodeType="withEffect">
                                  <p:stCondLst>
                                    <p:cond delay="0"/>
                                  </p:stCondLst>
                                  <p:childTnLst>
                                    <p:animEffect transition="out" filter="plus(in)">
                                      <p:cBhvr>
                                        <p:cTn id="192" dur="5000"/>
                                        <p:tgtEl>
                                          <p:spTgt spid="75"/>
                                        </p:tgtEl>
                                      </p:cBhvr>
                                    </p:animEffect>
                                    <p:set>
                                      <p:cBhvr>
                                        <p:cTn id="193" dur="1" fill="hold">
                                          <p:stCondLst>
                                            <p:cond delay="4999"/>
                                          </p:stCondLst>
                                        </p:cTn>
                                        <p:tgtEl>
                                          <p:spTgt spid="75"/>
                                        </p:tgtEl>
                                        <p:attrNameLst>
                                          <p:attrName>style.visibility</p:attrName>
                                        </p:attrNameLst>
                                      </p:cBhvr>
                                      <p:to>
                                        <p:strVal val="hidden"/>
                                      </p:to>
                                    </p:set>
                                  </p:childTnLst>
                                </p:cTn>
                              </p:par>
                              <p:par>
                                <p:cTn id="194" presetID="13" presetClass="exit" presetSubtype="16" fill="hold" grpId="0" nodeType="withEffect">
                                  <p:stCondLst>
                                    <p:cond delay="0"/>
                                  </p:stCondLst>
                                  <p:childTnLst>
                                    <p:animEffect transition="out" filter="plus(in)">
                                      <p:cBhvr>
                                        <p:cTn id="195" dur="5000"/>
                                        <p:tgtEl>
                                          <p:spTgt spid="76"/>
                                        </p:tgtEl>
                                      </p:cBhvr>
                                    </p:animEffect>
                                    <p:set>
                                      <p:cBhvr>
                                        <p:cTn id="196" dur="1" fill="hold">
                                          <p:stCondLst>
                                            <p:cond delay="4999"/>
                                          </p:stCondLst>
                                        </p:cTn>
                                        <p:tgtEl>
                                          <p:spTgt spid="76"/>
                                        </p:tgtEl>
                                        <p:attrNameLst>
                                          <p:attrName>style.visibility</p:attrName>
                                        </p:attrNameLst>
                                      </p:cBhvr>
                                      <p:to>
                                        <p:strVal val="hidden"/>
                                      </p:to>
                                    </p:set>
                                  </p:childTnLst>
                                </p:cTn>
                              </p:par>
                              <p:par>
                                <p:cTn id="197" presetID="13" presetClass="exit" presetSubtype="16" fill="hold" grpId="0" nodeType="withEffect">
                                  <p:stCondLst>
                                    <p:cond delay="0"/>
                                  </p:stCondLst>
                                  <p:childTnLst>
                                    <p:animEffect transition="out" filter="plus(in)">
                                      <p:cBhvr>
                                        <p:cTn id="198" dur="5000"/>
                                        <p:tgtEl>
                                          <p:spTgt spid="77"/>
                                        </p:tgtEl>
                                      </p:cBhvr>
                                    </p:animEffect>
                                    <p:set>
                                      <p:cBhvr>
                                        <p:cTn id="199" dur="1" fill="hold">
                                          <p:stCondLst>
                                            <p:cond delay="4999"/>
                                          </p:stCondLst>
                                        </p:cTn>
                                        <p:tgtEl>
                                          <p:spTgt spid="77"/>
                                        </p:tgtEl>
                                        <p:attrNameLst>
                                          <p:attrName>style.visibility</p:attrName>
                                        </p:attrNameLst>
                                      </p:cBhvr>
                                      <p:to>
                                        <p:strVal val="hidden"/>
                                      </p:to>
                                    </p:set>
                                  </p:childTnLst>
                                </p:cTn>
                              </p:par>
                              <p:par>
                                <p:cTn id="200" presetID="13" presetClass="exit" presetSubtype="16" fill="hold" grpId="0" nodeType="withEffect">
                                  <p:stCondLst>
                                    <p:cond delay="0"/>
                                  </p:stCondLst>
                                  <p:childTnLst>
                                    <p:animEffect transition="out" filter="plus(in)">
                                      <p:cBhvr>
                                        <p:cTn id="201" dur="5000"/>
                                        <p:tgtEl>
                                          <p:spTgt spid="78"/>
                                        </p:tgtEl>
                                      </p:cBhvr>
                                    </p:animEffect>
                                    <p:set>
                                      <p:cBhvr>
                                        <p:cTn id="202" dur="1" fill="hold">
                                          <p:stCondLst>
                                            <p:cond delay="4999"/>
                                          </p:stCondLst>
                                        </p:cTn>
                                        <p:tgtEl>
                                          <p:spTgt spid="78"/>
                                        </p:tgtEl>
                                        <p:attrNameLst>
                                          <p:attrName>style.visibility</p:attrName>
                                        </p:attrNameLst>
                                      </p:cBhvr>
                                      <p:to>
                                        <p:strVal val="hidden"/>
                                      </p:to>
                                    </p:set>
                                  </p:childTnLst>
                                </p:cTn>
                              </p:par>
                              <p:par>
                                <p:cTn id="203" presetID="13" presetClass="exit" presetSubtype="16" fill="hold" grpId="0" nodeType="withEffect">
                                  <p:stCondLst>
                                    <p:cond delay="0"/>
                                  </p:stCondLst>
                                  <p:childTnLst>
                                    <p:animEffect transition="out" filter="plus(in)">
                                      <p:cBhvr>
                                        <p:cTn id="204" dur="5000"/>
                                        <p:tgtEl>
                                          <p:spTgt spid="79"/>
                                        </p:tgtEl>
                                      </p:cBhvr>
                                    </p:animEffect>
                                    <p:set>
                                      <p:cBhvr>
                                        <p:cTn id="205" dur="1" fill="hold">
                                          <p:stCondLst>
                                            <p:cond delay="4999"/>
                                          </p:stCondLst>
                                        </p:cTn>
                                        <p:tgtEl>
                                          <p:spTgt spid="79"/>
                                        </p:tgtEl>
                                        <p:attrNameLst>
                                          <p:attrName>style.visibility</p:attrName>
                                        </p:attrNameLst>
                                      </p:cBhvr>
                                      <p:to>
                                        <p:strVal val="hidden"/>
                                      </p:to>
                                    </p:set>
                                  </p:childTnLst>
                                </p:cTn>
                              </p:par>
                              <p:par>
                                <p:cTn id="206" presetID="13" presetClass="exit" presetSubtype="16" fill="hold" grpId="0" nodeType="withEffect">
                                  <p:stCondLst>
                                    <p:cond delay="0"/>
                                  </p:stCondLst>
                                  <p:childTnLst>
                                    <p:animEffect transition="out" filter="plus(in)">
                                      <p:cBhvr>
                                        <p:cTn id="207" dur="5000"/>
                                        <p:tgtEl>
                                          <p:spTgt spid="80"/>
                                        </p:tgtEl>
                                      </p:cBhvr>
                                    </p:animEffect>
                                    <p:set>
                                      <p:cBhvr>
                                        <p:cTn id="208" dur="1" fill="hold">
                                          <p:stCondLst>
                                            <p:cond delay="4999"/>
                                          </p:stCondLst>
                                        </p:cTn>
                                        <p:tgtEl>
                                          <p:spTgt spid="80"/>
                                        </p:tgtEl>
                                        <p:attrNameLst>
                                          <p:attrName>style.visibility</p:attrName>
                                        </p:attrNameLst>
                                      </p:cBhvr>
                                      <p:to>
                                        <p:strVal val="hidden"/>
                                      </p:to>
                                    </p:set>
                                  </p:childTnLst>
                                </p:cTn>
                              </p:par>
                              <p:par>
                                <p:cTn id="209" presetID="13" presetClass="exit" presetSubtype="16" fill="hold" grpId="0" nodeType="withEffect">
                                  <p:stCondLst>
                                    <p:cond delay="0"/>
                                  </p:stCondLst>
                                  <p:childTnLst>
                                    <p:animEffect transition="out" filter="plus(in)">
                                      <p:cBhvr>
                                        <p:cTn id="210" dur="5000"/>
                                        <p:tgtEl>
                                          <p:spTgt spid="81"/>
                                        </p:tgtEl>
                                      </p:cBhvr>
                                    </p:animEffect>
                                    <p:set>
                                      <p:cBhvr>
                                        <p:cTn id="211" dur="1" fill="hold">
                                          <p:stCondLst>
                                            <p:cond delay="4999"/>
                                          </p:stCondLst>
                                        </p:cTn>
                                        <p:tgtEl>
                                          <p:spTgt spid="81"/>
                                        </p:tgtEl>
                                        <p:attrNameLst>
                                          <p:attrName>style.visibility</p:attrName>
                                        </p:attrNameLst>
                                      </p:cBhvr>
                                      <p:to>
                                        <p:strVal val="hidden"/>
                                      </p:to>
                                    </p:set>
                                  </p:childTnLst>
                                </p:cTn>
                              </p:par>
                              <p:par>
                                <p:cTn id="212" presetID="13" presetClass="exit" presetSubtype="16" fill="hold" grpId="0" nodeType="withEffect">
                                  <p:stCondLst>
                                    <p:cond delay="0"/>
                                  </p:stCondLst>
                                  <p:childTnLst>
                                    <p:animEffect transition="out" filter="plus(in)">
                                      <p:cBhvr>
                                        <p:cTn id="213" dur="5000"/>
                                        <p:tgtEl>
                                          <p:spTgt spid="82"/>
                                        </p:tgtEl>
                                      </p:cBhvr>
                                    </p:animEffect>
                                    <p:set>
                                      <p:cBhvr>
                                        <p:cTn id="214" dur="1" fill="hold">
                                          <p:stCondLst>
                                            <p:cond delay="4999"/>
                                          </p:stCondLst>
                                        </p:cTn>
                                        <p:tgtEl>
                                          <p:spTgt spid="82"/>
                                        </p:tgtEl>
                                        <p:attrNameLst>
                                          <p:attrName>style.visibility</p:attrName>
                                        </p:attrNameLst>
                                      </p:cBhvr>
                                      <p:to>
                                        <p:strVal val="hidden"/>
                                      </p:to>
                                    </p:set>
                                  </p:childTnLst>
                                </p:cTn>
                              </p:par>
                              <p:par>
                                <p:cTn id="215" presetID="13" presetClass="exit" presetSubtype="16" fill="hold" grpId="0" nodeType="withEffect">
                                  <p:stCondLst>
                                    <p:cond delay="0"/>
                                  </p:stCondLst>
                                  <p:childTnLst>
                                    <p:animEffect transition="out" filter="plus(in)">
                                      <p:cBhvr>
                                        <p:cTn id="216" dur="5000"/>
                                        <p:tgtEl>
                                          <p:spTgt spid="83"/>
                                        </p:tgtEl>
                                      </p:cBhvr>
                                    </p:animEffect>
                                    <p:set>
                                      <p:cBhvr>
                                        <p:cTn id="217" dur="1" fill="hold">
                                          <p:stCondLst>
                                            <p:cond delay="4999"/>
                                          </p:stCondLst>
                                        </p:cTn>
                                        <p:tgtEl>
                                          <p:spTgt spid="83"/>
                                        </p:tgtEl>
                                        <p:attrNameLst>
                                          <p:attrName>style.visibility</p:attrName>
                                        </p:attrNameLst>
                                      </p:cBhvr>
                                      <p:to>
                                        <p:strVal val="hidden"/>
                                      </p:to>
                                    </p:set>
                                  </p:childTnLst>
                                </p:cTn>
                              </p:par>
                              <p:par>
                                <p:cTn id="218" presetID="13" presetClass="exit" presetSubtype="16" fill="hold" grpId="0" nodeType="withEffect">
                                  <p:stCondLst>
                                    <p:cond delay="0"/>
                                  </p:stCondLst>
                                  <p:childTnLst>
                                    <p:animEffect transition="out" filter="plus(in)">
                                      <p:cBhvr>
                                        <p:cTn id="219" dur="5000"/>
                                        <p:tgtEl>
                                          <p:spTgt spid="84"/>
                                        </p:tgtEl>
                                      </p:cBhvr>
                                    </p:animEffect>
                                    <p:set>
                                      <p:cBhvr>
                                        <p:cTn id="220" dur="1" fill="hold">
                                          <p:stCondLst>
                                            <p:cond delay="4999"/>
                                          </p:stCondLst>
                                        </p:cTn>
                                        <p:tgtEl>
                                          <p:spTgt spid="84"/>
                                        </p:tgtEl>
                                        <p:attrNameLst>
                                          <p:attrName>style.visibility</p:attrName>
                                        </p:attrNameLst>
                                      </p:cBhvr>
                                      <p:to>
                                        <p:strVal val="hidden"/>
                                      </p:to>
                                    </p:set>
                                  </p:childTnLst>
                                </p:cTn>
                              </p:par>
                              <p:par>
                                <p:cTn id="221" presetID="13" presetClass="exit" presetSubtype="16" fill="hold" grpId="0" nodeType="withEffect">
                                  <p:stCondLst>
                                    <p:cond delay="0"/>
                                  </p:stCondLst>
                                  <p:childTnLst>
                                    <p:animEffect transition="out" filter="plus(in)">
                                      <p:cBhvr>
                                        <p:cTn id="222" dur="5000"/>
                                        <p:tgtEl>
                                          <p:spTgt spid="85"/>
                                        </p:tgtEl>
                                      </p:cBhvr>
                                    </p:animEffect>
                                    <p:set>
                                      <p:cBhvr>
                                        <p:cTn id="223" dur="1" fill="hold">
                                          <p:stCondLst>
                                            <p:cond delay="4999"/>
                                          </p:stCondLst>
                                        </p:cTn>
                                        <p:tgtEl>
                                          <p:spTgt spid="85"/>
                                        </p:tgtEl>
                                        <p:attrNameLst>
                                          <p:attrName>style.visibility</p:attrName>
                                        </p:attrNameLst>
                                      </p:cBhvr>
                                      <p:to>
                                        <p:strVal val="hidden"/>
                                      </p:to>
                                    </p:set>
                                  </p:childTnLst>
                                </p:cTn>
                              </p:par>
                              <p:par>
                                <p:cTn id="224" presetID="13" presetClass="exit" presetSubtype="16" fill="hold" grpId="0" nodeType="withEffect">
                                  <p:stCondLst>
                                    <p:cond delay="0"/>
                                  </p:stCondLst>
                                  <p:childTnLst>
                                    <p:animEffect transition="out" filter="plus(in)">
                                      <p:cBhvr>
                                        <p:cTn id="225" dur="5000"/>
                                        <p:tgtEl>
                                          <p:spTgt spid="86"/>
                                        </p:tgtEl>
                                      </p:cBhvr>
                                    </p:animEffect>
                                    <p:set>
                                      <p:cBhvr>
                                        <p:cTn id="226" dur="1" fill="hold">
                                          <p:stCondLst>
                                            <p:cond delay="4999"/>
                                          </p:stCondLst>
                                        </p:cTn>
                                        <p:tgtEl>
                                          <p:spTgt spid="86"/>
                                        </p:tgtEl>
                                        <p:attrNameLst>
                                          <p:attrName>style.visibility</p:attrName>
                                        </p:attrNameLst>
                                      </p:cBhvr>
                                      <p:to>
                                        <p:strVal val="hidden"/>
                                      </p:to>
                                    </p:set>
                                  </p:childTnLst>
                                </p:cTn>
                              </p:par>
                              <p:par>
                                <p:cTn id="227" presetID="13" presetClass="exit" presetSubtype="16" fill="hold" grpId="0" nodeType="withEffect">
                                  <p:stCondLst>
                                    <p:cond delay="0"/>
                                  </p:stCondLst>
                                  <p:childTnLst>
                                    <p:animEffect transition="out" filter="plus(in)">
                                      <p:cBhvr>
                                        <p:cTn id="228" dur="5000"/>
                                        <p:tgtEl>
                                          <p:spTgt spid="87"/>
                                        </p:tgtEl>
                                      </p:cBhvr>
                                    </p:animEffect>
                                    <p:set>
                                      <p:cBhvr>
                                        <p:cTn id="229" dur="1" fill="hold">
                                          <p:stCondLst>
                                            <p:cond delay="4999"/>
                                          </p:stCondLst>
                                        </p:cTn>
                                        <p:tgtEl>
                                          <p:spTgt spid="87"/>
                                        </p:tgtEl>
                                        <p:attrNameLst>
                                          <p:attrName>style.visibility</p:attrName>
                                        </p:attrNameLst>
                                      </p:cBhvr>
                                      <p:to>
                                        <p:strVal val="hidden"/>
                                      </p:to>
                                    </p:set>
                                  </p:childTnLst>
                                </p:cTn>
                              </p:par>
                              <p:par>
                                <p:cTn id="230" presetID="13" presetClass="exit" presetSubtype="16" fill="hold" grpId="0" nodeType="withEffect">
                                  <p:stCondLst>
                                    <p:cond delay="0"/>
                                  </p:stCondLst>
                                  <p:childTnLst>
                                    <p:animEffect transition="out" filter="plus(in)">
                                      <p:cBhvr>
                                        <p:cTn id="231" dur="5000"/>
                                        <p:tgtEl>
                                          <p:spTgt spid="88"/>
                                        </p:tgtEl>
                                      </p:cBhvr>
                                    </p:animEffect>
                                    <p:set>
                                      <p:cBhvr>
                                        <p:cTn id="232" dur="1" fill="hold">
                                          <p:stCondLst>
                                            <p:cond delay="4999"/>
                                          </p:stCondLst>
                                        </p:cTn>
                                        <p:tgtEl>
                                          <p:spTgt spid="88"/>
                                        </p:tgtEl>
                                        <p:attrNameLst>
                                          <p:attrName>style.visibility</p:attrName>
                                        </p:attrNameLst>
                                      </p:cBhvr>
                                      <p:to>
                                        <p:strVal val="hidden"/>
                                      </p:to>
                                    </p:set>
                                  </p:childTnLst>
                                </p:cTn>
                              </p:par>
                              <p:par>
                                <p:cTn id="233" presetID="13" presetClass="exit" presetSubtype="16" fill="hold" grpId="0" nodeType="withEffect">
                                  <p:stCondLst>
                                    <p:cond delay="0"/>
                                  </p:stCondLst>
                                  <p:childTnLst>
                                    <p:animEffect transition="out" filter="plus(in)">
                                      <p:cBhvr>
                                        <p:cTn id="234" dur="5000"/>
                                        <p:tgtEl>
                                          <p:spTgt spid="89"/>
                                        </p:tgtEl>
                                      </p:cBhvr>
                                    </p:animEffect>
                                    <p:set>
                                      <p:cBhvr>
                                        <p:cTn id="235" dur="1" fill="hold">
                                          <p:stCondLst>
                                            <p:cond delay="4999"/>
                                          </p:stCondLst>
                                        </p:cTn>
                                        <p:tgtEl>
                                          <p:spTgt spid="89"/>
                                        </p:tgtEl>
                                        <p:attrNameLst>
                                          <p:attrName>style.visibility</p:attrName>
                                        </p:attrNameLst>
                                      </p:cBhvr>
                                      <p:to>
                                        <p:strVal val="hidden"/>
                                      </p:to>
                                    </p:set>
                                  </p:childTnLst>
                                </p:cTn>
                              </p:par>
                              <p:par>
                                <p:cTn id="236" presetID="13" presetClass="exit" presetSubtype="16" fill="hold" grpId="0" nodeType="withEffect">
                                  <p:stCondLst>
                                    <p:cond delay="0"/>
                                  </p:stCondLst>
                                  <p:childTnLst>
                                    <p:animEffect transition="out" filter="plus(in)">
                                      <p:cBhvr>
                                        <p:cTn id="237" dur="5000"/>
                                        <p:tgtEl>
                                          <p:spTgt spid="90"/>
                                        </p:tgtEl>
                                      </p:cBhvr>
                                    </p:animEffect>
                                    <p:set>
                                      <p:cBhvr>
                                        <p:cTn id="238" dur="1" fill="hold">
                                          <p:stCondLst>
                                            <p:cond delay="4999"/>
                                          </p:stCondLst>
                                        </p:cTn>
                                        <p:tgtEl>
                                          <p:spTgt spid="90"/>
                                        </p:tgtEl>
                                        <p:attrNameLst>
                                          <p:attrName>style.visibility</p:attrName>
                                        </p:attrNameLst>
                                      </p:cBhvr>
                                      <p:to>
                                        <p:strVal val="hidden"/>
                                      </p:to>
                                    </p:set>
                                  </p:childTnLst>
                                </p:cTn>
                              </p:par>
                              <p:par>
                                <p:cTn id="239" presetID="13" presetClass="exit" presetSubtype="16" fill="hold" grpId="0" nodeType="withEffect">
                                  <p:stCondLst>
                                    <p:cond delay="0"/>
                                  </p:stCondLst>
                                  <p:childTnLst>
                                    <p:animEffect transition="out" filter="plus(in)">
                                      <p:cBhvr>
                                        <p:cTn id="240" dur="5000"/>
                                        <p:tgtEl>
                                          <p:spTgt spid="91"/>
                                        </p:tgtEl>
                                      </p:cBhvr>
                                    </p:animEffect>
                                    <p:set>
                                      <p:cBhvr>
                                        <p:cTn id="241" dur="1" fill="hold">
                                          <p:stCondLst>
                                            <p:cond delay="4999"/>
                                          </p:stCondLst>
                                        </p:cTn>
                                        <p:tgtEl>
                                          <p:spTgt spid="91"/>
                                        </p:tgtEl>
                                        <p:attrNameLst>
                                          <p:attrName>style.visibility</p:attrName>
                                        </p:attrNameLst>
                                      </p:cBhvr>
                                      <p:to>
                                        <p:strVal val="hidden"/>
                                      </p:to>
                                    </p:set>
                                  </p:childTnLst>
                                </p:cTn>
                              </p:par>
                              <p:par>
                                <p:cTn id="242" presetID="13" presetClass="exit" presetSubtype="16" fill="hold" grpId="0" nodeType="withEffect">
                                  <p:stCondLst>
                                    <p:cond delay="0"/>
                                  </p:stCondLst>
                                  <p:childTnLst>
                                    <p:animEffect transition="out" filter="plus(in)">
                                      <p:cBhvr>
                                        <p:cTn id="243" dur="5000"/>
                                        <p:tgtEl>
                                          <p:spTgt spid="92"/>
                                        </p:tgtEl>
                                      </p:cBhvr>
                                    </p:animEffect>
                                    <p:set>
                                      <p:cBhvr>
                                        <p:cTn id="244" dur="1" fill="hold">
                                          <p:stCondLst>
                                            <p:cond delay="4999"/>
                                          </p:stCondLst>
                                        </p:cTn>
                                        <p:tgtEl>
                                          <p:spTgt spid="92"/>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7_1204_40x24.jpg"/>
          <p:cNvPicPr>
            <a:picLocks noChangeAspect="1"/>
          </p:cNvPicPr>
          <p:nvPr/>
        </p:nvPicPr>
        <p:blipFill>
          <a:blip r:embed="rId2"/>
          <a:stretch>
            <a:fillRect/>
          </a:stretch>
        </p:blipFill>
        <p:spPr>
          <a:xfrm>
            <a:off x="0" y="10016"/>
            <a:ext cx="9144000" cy="6837967"/>
          </a:xfrm>
          <a:prstGeom prst="rect">
            <a:avLst/>
          </a:prstGeom>
          <a:ln>
            <a:noFill/>
          </a:ln>
        </p:spPr>
      </p:pic>
      <p:sp>
        <p:nvSpPr>
          <p:cNvPr id="86" name="8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7" name="8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8" name="8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9" name="8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0" name="8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1" name="9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2" name="91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3" name="92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4" name="9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5" name="9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6" name="9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7" name="9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8" name="9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9" name="9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0" name="99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1" name="100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2" name="10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3" name="10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4" name="10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5" name="10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6" name="10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7" name="10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8" name="107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9" name="108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0" name="10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1" name="11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2" name="11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3" name="11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4" name="11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5" name="11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6" name="115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7" name="116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8" name="11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9" name="11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0" name="11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1" name="12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2" name="12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3" name="12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4" name="123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5" name="124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6" name="12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7" name="12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8" name="12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9" name="12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0" name="12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1" name="13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2" name="131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3" name="132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4" name="13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5" name="13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6" name="13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7" name="13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8" name="13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9" name="13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0" name="139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1" name="140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2" name="14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3" name="14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4" name="14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5" name="14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6" name="14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7" name="14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8" name="147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9" name="148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0" name="14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1" name="15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2" name="15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3" name="15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4" name="15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5" name="15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6" name="155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7" name="156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8" name="15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9" name="15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0" name="15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1" name="16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2" name="16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3" name="162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4" name="163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5" name="164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86"/>
                                        </p:tgtEl>
                                      </p:cBhvr>
                                    </p:animEffect>
                                    <p:set>
                                      <p:cBhvr>
                                        <p:cTn id="7" dur="1" fill="hold">
                                          <p:stCondLst>
                                            <p:cond delay="4999"/>
                                          </p:stCondLst>
                                        </p:cTn>
                                        <p:tgtEl>
                                          <p:spTgt spid="8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7"/>
                                        </p:tgtEl>
                                      </p:cBhvr>
                                    </p:animEffect>
                                    <p:set>
                                      <p:cBhvr>
                                        <p:cTn id="10" dur="1" fill="hold">
                                          <p:stCondLst>
                                            <p:cond delay="4999"/>
                                          </p:stCondLst>
                                        </p:cTn>
                                        <p:tgtEl>
                                          <p:spTgt spid="8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8"/>
                                        </p:tgtEl>
                                      </p:cBhvr>
                                    </p:animEffect>
                                    <p:set>
                                      <p:cBhvr>
                                        <p:cTn id="13" dur="1" fill="hold">
                                          <p:stCondLst>
                                            <p:cond delay="4999"/>
                                          </p:stCondLst>
                                        </p:cTn>
                                        <p:tgtEl>
                                          <p:spTgt spid="8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9"/>
                                        </p:tgtEl>
                                      </p:cBhvr>
                                    </p:animEffect>
                                    <p:set>
                                      <p:cBhvr>
                                        <p:cTn id="16" dur="1" fill="hold">
                                          <p:stCondLst>
                                            <p:cond delay="4999"/>
                                          </p:stCondLst>
                                        </p:cTn>
                                        <p:tgtEl>
                                          <p:spTgt spid="8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0"/>
                                        </p:tgtEl>
                                      </p:cBhvr>
                                    </p:animEffect>
                                    <p:set>
                                      <p:cBhvr>
                                        <p:cTn id="19" dur="1" fill="hold">
                                          <p:stCondLst>
                                            <p:cond delay="4999"/>
                                          </p:stCondLst>
                                        </p:cTn>
                                        <p:tgtEl>
                                          <p:spTgt spid="9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91"/>
                                        </p:tgtEl>
                                      </p:cBhvr>
                                    </p:animEffect>
                                    <p:set>
                                      <p:cBhvr>
                                        <p:cTn id="22" dur="1" fill="hold">
                                          <p:stCondLst>
                                            <p:cond delay="4999"/>
                                          </p:stCondLst>
                                        </p:cTn>
                                        <p:tgtEl>
                                          <p:spTgt spid="9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92"/>
                                        </p:tgtEl>
                                      </p:cBhvr>
                                    </p:animEffect>
                                    <p:set>
                                      <p:cBhvr>
                                        <p:cTn id="25" dur="1" fill="hold">
                                          <p:stCondLst>
                                            <p:cond delay="4999"/>
                                          </p:stCondLst>
                                        </p:cTn>
                                        <p:tgtEl>
                                          <p:spTgt spid="9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93"/>
                                        </p:tgtEl>
                                      </p:cBhvr>
                                    </p:animEffect>
                                    <p:set>
                                      <p:cBhvr>
                                        <p:cTn id="28" dur="1" fill="hold">
                                          <p:stCondLst>
                                            <p:cond delay="4999"/>
                                          </p:stCondLst>
                                        </p:cTn>
                                        <p:tgtEl>
                                          <p:spTgt spid="9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94"/>
                                        </p:tgtEl>
                                      </p:cBhvr>
                                    </p:animEffect>
                                    <p:set>
                                      <p:cBhvr>
                                        <p:cTn id="31" dur="1" fill="hold">
                                          <p:stCondLst>
                                            <p:cond delay="4999"/>
                                          </p:stCondLst>
                                        </p:cTn>
                                        <p:tgtEl>
                                          <p:spTgt spid="9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95"/>
                                        </p:tgtEl>
                                      </p:cBhvr>
                                    </p:animEffect>
                                    <p:set>
                                      <p:cBhvr>
                                        <p:cTn id="34" dur="1" fill="hold">
                                          <p:stCondLst>
                                            <p:cond delay="4999"/>
                                          </p:stCondLst>
                                        </p:cTn>
                                        <p:tgtEl>
                                          <p:spTgt spid="9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96"/>
                                        </p:tgtEl>
                                      </p:cBhvr>
                                    </p:animEffect>
                                    <p:set>
                                      <p:cBhvr>
                                        <p:cTn id="37" dur="1" fill="hold">
                                          <p:stCondLst>
                                            <p:cond delay="4999"/>
                                          </p:stCondLst>
                                        </p:cTn>
                                        <p:tgtEl>
                                          <p:spTgt spid="96"/>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97"/>
                                        </p:tgtEl>
                                      </p:cBhvr>
                                    </p:animEffect>
                                    <p:set>
                                      <p:cBhvr>
                                        <p:cTn id="40" dur="1" fill="hold">
                                          <p:stCondLst>
                                            <p:cond delay="4999"/>
                                          </p:stCondLst>
                                        </p:cTn>
                                        <p:tgtEl>
                                          <p:spTgt spid="9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98"/>
                                        </p:tgtEl>
                                      </p:cBhvr>
                                    </p:animEffect>
                                    <p:set>
                                      <p:cBhvr>
                                        <p:cTn id="43" dur="1" fill="hold">
                                          <p:stCondLst>
                                            <p:cond delay="4999"/>
                                          </p:stCondLst>
                                        </p:cTn>
                                        <p:tgtEl>
                                          <p:spTgt spid="9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99"/>
                                        </p:tgtEl>
                                      </p:cBhvr>
                                    </p:animEffect>
                                    <p:set>
                                      <p:cBhvr>
                                        <p:cTn id="46" dur="1" fill="hold">
                                          <p:stCondLst>
                                            <p:cond delay="4999"/>
                                          </p:stCondLst>
                                        </p:cTn>
                                        <p:tgtEl>
                                          <p:spTgt spid="9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00"/>
                                        </p:tgtEl>
                                      </p:cBhvr>
                                    </p:animEffect>
                                    <p:set>
                                      <p:cBhvr>
                                        <p:cTn id="49" dur="1" fill="hold">
                                          <p:stCondLst>
                                            <p:cond delay="4999"/>
                                          </p:stCondLst>
                                        </p:cTn>
                                        <p:tgtEl>
                                          <p:spTgt spid="10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101"/>
                                        </p:tgtEl>
                                      </p:cBhvr>
                                    </p:animEffect>
                                    <p:set>
                                      <p:cBhvr>
                                        <p:cTn id="52" dur="1" fill="hold">
                                          <p:stCondLst>
                                            <p:cond delay="4999"/>
                                          </p:stCondLst>
                                        </p:cTn>
                                        <p:tgtEl>
                                          <p:spTgt spid="10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102"/>
                                        </p:tgtEl>
                                      </p:cBhvr>
                                    </p:animEffect>
                                    <p:set>
                                      <p:cBhvr>
                                        <p:cTn id="55" dur="1" fill="hold">
                                          <p:stCondLst>
                                            <p:cond delay="4999"/>
                                          </p:stCondLst>
                                        </p:cTn>
                                        <p:tgtEl>
                                          <p:spTgt spid="10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103"/>
                                        </p:tgtEl>
                                      </p:cBhvr>
                                    </p:animEffect>
                                    <p:set>
                                      <p:cBhvr>
                                        <p:cTn id="58" dur="1" fill="hold">
                                          <p:stCondLst>
                                            <p:cond delay="4999"/>
                                          </p:stCondLst>
                                        </p:cTn>
                                        <p:tgtEl>
                                          <p:spTgt spid="10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104"/>
                                        </p:tgtEl>
                                      </p:cBhvr>
                                    </p:animEffect>
                                    <p:set>
                                      <p:cBhvr>
                                        <p:cTn id="61" dur="1" fill="hold">
                                          <p:stCondLst>
                                            <p:cond delay="4999"/>
                                          </p:stCondLst>
                                        </p:cTn>
                                        <p:tgtEl>
                                          <p:spTgt spid="10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05"/>
                                        </p:tgtEl>
                                      </p:cBhvr>
                                    </p:animEffect>
                                    <p:set>
                                      <p:cBhvr>
                                        <p:cTn id="64" dur="1" fill="hold">
                                          <p:stCondLst>
                                            <p:cond delay="4999"/>
                                          </p:stCondLst>
                                        </p:cTn>
                                        <p:tgtEl>
                                          <p:spTgt spid="105"/>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06"/>
                                        </p:tgtEl>
                                      </p:cBhvr>
                                    </p:animEffect>
                                    <p:set>
                                      <p:cBhvr>
                                        <p:cTn id="67" dur="1" fill="hold">
                                          <p:stCondLst>
                                            <p:cond delay="4999"/>
                                          </p:stCondLst>
                                        </p:cTn>
                                        <p:tgtEl>
                                          <p:spTgt spid="10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107"/>
                                        </p:tgtEl>
                                      </p:cBhvr>
                                    </p:animEffect>
                                    <p:set>
                                      <p:cBhvr>
                                        <p:cTn id="70" dur="1" fill="hold">
                                          <p:stCondLst>
                                            <p:cond delay="4999"/>
                                          </p:stCondLst>
                                        </p:cTn>
                                        <p:tgtEl>
                                          <p:spTgt spid="107"/>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108"/>
                                        </p:tgtEl>
                                      </p:cBhvr>
                                    </p:animEffect>
                                    <p:set>
                                      <p:cBhvr>
                                        <p:cTn id="73" dur="1" fill="hold">
                                          <p:stCondLst>
                                            <p:cond delay="4999"/>
                                          </p:stCondLst>
                                        </p:cTn>
                                        <p:tgtEl>
                                          <p:spTgt spid="10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109"/>
                                        </p:tgtEl>
                                      </p:cBhvr>
                                    </p:animEffect>
                                    <p:set>
                                      <p:cBhvr>
                                        <p:cTn id="76" dur="1" fill="hold">
                                          <p:stCondLst>
                                            <p:cond delay="4999"/>
                                          </p:stCondLst>
                                        </p:cTn>
                                        <p:tgtEl>
                                          <p:spTgt spid="109"/>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110"/>
                                        </p:tgtEl>
                                      </p:cBhvr>
                                    </p:animEffect>
                                    <p:set>
                                      <p:cBhvr>
                                        <p:cTn id="79" dur="1" fill="hold">
                                          <p:stCondLst>
                                            <p:cond delay="4999"/>
                                          </p:stCondLst>
                                        </p:cTn>
                                        <p:tgtEl>
                                          <p:spTgt spid="110"/>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111"/>
                                        </p:tgtEl>
                                      </p:cBhvr>
                                    </p:animEffect>
                                    <p:set>
                                      <p:cBhvr>
                                        <p:cTn id="82" dur="1" fill="hold">
                                          <p:stCondLst>
                                            <p:cond delay="4999"/>
                                          </p:stCondLst>
                                        </p:cTn>
                                        <p:tgtEl>
                                          <p:spTgt spid="111"/>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112"/>
                                        </p:tgtEl>
                                      </p:cBhvr>
                                    </p:animEffect>
                                    <p:set>
                                      <p:cBhvr>
                                        <p:cTn id="85" dur="1" fill="hold">
                                          <p:stCondLst>
                                            <p:cond delay="4999"/>
                                          </p:stCondLst>
                                        </p:cTn>
                                        <p:tgtEl>
                                          <p:spTgt spid="112"/>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113"/>
                                        </p:tgtEl>
                                      </p:cBhvr>
                                    </p:animEffect>
                                    <p:set>
                                      <p:cBhvr>
                                        <p:cTn id="88" dur="1" fill="hold">
                                          <p:stCondLst>
                                            <p:cond delay="4999"/>
                                          </p:stCondLst>
                                        </p:cTn>
                                        <p:tgtEl>
                                          <p:spTgt spid="113"/>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114"/>
                                        </p:tgtEl>
                                      </p:cBhvr>
                                    </p:animEffect>
                                    <p:set>
                                      <p:cBhvr>
                                        <p:cTn id="91" dur="1" fill="hold">
                                          <p:stCondLst>
                                            <p:cond delay="4999"/>
                                          </p:stCondLst>
                                        </p:cTn>
                                        <p:tgtEl>
                                          <p:spTgt spid="114"/>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115"/>
                                        </p:tgtEl>
                                      </p:cBhvr>
                                    </p:animEffect>
                                    <p:set>
                                      <p:cBhvr>
                                        <p:cTn id="94" dur="1" fill="hold">
                                          <p:stCondLst>
                                            <p:cond delay="4999"/>
                                          </p:stCondLst>
                                        </p:cTn>
                                        <p:tgtEl>
                                          <p:spTgt spid="11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116"/>
                                        </p:tgtEl>
                                      </p:cBhvr>
                                    </p:animEffect>
                                    <p:set>
                                      <p:cBhvr>
                                        <p:cTn id="97" dur="1" fill="hold">
                                          <p:stCondLst>
                                            <p:cond delay="4999"/>
                                          </p:stCondLst>
                                        </p:cTn>
                                        <p:tgtEl>
                                          <p:spTgt spid="11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117"/>
                                        </p:tgtEl>
                                      </p:cBhvr>
                                    </p:animEffect>
                                    <p:set>
                                      <p:cBhvr>
                                        <p:cTn id="100" dur="1" fill="hold">
                                          <p:stCondLst>
                                            <p:cond delay="4999"/>
                                          </p:stCondLst>
                                        </p:cTn>
                                        <p:tgtEl>
                                          <p:spTgt spid="11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118"/>
                                        </p:tgtEl>
                                      </p:cBhvr>
                                    </p:animEffect>
                                    <p:set>
                                      <p:cBhvr>
                                        <p:cTn id="103" dur="1" fill="hold">
                                          <p:stCondLst>
                                            <p:cond delay="4999"/>
                                          </p:stCondLst>
                                        </p:cTn>
                                        <p:tgtEl>
                                          <p:spTgt spid="11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119"/>
                                        </p:tgtEl>
                                      </p:cBhvr>
                                    </p:animEffect>
                                    <p:set>
                                      <p:cBhvr>
                                        <p:cTn id="106" dur="1" fill="hold">
                                          <p:stCondLst>
                                            <p:cond delay="4999"/>
                                          </p:stCondLst>
                                        </p:cTn>
                                        <p:tgtEl>
                                          <p:spTgt spid="11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120"/>
                                        </p:tgtEl>
                                      </p:cBhvr>
                                    </p:animEffect>
                                    <p:set>
                                      <p:cBhvr>
                                        <p:cTn id="109" dur="1" fill="hold">
                                          <p:stCondLst>
                                            <p:cond delay="4999"/>
                                          </p:stCondLst>
                                        </p:cTn>
                                        <p:tgtEl>
                                          <p:spTgt spid="12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121"/>
                                        </p:tgtEl>
                                      </p:cBhvr>
                                    </p:animEffect>
                                    <p:set>
                                      <p:cBhvr>
                                        <p:cTn id="112" dur="1" fill="hold">
                                          <p:stCondLst>
                                            <p:cond delay="4999"/>
                                          </p:stCondLst>
                                        </p:cTn>
                                        <p:tgtEl>
                                          <p:spTgt spid="12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122"/>
                                        </p:tgtEl>
                                      </p:cBhvr>
                                    </p:animEffect>
                                    <p:set>
                                      <p:cBhvr>
                                        <p:cTn id="115" dur="1" fill="hold">
                                          <p:stCondLst>
                                            <p:cond delay="4999"/>
                                          </p:stCondLst>
                                        </p:cTn>
                                        <p:tgtEl>
                                          <p:spTgt spid="122"/>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123"/>
                                        </p:tgtEl>
                                      </p:cBhvr>
                                    </p:animEffect>
                                    <p:set>
                                      <p:cBhvr>
                                        <p:cTn id="118" dur="1" fill="hold">
                                          <p:stCondLst>
                                            <p:cond delay="4999"/>
                                          </p:stCondLst>
                                        </p:cTn>
                                        <p:tgtEl>
                                          <p:spTgt spid="123"/>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124"/>
                                        </p:tgtEl>
                                      </p:cBhvr>
                                    </p:animEffect>
                                    <p:set>
                                      <p:cBhvr>
                                        <p:cTn id="121" dur="1" fill="hold">
                                          <p:stCondLst>
                                            <p:cond delay="4999"/>
                                          </p:stCondLst>
                                        </p:cTn>
                                        <p:tgtEl>
                                          <p:spTgt spid="124"/>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125"/>
                                        </p:tgtEl>
                                      </p:cBhvr>
                                    </p:animEffect>
                                    <p:set>
                                      <p:cBhvr>
                                        <p:cTn id="124" dur="1" fill="hold">
                                          <p:stCondLst>
                                            <p:cond delay="4999"/>
                                          </p:stCondLst>
                                        </p:cTn>
                                        <p:tgtEl>
                                          <p:spTgt spid="125"/>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126"/>
                                        </p:tgtEl>
                                      </p:cBhvr>
                                    </p:animEffect>
                                    <p:set>
                                      <p:cBhvr>
                                        <p:cTn id="127" dur="1" fill="hold">
                                          <p:stCondLst>
                                            <p:cond delay="4999"/>
                                          </p:stCondLst>
                                        </p:cTn>
                                        <p:tgtEl>
                                          <p:spTgt spid="126"/>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127"/>
                                        </p:tgtEl>
                                      </p:cBhvr>
                                    </p:animEffect>
                                    <p:set>
                                      <p:cBhvr>
                                        <p:cTn id="130" dur="1" fill="hold">
                                          <p:stCondLst>
                                            <p:cond delay="4999"/>
                                          </p:stCondLst>
                                        </p:cTn>
                                        <p:tgtEl>
                                          <p:spTgt spid="12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128"/>
                                        </p:tgtEl>
                                      </p:cBhvr>
                                    </p:animEffect>
                                    <p:set>
                                      <p:cBhvr>
                                        <p:cTn id="133" dur="1" fill="hold">
                                          <p:stCondLst>
                                            <p:cond delay="4999"/>
                                          </p:stCondLst>
                                        </p:cTn>
                                        <p:tgtEl>
                                          <p:spTgt spid="12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129"/>
                                        </p:tgtEl>
                                      </p:cBhvr>
                                    </p:animEffect>
                                    <p:set>
                                      <p:cBhvr>
                                        <p:cTn id="136" dur="1" fill="hold">
                                          <p:stCondLst>
                                            <p:cond delay="4999"/>
                                          </p:stCondLst>
                                        </p:cTn>
                                        <p:tgtEl>
                                          <p:spTgt spid="129"/>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130"/>
                                        </p:tgtEl>
                                      </p:cBhvr>
                                    </p:animEffect>
                                    <p:set>
                                      <p:cBhvr>
                                        <p:cTn id="139" dur="1" fill="hold">
                                          <p:stCondLst>
                                            <p:cond delay="4999"/>
                                          </p:stCondLst>
                                        </p:cTn>
                                        <p:tgtEl>
                                          <p:spTgt spid="130"/>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131"/>
                                        </p:tgtEl>
                                      </p:cBhvr>
                                    </p:animEffect>
                                    <p:set>
                                      <p:cBhvr>
                                        <p:cTn id="142" dur="1" fill="hold">
                                          <p:stCondLst>
                                            <p:cond delay="4999"/>
                                          </p:stCondLst>
                                        </p:cTn>
                                        <p:tgtEl>
                                          <p:spTgt spid="131"/>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132"/>
                                        </p:tgtEl>
                                      </p:cBhvr>
                                    </p:animEffect>
                                    <p:set>
                                      <p:cBhvr>
                                        <p:cTn id="145" dur="1" fill="hold">
                                          <p:stCondLst>
                                            <p:cond delay="4999"/>
                                          </p:stCondLst>
                                        </p:cTn>
                                        <p:tgtEl>
                                          <p:spTgt spid="132"/>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133"/>
                                        </p:tgtEl>
                                      </p:cBhvr>
                                    </p:animEffect>
                                    <p:set>
                                      <p:cBhvr>
                                        <p:cTn id="148" dur="1" fill="hold">
                                          <p:stCondLst>
                                            <p:cond delay="4999"/>
                                          </p:stCondLst>
                                        </p:cTn>
                                        <p:tgtEl>
                                          <p:spTgt spid="133"/>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134"/>
                                        </p:tgtEl>
                                      </p:cBhvr>
                                    </p:animEffect>
                                    <p:set>
                                      <p:cBhvr>
                                        <p:cTn id="151" dur="1" fill="hold">
                                          <p:stCondLst>
                                            <p:cond delay="4999"/>
                                          </p:stCondLst>
                                        </p:cTn>
                                        <p:tgtEl>
                                          <p:spTgt spid="13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135"/>
                                        </p:tgtEl>
                                      </p:cBhvr>
                                    </p:animEffect>
                                    <p:set>
                                      <p:cBhvr>
                                        <p:cTn id="154" dur="1" fill="hold">
                                          <p:stCondLst>
                                            <p:cond delay="4999"/>
                                          </p:stCondLst>
                                        </p:cTn>
                                        <p:tgtEl>
                                          <p:spTgt spid="13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136"/>
                                        </p:tgtEl>
                                      </p:cBhvr>
                                    </p:animEffect>
                                    <p:set>
                                      <p:cBhvr>
                                        <p:cTn id="157" dur="1" fill="hold">
                                          <p:stCondLst>
                                            <p:cond delay="4999"/>
                                          </p:stCondLst>
                                        </p:cTn>
                                        <p:tgtEl>
                                          <p:spTgt spid="13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137"/>
                                        </p:tgtEl>
                                      </p:cBhvr>
                                    </p:animEffect>
                                    <p:set>
                                      <p:cBhvr>
                                        <p:cTn id="160" dur="1" fill="hold">
                                          <p:stCondLst>
                                            <p:cond delay="4999"/>
                                          </p:stCondLst>
                                        </p:cTn>
                                        <p:tgtEl>
                                          <p:spTgt spid="13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138"/>
                                        </p:tgtEl>
                                      </p:cBhvr>
                                    </p:animEffect>
                                    <p:set>
                                      <p:cBhvr>
                                        <p:cTn id="163" dur="1" fill="hold">
                                          <p:stCondLst>
                                            <p:cond delay="4999"/>
                                          </p:stCondLst>
                                        </p:cTn>
                                        <p:tgtEl>
                                          <p:spTgt spid="13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139"/>
                                        </p:tgtEl>
                                      </p:cBhvr>
                                    </p:animEffect>
                                    <p:set>
                                      <p:cBhvr>
                                        <p:cTn id="166" dur="1" fill="hold">
                                          <p:stCondLst>
                                            <p:cond delay="4999"/>
                                          </p:stCondLst>
                                        </p:cTn>
                                        <p:tgtEl>
                                          <p:spTgt spid="13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140"/>
                                        </p:tgtEl>
                                      </p:cBhvr>
                                    </p:animEffect>
                                    <p:set>
                                      <p:cBhvr>
                                        <p:cTn id="169" dur="1" fill="hold">
                                          <p:stCondLst>
                                            <p:cond delay="4999"/>
                                          </p:stCondLst>
                                        </p:cTn>
                                        <p:tgtEl>
                                          <p:spTgt spid="140"/>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141"/>
                                        </p:tgtEl>
                                      </p:cBhvr>
                                    </p:animEffect>
                                    <p:set>
                                      <p:cBhvr>
                                        <p:cTn id="172" dur="1" fill="hold">
                                          <p:stCondLst>
                                            <p:cond delay="4999"/>
                                          </p:stCondLst>
                                        </p:cTn>
                                        <p:tgtEl>
                                          <p:spTgt spid="141"/>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142"/>
                                        </p:tgtEl>
                                      </p:cBhvr>
                                    </p:animEffect>
                                    <p:set>
                                      <p:cBhvr>
                                        <p:cTn id="175" dur="1" fill="hold">
                                          <p:stCondLst>
                                            <p:cond delay="4999"/>
                                          </p:stCondLst>
                                        </p:cTn>
                                        <p:tgtEl>
                                          <p:spTgt spid="142"/>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143"/>
                                        </p:tgtEl>
                                      </p:cBhvr>
                                    </p:animEffect>
                                    <p:set>
                                      <p:cBhvr>
                                        <p:cTn id="178" dur="1" fill="hold">
                                          <p:stCondLst>
                                            <p:cond delay="4999"/>
                                          </p:stCondLst>
                                        </p:cTn>
                                        <p:tgtEl>
                                          <p:spTgt spid="143"/>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144"/>
                                        </p:tgtEl>
                                      </p:cBhvr>
                                    </p:animEffect>
                                    <p:set>
                                      <p:cBhvr>
                                        <p:cTn id="181" dur="1" fill="hold">
                                          <p:stCondLst>
                                            <p:cond delay="4999"/>
                                          </p:stCondLst>
                                        </p:cTn>
                                        <p:tgtEl>
                                          <p:spTgt spid="144"/>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145"/>
                                        </p:tgtEl>
                                      </p:cBhvr>
                                    </p:animEffect>
                                    <p:set>
                                      <p:cBhvr>
                                        <p:cTn id="184" dur="1" fill="hold">
                                          <p:stCondLst>
                                            <p:cond delay="4999"/>
                                          </p:stCondLst>
                                        </p:cTn>
                                        <p:tgtEl>
                                          <p:spTgt spid="145"/>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146"/>
                                        </p:tgtEl>
                                      </p:cBhvr>
                                    </p:animEffect>
                                    <p:set>
                                      <p:cBhvr>
                                        <p:cTn id="187" dur="1" fill="hold">
                                          <p:stCondLst>
                                            <p:cond delay="4999"/>
                                          </p:stCondLst>
                                        </p:cTn>
                                        <p:tgtEl>
                                          <p:spTgt spid="146"/>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147"/>
                                        </p:tgtEl>
                                      </p:cBhvr>
                                    </p:animEffect>
                                    <p:set>
                                      <p:cBhvr>
                                        <p:cTn id="190" dur="1" fill="hold">
                                          <p:stCondLst>
                                            <p:cond delay="4999"/>
                                          </p:stCondLst>
                                        </p:cTn>
                                        <p:tgtEl>
                                          <p:spTgt spid="147"/>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148"/>
                                        </p:tgtEl>
                                      </p:cBhvr>
                                    </p:animEffect>
                                    <p:set>
                                      <p:cBhvr>
                                        <p:cTn id="193" dur="1" fill="hold">
                                          <p:stCondLst>
                                            <p:cond delay="4999"/>
                                          </p:stCondLst>
                                        </p:cTn>
                                        <p:tgtEl>
                                          <p:spTgt spid="148"/>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149"/>
                                        </p:tgtEl>
                                      </p:cBhvr>
                                    </p:animEffect>
                                    <p:set>
                                      <p:cBhvr>
                                        <p:cTn id="196" dur="1" fill="hold">
                                          <p:stCondLst>
                                            <p:cond delay="4999"/>
                                          </p:stCondLst>
                                        </p:cTn>
                                        <p:tgtEl>
                                          <p:spTgt spid="149"/>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150"/>
                                        </p:tgtEl>
                                      </p:cBhvr>
                                    </p:animEffect>
                                    <p:set>
                                      <p:cBhvr>
                                        <p:cTn id="199" dur="1" fill="hold">
                                          <p:stCondLst>
                                            <p:cond delay="4999"/>
                                          </p:stCondLst>
                                        </p:cTn>
                                        <p:tgtEl>
                                          <p:spTgt spid="150"/>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151"/>
                                        </p:tgtEl>
                                      </p:cBhvr>
                                    </p:animEffect>
                                    <p:set>
                                      <p:cBhvr>
                                        <p:cTn id="202" dur="1" fill="hold">
                                          <p:stCondLst>
                                            <p:cond delay="4999"/>
                                          </p:stCondLst>
                                        </p:cTn>
                                        <p:tgtEl>
                                          <p:spTgt spid="151"/>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152"/>
                                        </p:tgtEl>
                                      </p:cBhvr>
                                    </p:animEffect>
                                    <p:set>
                                      <p:cBhvr>
                                        <p:cTn id="205" dur="1" fill="hold">
                                          <p:stCondLst>
                                            <p:cond delay="4999"/>
                                          </p:stCondLst>
                                        </p:cTn>
                                        <p:tgtEl>
                                          <p:spTgt spid="152"/>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153"/>
                                        </p:tgtEl>
                                      </p:cBhvr>
                                    </p:animEffect>
                                    <p:set>
                                      <p:cBhvr>
                                        <p:cTn id="208" dur="1" fill="hold">
                                          <p:stCondLst>
                                            <p:cond delay="4999"/>
                                          </p:stCondLst>
                                        </p:cTn>
                                        <p:tgtEl>
                                          <p:spTgt spid="153"/>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154"/>
                                        </p:tgtEl>
                                      </p:cBhvr>
                                    </p:animEffect>
                                    <p:set>
                                      <p:cBhvr>
                                        <p:cTn id="211" dur="1" fill="hold">
                                          <p:stCondLst>
                                            <p:cond delay="4999"/>
                                          </p:stCondLst>
                                        </p:cTn>
                                        <p:tgtEl>
                                          <p:spTgt spid="154"/>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155"/>
                                        </p:tgtEl>
                                      </p:cBhvr>
                                    </p:animEffect>
                                    <p:set>
                                      <p:cBhvr>
                                        <p:cTn id="214" dur="1" fill="hold">
                                          <p:stCondLst>
                                            <p:cond delay="4999"/>
                                          </p:stCondLst>
                                        </p:cTn>
                                        <p:tgtEl>
                                          <p:spTgt spid="155"/>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156"/>
                                        </p:tgtEl>
                                      </p:cBhvr>
                                    </p:animEffect>
                                    <p:set>
                                      <p:cBhvr>
                                        <p:cTn id="217" dur="1" fill="hold">
                                          <p:stCondLst>
                                            <p:cond delay="4999"/>
                                          </p:stCondLst>
                                        </p:cTn>
                                        <p:tgtEl>
                                          <p:spTgt spid="156"/>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157"/>
                                        </p:tgtEl>
                                      </p:cBhvr>
                                    </p:animEffect>
                                    <p:set>
                                      <p:cBhvr>
                                        <p:cTn id="220" dur="1" fill="hold">
                                          <p:stCondLst>
                                            <p:cond delay="4999"/>
                                          </p:stCondLst>
                                        </p:cTn>
                                        <p:tgtEl>
                                          <p:spTgt spid="157"/>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158"/>
                                        </p:tgtEl>
                                      </p:cBhvr>
                                    </p:animEffect>
                                    <p:set>
                                      <p:cBhvr>
                                        <p:cTn id="223" dur="1" fill="hold">
                                          <p:stCondLst>
                                            <p:cond delay="4999"/>
                                          </p:stCondLst>
                                        </p:cTn>
                                        <p:tgtEl>
                                          <p:spTgt spid="158"/>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159"/>
                                        </p:tgtEl>
                                      </p:cBhvr>
                                    </p:animEffect>
                                    <p:set>
                                      <p:cBhvr>
                                        <p:cTn id="226" dur="1" fill="hold">
                                          <p:stCondLst>
                                            <p:cond delay="4999"/>
                                          </p:stCondLst>
                                        </p:cTn>
                                        <p:tgtEl>
                                          <p:spTgt spid="159"/>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160"/>
                                        </p:tgtEl>
                                      </p:cBhvr>
                                    </p:animEffect>
                                    <p:set>
                                      <p:cBhvr>
                                        <p:cTn id="229" dur="1" fill="hold">
                                          <p:stCondLst>
                                            <p:cond delay="4999"/>
                                          </p:stCondLst>
                                        </p:cTn>
                                        <p:tgtEl>
                                          <p:spTgt spid="160"/>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161"/>
                                        </p:tgtEl>
                                      </p:cBhvr>
                                    </p:animEffect>
                                    <p:set>
                                      <p:cBhvr>
                                        <p:cTn id="232" dur="1" fill="hold">
                                          <p:stCondLst>
                                            <p:cond delay="4999"/>
                                          </p:stCondLst>
                                        </p:cTn>
                                        <p:tgtEl>
                                          <p:spTgt spid="161"/>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162"/>
                                        </p:tgtEl>
                                      </p:cBhvr>
                                    </p:animEffect>
                                    <p:set>
                                      <p:cBhvr>
                                        <p:cTn id="235" dur="1" fill="hold">
                                          <p:stCondLst>
                                            <p:cond delay="4999"/>
                                          </p:stCondLst>
                                        </p:cTn>
                                        <p:tgtEl>
                                          <p:spTgt spid="162"/>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163"/>
                                        </p:tgtEl>
                                      </p:cBhvr>
                                    </p:animEffect>
                                    <p:set>
                                      <p:cBhvr>
                                        <p:cTn id="238" dur="1" fill="hold">
                                          <p:stCondLst>
                                            <p:cond delay="4999"/>
                                          </p:stCondLst>
                                        </p:cTn>
                                        <p:tgtEl>
                                          <p:spTgt spid="163"/>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164"/>
                                        </p:tgtEl>
                                      </p:cBhvr>
                                    </p:animEffect>
                                    <p:set>
                                      <p:cBhvr>
                                        <p:cTn id="241" dur="1" fill="hold">
                                          <p:stCondLst>
                                            <p:cond delay="4999"/>
                                          </p:stCondLst>
                                        </p:cTn>
                                        <p:tgtEl>
                                          <p:spTgt spid="164"/>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165"/>
                                        </p:tgtEl>
                                      </p:cBhvr>
                                    </p:animEffect>
                                    <p:set>
                                      <p:cBhvr>
                                        <p:cTn id="244" dur="1" fill="hold">
                                          <p:stCondLst>
                                            <p:cond delay="4999"/>
                                          </p:stCondLst>
                                        </p:cTn>
                                        <p:tgtEl>
                                          <p:spTgt spid="165"/>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_10_2007_0123582001192570506_leonid_afremov.jpg"/>
          <p:cNvPicPr>
            <a:picLocks noChangeAspect="1"/>
          </p:cNvPicPr>
          <p:nvPr/>
        </p:nvPicPr>
        <p:blipFill>
          <a:blip r:embed="rId2"/>
          <a:stretch>
            <a:fillRect/>
          </a:stretch>
        </p:blipFill>
        <p:spPr>
          <a:xfrm>
            <a:off x="0" y="6684"/>
            <a:ext cx="9144000" cy="6844632"/>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2"/>
                                        </p:tgtEl>
                                      </p:cBhvr>
                                    </p:animEffect>
                                    <p:set>
                                      <p:cBhvr>
                                        <p:cTn id="142" dur="1" fill="hold">
                                          <p:stCondLst>
                                            <p:cond delay="4999"/>
                                          </p:stCondLst>
                                        </p:cTn>
                                        <p:tgtEl>
                                          <p:spTgt spid="52"/>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3"/>
                                        </p:tgtEl>
                                      </p:cBhvr>
                                    </p:animEffect>
                                    <p:set>
                                      <p:cBhvr>
                                        <p:cTn id="145" dur="1" fill="hold">
                                          <p:stCondLst>
                                            <p:cond delay="4999"/>
                                          </p:stCondLst>
                                        </p:cTn>
                                        <p:tgtEl>
                                          <p:spTgt spid="5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4"/>
                                        </p:tgtEl>
                                      </p:cBhvr>
                                    </p:animEffect>
                                    <p:set>
                                      <p:cBhvr>
                                        <p:cTn id="148" dur="1" fill="hold">
                                          <p:stCondLst>
                                            <p:cond delay="4999"/>
                                          </p:stCondLst>
                                        </p:cTn>
                                        <p:tgtEl>
                                          <p:spTgt spid="54"/>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5"/>
                                        </p:tgtEl>
                                      </p:cBhvr>
                                    </p:animEffect>
                                    <p:set>
                                      <p:cBhvr>
                                        <p:cTn id="151" dur="1" fill="hold">
                                          <p:stCondLst>
                                            <p:cond delay="4999"/>
                                          </p:stCondLst>
                                        </p:cTn>
                                        <p:tgtEl>
                                          <p:spTgt spid="55"/>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56"/>
                                        </p:tgtEl>
                                      </p:cBhvr>
                                    </p:animEffect>
                                    <p:set>
                                      <p:cBhvr>
                                        <p:cTn id="154" dur="1" fill="hold">
                                          <p:stCondLst>
                                            <p:cond delay="4999"/>
                                          </p:stCondLst>
                                        </p:cTn>
                                        <p:tgtEl>
                                          <p:spTgt spid="56"/>
                                        </p:tgtEl>
                                        <p:attrNameLst>
                                          <p:attrName>style.visibility</p:attrName>
                                        </p:attrNameLst>
                                      </p:cBhvr>
                                      <p:to>
                                        <p:strVal val="hidden"/>
                                      </p:to>
                                    </p:set>
                                  </p:childTnLst>
                                </p:cTn>
                              </p:par>
                              <p:par>
                                <p:cTn id="155" presetID="18" presetClass="exit" presetSubtype="9" fill="hold" grpId="0" nodeType="withEffect">
                                  <p:stCondLst>
                                    <p:cond delay="0"/>
                                  </p:stCondLst>
                                  <p:childTnLst>
                                    <p:animEffect transition="out" filter="strips(upLeft)">
                                      <p:cBhvr>
                                        <p:cTn id="156" dur="5000"/>
                                        <p:tgtEl>
                                          <p:spTgt spid="47"/>
                                        </p:tgtEl>
                                      </p:cBhvr>
                                    </p:animEffect>
                                    <p:set>
                                      <p:cBhvr>
                                        <p:cTn id="157" dur="1" fill="hold">
                                          <p:stCondLst>
                                            <p:cond delay="4999"/>
                                          </p:stCondLst>
                                        </p:cTn>
                                        <p:tgtEl>
                                          <p:spTgt spid="47"/>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9" fill="hold" grpId="0" nodeType="withEffect">
                                  <p:stCondLst>
                                    <p:cond delay="0"/>
                                  </p:stCondLst>
                                  <p:childTnLst>
                                    <p:animEffect transition="out" filter="strips(up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9" fill="hold" grpId="0" nodeType="withEffect">
                                  <p:stCondLst>
                                    <p:cond delay="0"/>
                                  </p:stCondLst>
                                  <p:childTnLst>
                                    <p:animEffect transition="out" filter="strips(upLeft)">
                                      <p:cBhvr>
                                        <p:cTn id="168" dur="5000"/>
                                        <p:tgtEl>
                                          <p:spTgt spid="60"/>
                                        </p:tgtEl>
                                      </p:cBhvr>
                                    </p:animEffect>
                                    <p:set>
                                      <p:cBhvr>
                                        <p:cTn id="169" dur="1" fill="hold">
                                          <p:stCondLst>
                                            <p:cond delay="4999"/>
                                          </p:stCondLst>
                                        </p:cTn>
                                        <p:tgtEl>
                                          <p:spTgt spid="60"/>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9" fill="hold" grpId="0" nodeType="withEffect">
                                  <p:stCondLst>
                                    <p:cond delay="0"/>
                                  </p:stCondLst>
                                  <p:childTnLst>
                                    <p:animEffect transition="out" filter="strips(up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9" fill="hold" grpId="0" nodeType="withEffect">
                                  <p:stCondLst>
                                    <p:cond delay="0"/>
                                  </p:stCondLst>
                                  <p:childTnLst>
                                    <p:animEffect transition="out" filter="strips(up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68"/>
                                        </p:tgtEl>
                                      </p:cBhvr>
                                    </p:animEffect>
                                    <p:set>
                                      <p:cBhvr>
                                        <p:cTn id="190" dur="1" fill="hold">
                                          <p:stCondLst>
                                            <p:cond delay="4999"/>
                                          </p:stCondLst>
                                        </p:cTn>
                                        <p:tgtEl>
                                          <p:spTgt spid="68"/>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9"/>
                                        </p:tgtEl>
                                      </p:cBhvr>
                                    </p:animEffect>
                                    <p:set>
                                      <p:cBhvr>
                                        <p:cTn id="193" dur="1" fill="hold">
                                          <p:stCondLst>
                                            <p:cond delay="4999"/>
                                          </p:stCondLst>
                                        </p:cTn>
                                        <p:tgtEl>
                                          <p:spTgt spid="69"/>
                                        </p:tgtEl>
                                        <p:attrNameLst>
                                          <p:attrName>style.visibility</p:attrName>
                                        </p:attrNameLst>
                                      </p:cBhvr>
                                      <p:to>
                                        <p:strVal val="hidden"/>
                                      </p:to>
                                    </p:set>
                                  </p:childTnLst>
                                </p:cTn>
                              </p:par>
                              <p:par>
                                <p:cTn id="194" presetID="18" presetClass="exit" presetSubtype="3" fill="hold" grpId="0" nodeType="withEffect">
                                  <p:stCondLst>
                                    <p:cond delay="0"/>
                                  </p:stCondLst>
                                  <p:childTnLst>
                                    <p:animEffect transition="out" filter="strips(upRight)">
                                      <p:cBhvr>
                                        <p:cTn id="195" dur="5000"/>
                                        <p:tgtEl>
                                          <p:spTgt spid="70"/>
                                        </p:tgtEl>
                                      </p:cBhvr>
                                    </p:animEffect>
                                    <p:set>
                                      <p:cBhvr>
                                        <p:cTn id="196" dur="1" fill="hold">
                                          <p:stCondLst>
                                            <p:cond delay="4999"/>
                                          </p:stCondLst>
                                        </p:cTn>
                                        <p:tgtEl>
                                          <p:spTgt spid="70"/>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71"/>
                                        </p:tgtEl>
                                      </p:cBhvr>
                                    </p:animEffect>
                                    <p:set>
                                      <p:cBhvr>
                                        <p:cTn id="199" dur="1" fill="hold">
                                          <p:stCondLst>
                                            <p:cond delay="4999"/>
                                          </p:stCondLst>
                                        </p:cTn>
                                        <p:tgtEl>
                                          <p:spTgt spid="71"/>
                                        </p:tgtEl>
                                        <p:attrNameLst>
                                          <p:attrName>style.visibility</p:attrName>
                                        </p:attrNameLst>
                                      </p:cBhvr>
                                      <p:to>
                                        <p:strVal val="hidden"/>
                                      </p:to>
                                    </p:set>
                                  </p:childTnLst>
                                </p:cTn>
                              </p:par>
                              <p:par>
                                <p:cTn id="200" presetID="18" presetClass="exit" presetSubtype="3" fill="hold" grpId="0" nodeType="withEffect">
                                  <p:stCondLst>
                                    <p:cond delay="0"/>
                                  </p:stCondLst>
                                  <p:childTnLst>
                                    <p:animEffect transition="out" filter="strips(upRight)">
                                      <p:cBhvr>
                                        <p:cTn id="201" dur="5000"/>
                                        <p:tgtEl>
                                          <p:spTgt spid="72"/>
                                        </p:tgtEl>
                                      </p:cBhvr>
                                    </p:animEffect>
                                    <p:set>
                                      <p:cBhvr>
                                        <p:cTn id="202" dur="1" fill="hold">
                                          <p:stCondLst>
                                            <p:cond delay="4999"/>
                                          </p:stCondLst>
                                        </p:cTn>
                                        <p:tgtEl>
                                          <p:spTgt spid="72"/>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73"/>
                                        </p:tgtEl>
                                      </p:cBhvr>
                                    </p:animEffect>
                                    <p:set>
                                      <p:cBhvr>
                                        <p:cTn id="205" dur="1" fill="hold">
                                          <p:stCondLst>
                                            <p:cond delay="4999"/>
                                          </p:stCondLst>
                                        </p:cTn>
                                        <p:tgtEl>
                                          <p:spTgt spid="73"/>
                                        </p:tgtEl>
                                        <p:attrNameLst>
                                          <p:attrName>style.visibility</p:attrName>
                                        </p:attrNameLst>
                                      </p:cBhvr>
                                      <p:to>
                                        <p:strVal val="hidden"/>
                                      </p:to>
                                    </p:set>
                                  </p:childTnLst>
                                </p:cTn>
                              </p:par>
                              <p:par>
                                <p:cTn id="206" presetID="18" presetClass="exit" presetSubtype="3" fill="hold" grpId="0" nodeType="withEffect">
                                  <p:stCondLst>
                                    <p:cond delay="0"/>
                                  </p:stCondLst>
                                  <p:childTnLst>
                                    <p:animEffect transition="out" filter="strips(upRight)">
                                      <p:cBhvr>
                                        <p:cTn id="207" dur="5000"/>
                                        <p:tgtEl>
                                          <p:spTgt spid="74"/>
                                        </p:tgtEl>
                                      </p:cBhvr>
                                    </p:animEffect>
                                    <p:set>
                                      <p:cBhvr>
                                        <p:cTn id="208" dur="1" fill="hold">
                                          <p:stCondLst>
                                            <p:cond delay="4999"/>
                                          </p:stCondLst>
                                        </p:cTn>
                                        <p:tgtEl>
                                          <p:spTgt spid="74"/>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75"/>
                                        </p:tgtEl>
                                      </p:cBhvr>
                                    </p:animEffect>
                                    <p:set>
                                      <p:cBhvr>
                                        <p:cTn id="211" dur="1" fill="hold">
                                          <p:stCondLst>
                                            <p:cond delay="4999"/>
                                          </p:stCondLst>
                                        </p:cTn>
                                        <p:tgtEl>
                                          <p:spTgt spid="75"/>
                                        </p:tgtEl>
                                        <p:attrNameLst>
                                          <p:attrName>style.visibility</p:attrName>
                                        </p:attrNameLst>
                                      </p:cBhvr>
                                      <p:to>
                                        <p:strVal val="hidden"/>
                                      </p:to>
                                    </p:set>
                                  </p:childTnLst>
                                </p:cTn>
                              </p:par>
                              <p:par>
                                <p:cTn id="212" presetID="18" presetClass="exit" presetSubtype="3" fill="hold" grpId="0" nodeType="withEffect">
                                  <p:stCondLst>
                                    <p:cond delay="0"/>
                                  </p:stCondLst>
                                  <p:childTnLst>
                                    <p:animEffect transition="out" filter="strips(upRight)">
                                      <p:cBhvr>
                                        <p:cTn id="213" dur="5000"/>
                                        <p:tgtEl>
                                          <p:spTgt spid="76"/>
                                        </p:tgtEl>
                                      </p:cBhvr>
                                    </p:animEffect>
                                    <p:set>
                                      <p:cBhvr>
                                        <p:cTn id="214" dur="1" fill="hold">
                                          <p:stCondLst>
                                            <p:cond delay="4999"/>
                                          </p:stCondLst>
                                        </p:cTn>
                                        <p:tgtEl>
                                          <p:spTgt spid="76"/>
                                        </p:tgtEl>
                                        <p:attrNameLst>
                                          <p:attrName>style.visibility</p:attrName>
                                        </p:attrNameLst>
                                      </p:cBhvr>
                                      <p:to>
                                        <p:strVal val="hidden"/>
                                      </p:to>
                                    </p:set>
                                  </p:childTnLst>
                                </p:cTn>
                              </p:par>
                              <p:par>
                                <p:cTn id="215" presetID="18" presetClass="exit" presetSubtype="9" fill="hold" grpId="0" nodeType="withEffect">
                                  <p:stCondLst>
                                    <p:cond delay="0"/>
                                  </p:stCondLst>
                                  <p:childTnLst>
                                    <p:animEffect transition="out" filter="strips(upLeft)">
                                      <p:cBhvr>
                                        <p:cTn id="216" dur="5000"/>
                                        <p:tgtEl>
                                          <p:spTgt spid="67"/>
                                        </p:tgtEl>
                                      </p:cBhvr>
                                    </p:animEffect>
                                    <p:set>
                                      <p:cBhvr>
                                        <p:cTn id="217" dur="1" fill="hold">
                                          <p:stCondLst>
                                            <p:cond delay="4999"/>
                                          </p:stCondLst>
                                        </p:cTn>
                                        <p:tgtEl>
                                          <p:spTgt spid="67"/>
                                        </p:tgtEl>
                                        <p:attrNameLst>
                                          <p:attrName>style.visibility</p:attrName>
                                        </p:attrNameLst>
                                      </p:cBhvr>
                                      <p:to>
                                        <p:strVal val="hidden"/>
                                      </p:to>
                                    </p:set>
                                  </p:childTnLst>
                                </p:cTn>
                              </p:par>
                              <p:par>
                                <p:cTn id="218" presetID="18" presetClass="exit" presetSubtype="6" fill="hold" grpId="0" nodeType="withEffect">
                                  <p:stCondLst>
                                    <p:cond delay="0"/>
                                  </p:stCondLst>
                                  <p:childTnLst>
                                    <p:animEffect transition="out" filter="strips(downRight)">
                                      <p:cBhvr>
                                        <p:cTn id="219" dur="5000"/>
                                        <p:tgtEl>
                                          <p:spTgt spid="77"/>
                                        </p:tgtEl>
                                      </p:cBhvr>
                                    </p:animEffect>
                                    <p:set>
                                      <p:cBhvr>
                                        <p:cTn id="220" dur="1" fill="hold">
                                          <p:stCondLst>
                                            <p:cond delay="4999"/>
                                          </p:stCondLst>
                                        </p:cTn>
                                        <p:tgtEl>
                                          <p:spTgt spid="77"/>
                                        </p:tgtEl>
                                        <p:attrNameLst>
                                          <p:attrName>style.visibility</p:attrName>
                                        </p:attrNameLst>
                                      </p:cBhvr>
                                      <p:to>
                                        <p:strVal val="hidden"/>
                                      </p:to>
                                    </p:set>
                                  </p:childTnLst>
                                </p:cTn>
                              </p:par>
                              <p:par>
                                <p:cTn id="221" presetID="18" presetClass="exit" presetSubtype="9" fill="hold" grpId="0" nodeType="withEffect">
                                  <p:stCondLst>
                                    <p:cond delay="0"/>
                                  </p:stCondLst>
                                  <p:childTnLst>
                                    <p:animEffect transition="out" filter="strips(upLeft)">
                                      <p:cBhvr>
                                        <p:cTn id="222" dur="5000"/>
                                        <p:tgtEl>
                                          <p:spTgt spid="78"/>
                                        </p:tgtEl>
                                      </p:cBhvr>
                                    </p:animEffect>
                                    <p:set>
                                      <p:cBhvr>
                                        <p:cTn id="223" dur="1" fill="hold">
                                          <p:stCondLst>
                                            <p:cond delay="4999"/>
                                          </p:stCondLst>
                                        </p:cTn>
                                        <p:tgtEl>
                                          <p:spTgt spid="78"/>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79"/>
                                        </p:tgtEl>
                                      </p:cBhvr>
                                    </p:animEffect>
                                    <p:set>
                                      <p:cBhvr>
                                        <p:cTn id="226" dur="1" fill="hold">
                                          <p:stCondLst>
                                            <p:cond delay="4999"/>
                                          </p:stCondLst>
                                        </p:cTn>
                                        <p:tgtEl>
                                          <p:spTgt spid="79"/>
                                        </p:tgtEl>
                                        <p:attrNameLst>
                                          <p:attrName>style.visibility</p:attrName>
                                        </p:attrNameLst>
                                      </p:cBhvr>
                                      <p:to>
                                        <p:strVal val="hidden"/>
                                      </p:to>
                                    </p:set>
                                  </p:childTnLst>
                                </p:cTn>
                              </p:par>
                              <p:par>
                                <p:cTn id="227" presetID="18" presetClass="exit" presetSubtype="9" fill="hold" grpId="0" nodeType="withEffect">
                                  <p:stCondLst>
                                    <p:cond delay="0"/>
                                  </p:stCondLst>
                                  <p:childTnLst>
                                    <p:animEffect transition="out" filter="strips(upLeft)">
                                      <p:cBhvr>
                                        <p:cTn id="228" dur="5000"/>
                                        <p:tgtEl>
                                          <p:spTgt spid="80"/>
                                        </p:tgtEl>
                                      </p:cBhvr>
                                    </p:animEffect>
                                    <p:set>
                                      <p:cBhvr>
                                        <p:cTn id="229" dur="1" fill="hold">
                                          <p:stCondLst>
                                            <p:cond delay="4999"/>
                                          </p:stCondLst>
                                        </p:cTn>
                                        <p:tgtEl>
                                          <p:spTgt spid="80"/>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81"/>
                                        </p:tgtEl>
                                      </p:cBhvr>
                                    </p:animEffect>
                                    <p:set>
                                      <p:cBhvr>
                                        <p:cTn id="232" dur="1" fill="hold">
                                          <p:stCondLst>
                                            <p:cond delay="4999"/>
                                          </p:stCondLst>
                                        </p:cTn>
                                        <p:tgtEl>
                                          <p:spTgt spid="81"/>
                                        </p:tgtEl>
                                        <p:attrNameLst>
                                          <p:attrName>style.visibility</p:attrName>
                                        </p:attrNameLst>
                                      </p:cBhvr>
                                      <p:to>
                                        <p:strVal val="hidden"/>
                                      </p:to>
                                    </p:set>
                                  </p:childTnLst>
                                </p:cTn>
                              </p:par>
                              <p:par>
                                <p:cTn id="233" presetID="18" presetClass="exit" presetSubtype="9" fill="hold" grpId="0" nodeType="withEffect">
                                  <p:stCondLst>
                                    <p:cond delay="0"/>
                                  </p:stCondLst>
                                  <p:childTnLst>
                                    <p:animEffect transition="out" filter="strips(upLeft)">
                                      <p:cBhvr>
                                        <p:cTn id="234" dur="5000"/>
                                        <p:tgtEl>
                                          <p:spTgt spid="82"/>
                                        </p:tgtEl>
                                      </p:cBhvr>
                                    </p:animEffect>
                                    <p:set>
                                      <p:cBhvr>
                                        <p:cTn id="235" dur="1" fill="hold">
                                          <p:stCondLst>
                                            <p:cond delay="4999"/>
                                          </p:stCondLst>
                                        </p:cTn>
                                        <p:tgtEl>
                                          <p:spTgt spid="82"/>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83"/>
                                        </p:tgtEl>
                                      </p:cBhvr>
                                    </p:animEffect>
                                    <p:set>
                                      <p:cBhvr>
                                        <p:cTn id="238" dur="1" fill="hold">
                                          <p:stCondLst>
                                            <p:cond delay="4999"/>
                                          </p:stCondLst>
                                        </p:cTn>
                                        <p:tgtEl>
                                          <p:spTgt spid="83"/>
                                        </p:tgtEl>
                                        <p:attrNameLst>
                                          <p:attrName>style.visibility</p:attrName>
                                        </p:attrNameLst>
                                      </p:cBhvr>
                                      <p:to>
                                        <p:strVal val="hidden"/>
                                      </p:to>
                                    </p:set>
                                  </p:childTnLst>
                                </p:cTn>
                              </p:par>
                              <p:par>
                                <p:cTn id="239" presetID="18" presetClass="exit" presetSubtype="9" fill="hold" grpId="0" nodeType="withEffect">
                                  <p:stCondLst>
                                    <p:cond delay="0"/>
                                  </p:stCondLst>
                                  <p:childTnLst>
                                    <p:animEffect transition="out" filter="strips(upLeft)">
                                      <p:cBhvr>
                                        <p:cTn id="240" dur="5000"/>
                                        <p:tgtEl>
                                          <p:spTgt spid="84"/>
                                        </p:tgtEl>
                                      </p:cBhvr>
                                    </p:animEffect>
                                    <p:set>
                                      <p:cBhvr>
                                        <p:cTn id="241" dur="1" fill="hold">
                                          <p:stCondLst>
                                            <p:cond delay="4999"/>
                                          </p:stCondLst>
                                        </p:cTn>
                                        <p:tgtEl>
                                          <p:spTgt spid="84"/>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85"/>
                                        </p:tgtEl>
                                      </p:cBhvr>
                                    </p:animEffect>
                                    <p:set>
                                      <p:cBhvr>
                                        <p:cTn id="244" dur="1" fill="hold">
                                          <p:stCondLst>
                                            <p:cond delay="4999"/>
                                          </p:stCondLst>
                                        </p:cTn>
                                        <p:tgtEl>
                                          <p:spTgt spid="85"/>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17_10_2007_0242713001192570506_leonid_afremov.jpg"/>
          <p:cNvPicPr>
            <a:picLocks noChangeAspect="1"/>
          </p:cNvPicPr>
          <p:nvPr/>
        </p:nvPicPr>
        <p:blipFill>
          <a:blip r:embed="rId2"/>
          <a:stretch>
            <a:fillRect/>
          </a:stretch>
        </p:blipFill>
        <p:spPr>
          <a:xfrm>
            <a:off x="0" y="29875"/>
            <a:ext cx="9144000" cy="6798250"/>
          </a:xfrm>
          <a:prstGeom prst="rect">
            <a:avLst/>
          </a:prstGeom>
          <a:ln>
            <a:noFill/>
          </a:ln>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3000"/>
                                        <p:tgtEl>
                                          <p:spTgt spid="77"/>
                                        </p:tgtEl>
                                      </p:cBhvr>
                                    </p:animEffect>
                                    <p:set>
                                      <p:cBhvr>
                                        <p:cTn id="34" dur="1" fill="hold">
                                          <p:stCondLst>
                                            <p:cond delay="2999"/>
                                          </p:stCondLst>
                                        </p:cTn>
                                        <p:tgtEl>
                                          <p:spTgt spid="77"/>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3000"/>
                                        <p:tgtEl>
                                          <p:spTgt spid="17"/>
                                        </p:tgtEl>
                                      </p:cBhvr>
                                    </p:animEffect>
                                    <p:set>
                                      <p:cBhvr>
                                        <p:cTn id="43" dur="1" fill="hold">
                                          <p:stCondLst>
                                            <p:cond delay="2999"/>
                                          </p:stCondLst>
                                        </p:cTn>
                                        <p:tgtEl>
                                          <p:spTgt spid="1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3000"/>
                                        <p:tgtEl>
                                          <p:spTgt spid="18"/>
                                        </p:tgtEl>
                                      </p:cBhvr>
                                    </p:animEffect>
                                    <p:set>
                                      <p:cBhvr>
                                        <p:cTn id="46" dur="1" fill="hold">
                                          <p:stCondLst>
                                            <p:cond delay="2999"/>
                                          </p:stCondLst>
                                        </p:cTn>
                                        <p:tgtEl>
                                          <p:spTgt spid="1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3000"/>
                                        <p:tgtEl>
                                          <p:spTgt spid="19"/>
                                        </p:tgtEl>
                                      </p:cBhvr>
                                    </p:animEffect>
                                    <p:set>
                                      <p:cBhvr>
                                        <p:cTn id="49" dur="1" fill="hold">
                                          <p:stCondLst>
                                            <p:cond delay="2999"/>
                                          </p:stCondLst>
                                        </p:cTn>
                                        <p:tgtEl>
                                          <p:spTgt spid="19"/>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3000"/>
                                        <p:tgtEl>
                                          <p:spTgt spid="22"/>
                                        </p:tgtEl>
                                      </p:cBhvr>
                                    </p:animEffect>
                                    <p:set>
                                      <p:cBhvr>
                                        <p:cTn id="58" dur="1" fill="hold">
                                          <p:stCondLst>
                                            <p:cond delay="2999"/>
                                          </p:stCondLst>
                                        </p:cTn>
                                        <p:tgtEl>
                                          <p:spTgt spid="22"/>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3000"/>
                                        <p:tgtEl>
                                          <p:spTgt spid="23"/>
                                        </p:tgtEl>
                                      </p:cBhvr>
                                    </p:animEffect>
                                    <p:set>
                                      <p:cBhvr>
                                        <p:cTn id="61" dur="1" fill="hold">
                                          <p:stCondLst>
                                            <p:cond delay="2999"/>
                                          </p:stCondLst>
                                        </p:cTn>
                                        <p:tgtEl>
                                          <p:spTgt spid="23"/>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3000"/>
                                        <p:tgtEl>
                                          <p:spTgt spid="78"/>
                                        </p:tgtEl>
                                      </p:cBhvr>
                                    </p:animEffect>
                                    <p:set>
                                      <p:cBhvr>
                                        <p:cTn id="64" dur="1" fill="hold">
                                          <p:stCondLst>
                                            <p:cond delay="2999"/>
                                          </p:stCondLst>
                                        </p:cTn>
                                        <p:tgtEl>
                                          <p:spTgt spid="78"/>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3000"/>
                                        <p:tgtEl>
                                          <p:spTgt spid="15"/>
                                        </p:tgtEl>
                                      </p:cBhvr>
                                    </p:animEffect>
                                    <p:set>
                                      <p:cBhvr>
                                        <p:cTn id="67" dur="1" fill="hold">
                                          <p:stCondLst>
                                            <p:cond delay="2999"/>
                                          </p:stCondLst>
                                        </p:cTn>
                                        <p:tgtEl>
                                          <p:spTgt spid="15"/>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3000"/>
                                        <p:tgtEl>
                                          <p:spTgt spid="24"/>
                                        </p:tgtEl>
                                      </p:cBhvr>
                                    </p:animEffect>
                                    <p:set>
                                      <p:cBhvr>
                                        <p:cTn id="70" dur="1" fill="hold">
                                          <p:stCondLst>
                                            <p:cond delay="2999"/>
                                          </p:stCondLst>
                                        </p:cTn>
                                        <p:tgtEl>
                                          <p:spTgt spid="24"/>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3000"/>
                                        <p:tgtEl>
                                          <p:spTgt spid="25"/>
                                        </p:tgtEl>
                                      </p:cBhvr>
                                    </p:animEffect>
                                    <p:set>
                                      <p:cBhvr>
                                        <p:cTn id="73" dur="1" fill="hold">
                                          <p:stCondLst>
                                            <p:cond delay="2999"/>
                                          </p:stCondLst>
                                        </p:cTn>
                                        <p:tgtEl>
                                          <p:spTgt spid="25"/>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3000"/>
                                        <p:tgtEl>
                                          <p:spTgt spid="26"/>
                                        </p:tgtEl>
                                      </p:cBhvr>
                                    </p:animEffect>
                                    <p:set>
                                      <p:cBhvr>
                                        <p:cTn id="76" dur="1" fill="hold">
                                          <p:stCondLst>
                                            <p:cond delay="2999"/>
                                          </p:stCondLst>
                                        </p:cTn>
                                        <p:tgtEl>
                                          <p:spTgt spid="26"/>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3000"/>
                                        <p:tgtEl>
                                          <p:spTgt spid="27"/>
                                        </p:tgtEl>
                                      </p:cBhvr>
                                    </p:animEffect>
                                    <p:set>
                                      <p:cBhvr>
                                        <p:cTn id="79" dur="1" fill="hold">
                                          <p:stCondLst>
                                            <p:cond delay="2999"/>
                                          </p:stCondLst>
                                        </p:cTn>
                                        <p:tgtEl>
                                          <p:spTgt spid="27"/>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3000"/>
                                        <p:tgtEl>
                                          <p:spTgt spid="28"/>
                                        </p:tgtEl>
                                      </p:cBhvr>
                                    </p:animEffect>
                                    <p:set>
                                      <p:cBhvr>
                                        <p:cTn id="82" dur="1" fill="hold">
                                          <p:stCondLst>
                                            <p:cond delay="2999"/>
                                          </p:stCondLst>
                                        </p:cTn>
                                        <p:tgtEl>
                                          <p:spTgt spid="28"/>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3000"/>
                                        <p:tgtEl>
                                          <p:spTgt spid="29"/>
                                        </p:tgtEl>
                                      </p:cBhvr>
                                    </p:animEffect>
                                    <p:set>
                                      <p:cBhvr>
                                        <p:cTn id="85" dur="1" fill="hold">
                                          <p:stCondLst>
                                            <p:cond delay="2999"/>
                                          </p:stCondLst>
                                        </p:cTn>
                                        <p:tgtEl>
                                          <p:spTgt spid="29"/>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3000"/>
                                        <p:tgtEl>
                                          <p:spTgt spid="30"/>
                                        </p:tgtEl>
                                      </p:cBhvr>
                                    </p:animEffect>
                                    <p:set>
                                      <p:cBhvr>
                                        <p:cTn id="88" dur="1" fill="hold">
                                          <p:stCondLst>
                                            <p:cond delay="2999"/>
                                          </p:stCondLst>
                                        </p:cTn>
                                        <p:tgtEl>
                                          <p:spTgt spid="30"/>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3000"/>
                                        <p:tgtEl>
                                          <p:spTgt spid="31"/>
                                        </p:tgtEl>
                                      </p:cBhvr>
                                    </p:animEffect>
                                    <p:set>
                                      <p:cBhvr>
                                        <p:cTn id="91" dur="1" fill="hold">
                                          <p:stCondLst>
                                            <p:cond delay="2999"/>
                                          </p:stCondLst>
                                        </p:cTn>
                                        <p:tgtEl>
                                          <p:spTgt spid="31"/>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3000"/>
                                        <p:tgtEl>
                                          <p:spTgt spid="79"/>
                                        </p:tgtEl>
                                      </p:cBhvr>
                                    </p:animEffect>
                                    <p:set>
                                      <p:cBhvr>
                                        <p:cTn id="94" dur="1" fill="hold">
                                          <p:stCondLst>
                                            <p:cond delay="2999"/>
                                          </p:stCondLst>
                                        </p:cTn>
                                        <p:tgtEl>
                                          <p:spTgt spid="79"/>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3000"/>
                                        <p:tgtEl>
                                          <p:spTgt spid="32"/>
                                        </p:tgtEl>
                                      </p:cBhvr>
                                    </p:animEffect>
                                    <p:set>
                                      <p:cBhvr>
                                        <p:cTn id="97" dur="1" fill="hold">
                                          <p:stCondLst>
                                            <p:cond delay="2999"/>
                                          </p:stCondLst>
                                        </p:cTn>
                                        <p:tgtEl>
                                          <p:spTgt spid="32"/>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3000"/>
                                        <p:tgtEl>
                                          <p:spTgt spid="33"/>
                                        </p:tgtEl>
                                      </p:cBhvr>
                                    </p:animEffect>
                                    <p:set>
                                      <p:cBhvr>
                                        <p:cTn id="100" dur="1" fill="hold">
                                          <p:stCondLst>
                                            <p:cond delay="2999"/>
                                          </p:stCondLst>
                                        </p:cTn>
                                        <p:tgtEl>
                                          <p:spTgt spid="33"/>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3000"/>
                                        <p:tgtEl>
                                          <p:spTgt spid="34"/>
                                        </p:tgtEl>
                                      </p:cBhvr>
                                    </p:animEffect>
                                    <p:set>
                                      <p:cBhvr>
                                        <p:cTn id="103" dur="1" fill="hold">
                                          <p:stCondLst>
                                            <p:cond delay="2999"/>
                                          </p:stCondLst>
                                        </p:cTn>
                                        <p:tgtEl>
                                          <p:spTgt spid="34"/>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3000"/>
                                        <p:tgtEl>
                                          <p:spTgt spid="35"/>
                                        </p:tgtEl>
                                      </p:cBhvr>
                                    </p:animEffect>
                                    <p:set>
                                      <p:cBhvr>
                                        <p:cTn id="106" dur="1" fill="hold">
                                          <p:stCondLst>
                                            <p:cond delay="2999"/>
                                          </p:stCondLst>
                                        </p:cTn>
                                        <p:tgtEl>
                                          <p:spTgt spid="35"/>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3000"/>
                                        <p:tgtEl>
                                          <p:spTgt spid="36"/>
                                        </p:tgtEl>
                                      </p:cBhvr>
                                    </p:animEffect>
                                    <p:set>
                                      <p:cBhvr>
                                        <p:cTn id="109" dur="1" fill="hold">
                                          <p:stCondLst>
                                            <p:cond delay="2999"/>
                                          </p:stCondLst>
                                        </p:cTn>
                                        <p:tgtEl>
                                          <p:spTgt spid="36"/>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3000"/>
                                        <p:tgtEl>
                                          <p:spTgt spid="37"/>
                                        </p:tgtEl>
                                      </p:cBhvr>
                                    </p:animEffect>
                                    <p:set>
                                      <p:cBhvr>
                                        <p:cTn id="112" dur="1" fill="hold">
                                          <p:stCondLst>
                                            <p:cond delay="2999"/>
                                          </p:stCondLst>
                                        </p:cTn>
                                        <p:tgtEl>
                                          <p:spTgt spid="37"/>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3000"/>
                                        <p:tgtEl>
                                          <p:spTgt spid="38"/>
                                        </p:tgtEl>
                                      </p:cBhvr>
                                    </p:animEffect>
                                    <p:set>
                                      <p:cBhvr>
                                        <p:cTn id="115" dur="1" fill="hold">
                                          <p:stCondLst>
                                            <p:cond delay="2999"/>
                                          </p:stCondLst>
                                        </p:cTn>
                                        <p:tgtEl>
                                          <p:spTgt spid="38"/>
                                        </p:tgtEl>
                                        <p:attrNameLst>
                                          <p:attrName>style.visibility</p:attrName>
                                        </p:attrNameLst>
                                      </p:cBhvr>
                                      <p:to>
                                        <p:strVal val="hidden"/>
                                      </p:to>
                                    </p:set>
                                  </p:childTnLst>
                                </p:cTn>
                              </p:par>
                              <p:par>
                                <p:cTn id="116" presetID="18" presetClass="exit" presetSubtype="9" fill="hold" grpId="0" nodeType="withEffect">
                                  <p:stCondLst>
                                    <p:cond delay="0"/>
                                  </p:stCondLst>
                                  <p:childTnLst>
                                    <p:animEffect transition="out" filter="strips(upLeft)">
                                      <p:cBhvr>
                                        <p:cTn id="117" dur="3000"/>
                                        <p:tgtEl>
                                          <p:spTgt spid="39"/>
                                        </p:tgtEl>
                                      </p:cBhvr>
                                    </p:animEffect>
                                    <p:set>
                                      <p:cBhvr>
                                        <p:cTn id="118" dur="1" fill="hold">
                                          <p:stCondLst>
                                            <p:cond delay="2999"/>
                                          </p:stCondLst>
                                        </p:cTn>
                                        <p:tgtEl>
                                          <p:spTgt spid="39"/>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3000"/>
                                        <p:tgtEl>
                                          <p:spTgt spid="40"/>
                                        </p:tgtEl>
                                      </p:cBhvr>
                                    </p:animEffect>
                                    <p:set>
                                      <p:cBhvr>
                                        <p:cTn id="121" dur="1" fill="hold">
                                          <p:stCondLst>
                                            <p:cond delay="2999"/>
                                          </p:stCondLst>
                                        </p:cTn>
                                        <p:tgtEl>
                                          <p:spTgt spid="40"/>
                                        </p:tgtEl>
                                        <p:attrNameLst>
                                          <p:attrName>style.visibility</p:attrName>
                                        </p:attrNameLst>
                                      </p:cBhvr>
                                      <p:to>
                                        <p:strVal val="hidden"/>
                                      </p:to>
                                    </p:set>
                                  </p:childTnLst>
                                </p:cTn>
                              </p:par>
                              <p:par>
                                <p:cTn id="122" presetID="18" presetClass="exit" presetSubtype="9" fill="hold" grpId="0" nodeType="withEffect">
                                  <p:stCondLst>
                                    <p:cond delay="0"/>
                                  </p:stCondLst>
                                  <p:childTnLst>
                                    <p:animEffect transition="out" filter="strips(upLeft)">
                                      <p:cBhvr>
                                        <p:cTn id="123" dur="3000"/>
                                        <p:tgtEl>
                                          <p:spTgt spid="80"/>
                                        </p:tgtEl>
                                      </p:cBhvr>
                                    </p:animEffect>
                                    <p:set>
                                      <p:cBhvr>
                                        <p:cTn id="124" dur="1" fill="hold">
                                          <p:stCondLst>
                                            <p:cond delay="2999"/>
                                          </p:stCondLst>
                                        </p:cTn>
                                        <p:tgtEl>
                                          <p:spTgt spid="80"/>
                                        </p:tgtEl>
                                        <p:attrNameLst>
                                          <p:attrName>style.visibility</p:attrName>
                                        </p:attrNameLst>
                                      </p:cBhvr>
                                      <p:to>
                                        <p:strVal val="hidden"/>
                                      </p:to>
                                    </p:set>
                                  </p:childTnLst>
                                </p:cTn>
                              </p:par>
                              <p:par>
                                <p:cTn id="125" presetID="18" presetClass="exit" presetSubtype="9" fill="hold" grpId="0" nodeType="withEffect">
                                  <p:stCondLst>
                                    <p:cond delay="0"/>
                                  </p:stCondLst>
                                  <p:childTnLst>
                                    <p:animEffect transition="out" filter="strips(upLeft)">
                                      <p:cBhvr>
                                        <p:cTn id="126" dur="3000"/>
                                        <p:tgtEl>
                                          <p:spTgt spid="41"/>
                                        </p:tgtEl>
                                      </p:cBhvr>
                                    </p:animEffect>
                                    <p:set>
                                      <p:cBhvr>
                                        <p:cTn id="127" dur="1" fill="hold">
                                          <p:stCondLst>
                                            <p:cond delay="2999"/>
                                          </p:stCondLst>
                                        </p:cTn>
                                        <p:tgtEl>
                                          <p:spTgt spid="41"/>
                                        </p:tgtEl>
                                        <p:attrNameLst>
                                          <p:attrName>style.visibility</p:attrName>
                                        </p:attrNameLst>
                                      </p:cBhvr>
                                      <p:to>
                                        <p:strVal val="hidden"/>
                                      </p:to>
                                    </p:set>
                                  </p:childTnLst>
                                </p:cTn>
                              </p:par>
                              <p:par>
                                <p:cTn id="128" presetID="18" presetClass="exit" presetSubtype="9" fill="hold" grpId="0" nodeType="withEffect">
                                  <p:stCondLst>
                                    <p:cond delay="0"/>
                                  </p:stCondLst>
                                  <p:childTnLst>
                                    <p:animEffect transition="out" filter="strips(upLeft)">
                                      <p:cBhvr>
                                        <p:cTn id="129" dur="3000"/>
                                        <p:tgtEl>
                                          <p:spTgt spid="43"/>
                                        </p:tgtEl>
                                      </p:cBhvr>
                                    </p:animEffect>
                                    <p:set>
                                      <p:cBhvr>
                                        <p:cTn id="130" dur="1" fill="hold">
                                          <p:stCondLst>
                                            <p:cond delay="2999"/>
                                          </p:stCondLst>
                                        </p:cTn>
                                        <p:tgtEl>
                                          <p:spTgt spid="43"/>
                                        </p:tgtEl>
                                        <p:attrNameLst>
                                          <p:attrName>style.visibility</p:attrName>
                                        </p:attrNameLst>
                                      </p:cBhvr>
                                      <p:to>
                                        <p:strVal val="hidden"/>
                                      </p:to>
                                    </p:set>
                                  </p:childTnLst>
                                </p:cTn>
                              </p:par>
                              <p:par>
                                <p:cTn id="131" presetID="18" presetClass="exit" presetSubtype="9" fill="hold" grpId="0" nodeType="withEffect">
                                  <p:stCondLst>
                                    <p:cond delay="0"/>
                                  </p:stCondLst>
                                  <p:childTnLst>
                                    <p:animEffect transition="out" filter="strips(upLeft)">
                                      <p:cBhvr>
                                        <p:cTn id="132" dur="3000"/>
                                        <p:tgtEl>
                                          <p:spTgt spid="44"/>
                                        </p:tgtEl>
                                      </p:cBhvr>
                                    </p:animEffect>
                                    <p:set>
                                      <p:cBhvr>
                                        <p:cTn id="133" dur="1" fill="hold">
                                          <p:stCondLst>
                                            <p:cond delay="2999"/>
                                          </p:stCondLst>
                                        </p:cTn>
                                        <p:tgtEl>
                                          <p:spTgt spid="44"/>
                                        </p:tgtEl>
                                        <p:attrNameLst>
                                          <p:attrName>style.visibility</p:attrName>
                                        </p:attrNameLst>
                                      </p:cBhvr>
                                      <p:to>
                                        <p:strVal val="hidden"/>
                                      </p:to>
                                    </p:set>
                                  </p:childTnLst>
                                </p:cTn>
                              </p:par>
                              <p:par>
                                <p:cTn id="134" presetID="18" presetClass="exit" presetSubtype="9" fill="hold" grpId="0" nodeType="withEffect">
                                  <p:stCondLst>
                                    <p:cond delay="0"/>
                                  </p:stCondLst>
                                  <p:childTnLst>
                                    <p:animEffect transition="out" filter="strips(upLeft)">
                                      <p:cBhvr>
                                        <p:cTn id="135" dur="3000"/>
                                        <p:tgtEl>
                                          <p:spTgt spid="45"/>
                                        </p:tgtEl>
                                      </p:cBhvr>
                                    </p:animEffect>
                                    <p:set>
                                      <p:cBhvr>
                                        <p:cTn id="136" dur="1" fill="hold">
                                          <p:stCondLst>
                                            <p:cond delay="2999"/>
                                          </p:stCondLst>
                                        </p:cTn>
                                        <p:tgtEl>
                                          <p:spTgt spid="45"/>
                                        </p:tgtEl>
                                        <p:attrNameLst>
                                          <p:attrName>style.visibility</p:attrName>
                                        </p:attrNameLst>
                                      </p:cBhvr>
                                      <p:to>
                                        <p:strVal val="hidden"/>
                                      </p:to>
                                    </p:set>
                                  </p:childTnLst>
                                </p:cTn>
                              </p:par>
                              <p:par>
                                <p:cTn id="137" presetID="18" presetClass="exit" presetSubtype="9" fill="hold" grpId="0" nodeType="withEffect">
                                  <p:stCondLst>
                                    <p:cond delay="0"/>
                                  </p:stCondLst>
                                  <p:childTnLst>
                                    <p:animEffect transition="out" filter="strips(upLeft)">
                                      <p:cBhvr>
                                        <p:cTn id="138" dur="3000"/>
                                        <p:tgtEl>
                                          <p:spTgt spid="46"/>
                                        </p:tgtEl>
                                      </p:cBhvr>
                                    </p:animEffect>
                                    <p:set>
                                      <p:cBhvr>
                                        <p:cTn id="139" dur="1" fill="hold">
                                          <p:stCondLst>
                                            <p:cond delay="2999"/>
                                          </p:stCondLst>
                                        </p:cTn>
                                        <p:tgtEl>
                                          <p:spTgt spid="46"/>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3000"/>
                                        <p:tgtEl>
                                          <p:spTgt spid="47"/>
                                        </p:tgtEl>
                                      </p:cBhvr>
                                    </p:animEffect>
                                    <p:set>
                                      <p:cBhvr>
                                        <p:cTn id="142" dur="1" fill="hold">
                                          <p:stCondLst>
                                            <p:cond delay="2999"/>
                                          </p:stCondLst>
                                        </p:cTn>
                                        <p:tgtEl>
                                          <p:spTgt spid="47"/>
                                        </p:tgtEl>
                                        <p:attrNameLst>
                                          <p:attrName>style.visibility</p:attrName>
                                        </p:attrNameLst>
                                      </p:cBhvr>
                                      <p:to>
                                        <p:strVal val="hidden"/>
                                      </p:to>
                                    </p:set>
                                  </p:childTnLst>
                                </p:cTn>
                              </p:par>
                              <p:par>
                                <p:cTn id="143" presetID="18" presetClass="exit" presetSubtype="9" fill="hold" grpId="0" nodeType="withEffect">
                                  <p:stCondLst>
                                    <p:cond delay="0"/>
                                  </p:stCondLst>
                                  <p:childTnLst>
                                    <p:animEffect transition="out" filter="strips(upLeft)">
                                      <p:cBhvr>
                                        <p:cTn id="144" dur="3000"/>
                                        <p:tgtEl>
                                          <p:spTgt spid="48"/>
                                        </p:tgtEl>
                                      </p:cBhvr>
                                    </p:animEffect>
                                    <p:set>
                                      <p:cBhvr>
                                        <p:cTn id="145" dur="1" fill="hold">
                                          <p:stCondLst>
                                            <p:cond delay="2999"/>
                                          </p:stCondLst>
                                        </p:cTn>
                                        <p:tgtEl>
                                          <p:spTgt spid="48"/>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3000"/>
                                        <p:tgtEl>
                                          <p:spTgt spid="49"/>
                                        </p:tgtEl>
                                      </p:cBhvr>
                                    </p:animEffect>
                                    <p:set>
                                      <p:cBhvr>
                                        <p:cTn id="148" dur="1" fill="hold">
                                          <p:stCondLst>
                                            <p:cond delay="2999"/>
                                          </p:stCondLst>
                                        </p:cTn>
                                        <p:tgtEl>
                                          <p:spTgt spid="49"/>
                                        </p:tgtEl>
                                        <p:attrNameLst>
                                          <p:attrName>style.visibility</p:attrName>
                                        </p:attrNameLst>
                                      </p:cBhvr>
                                      <p:to>
                                        <p:strVal val="hidden"/>
                                      </p:to>
                                    </p:set>
                                  </p:childTnLst>
                                </p:cTn>
                              </p:par>
                              <p:par>
                                <p:cTn id="149" presetID="18" presetClass="exit" presetSubtype="9" fill="hold" grpId="0" nodeType="withEffect">
                                  <p:stCondLst>
                                    <p:cond delay="0"/>
                                  </p:stCondLst>
                                  <p:childTnLst>
                                    <p:animEffect transition="out" filter="strips(upLeft)">
                                      <p:cBhvr>
                                        <p:cTn id="150" dur="3000"/>
                                        <p:tgtEl>
                                          <p:spTgt spid="50"/>
                                        </p:tgtEl>
                                      </p:cBhvr>
                                    </p:animEffect>
                                    <p:set>
                                      <p:cBhvr>
                                        <p:cTn id="151" dur="1" fill="hold">
                                          <p:stCondLst>
                                            <p:cond delay="2999"/>
                                          </p:stCondLst>
                                        </p:cTn>
                                        <p:tgtEl>
                                          <p:spTgt spid="50"/>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3000"/>
                                        <p:tgtEl>
                                          <p:spTgt spid="81"/>
                                        </p:tgtEl>
                                      </p:cBhvr>
                                    </p:animEffect>
                                    <p:set>
                                      <p:cBhvr>
                                        <p:cTn id="154" dur="1" fill="hold">
                                          <p:stCondLst>
                                            <p:cond delay="2999"/>
                                          </p:stCondLst>
                                        </p:cTn>
                                        <p:tgtEl>
                                          <p:spTgt spid="81"/>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3000"/>
                                        <p:tgtEl>
                                          <p:spTgt spid="42"/>
                                        </p:tgtEl>
                                      </p:cBhvr>
                                    </p:animEffect>
                                    <p:set>
                                      <p:cBhvr>
                                        <p:cTn id="157" dur="1" fill="hold">
                                          <p:stCondLst>
                                            <p:cond delay="2999"/>
                                          </p:stCondLst>
                                        </p:cTn>
                                        <p:tgtEl>
                                          <p:spTgt spid="42"/>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3000"/>
                                        <p:tgtEl>
                                          <p:spTgt spid="51"/>
                                        </p:tgtEl>
                                      </p:cBhvr>
                                    </p:animEffect>
                                    <p:set>
                                      <p:cBhvr>
                                        <p:cTn id="160" dur="1" fill="hold">
                                          <p:stCondLst>
                                            <p:cond delay="2999"/>
                                          </p:stCondLst>
                                        </p:cTn>
                                        <p:tgtEl>
                                          <p:spTgt spid="51"/>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3000"/>
                                        <p:tgtEl>
                                          <p:spTgt spid="52"/>
                                        </p:tgtEl>
                                      </p:cBhvr>
                                    </p:animEffect>
                                    <p:set>
                                      <p:cBhvr>
                                        <p:cTn id="163" dur="1" fill="hold">
                                          <p:stCondLst>
                                            <p:cond delay="2999"/>
                                          </p:stCondLst>
                                        </p:cTn>
                                        <p:tgtEl>
                                          <p:spTgt spid="52"/>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3000"/>
                                        <p:tgtEl>
                                          <p:spTgt spid="53"/>
                                        </p:tgtEl>
                                      </p:cBhvr>
                                    </p:animEffect>
                                    <p:set>
                                      <p:cBhvr>
                                        <p:cTn id="166" dur="1" fill="hold">
                                          <p:stCondLst>
                                            <p:cond delay="2999"/>
                                          </p:stCondLst>
                                        </p:cTn>
                                        <p:tgtEl>
                                          <p:spTgt spid="53"/>
                                        </p:tgtEl>
                                        <p:attrNameLst>
                                          <p:attrName>style.visibility</p:attrName>
                                        </p:attrNameLst>
                                      </p:cBhvr>
                                      <p:to>
                                        <p:strVal val="hidden"/>
                                      </p:to>
                                    </p:set>
                                  </p:childTnLst>
                                </p:cTn>
                              </p:par>
                              <p:par>
                                <p:cTn id="167" presetID="18" presetClass="exit" presetSubtype="6" fill="hold" grpId="0" nodeType="withEffect">
                                  <p:stCondLst>
                                    <p:cond delay="0"/>
                                  </p:stCondLst>
                                  <p:childTnLst>
                                    <p:animEffect transition="out" filter="strips(downRight)">
                                      <p:cBhvr>
                                        <p:cTn id="168" dur="3000"/>
                                        <p:tgtEl>
                                          <p:spTgt spid="54"/>
                                        </p:tgtEl>
                                      </p:cBhvr>
                                    </p:animEffect>
                                    <p:set>
                                      <p:cBhvr>
                                        <p:cTn id="169" dur="1" fill="hold">
                                          <p:stCondLst>
                                            <p:cond delay="2999"/>
                                          </p:stCondLst>
                                        </p:cTn>
                                        <p:tgtEl>
                                          <p:spTgt spid="54"/>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3000"/>
                                        <p:tgtEl>
                                          <p:spTgt spid="55"/>
                                        </p:tgtEl>
                                      </p:cBhvr>
                                    </p:animEffect>
                                    <p:set>
                                      <p:cBhvr>
                                        <p:cTn id="172" dur="1" fill="hold">
                                          <p:stCondLst>
                                            <p:cond delay="2999"/>
                                          </p:stCondLst>
                                        </p:cTn>
                                        <p:tgtEl>
                                          <p:spTgt spid="55"/>
                                        </p:tgtEl>
                                        <p:attrNameLst>
                                          <p:attrName>style.visibility</p:attrName>
                                        </p:attrNameLst>
                                      </p:cBhvr>
                                      <p:to>
                                        <p:strVal val="hidden"/>
                                      </p:to>
                                    </p:set>
                                  </p:childTnLst>
                                </p:cTn>
                              </p:par>
                              <p:par>
                                <p:cTn id="173" presetID="18" presetClass="exit" presetSubtype="6" fill="hold" grpId="0" nodeType="withEffect">
                                  <p:stCondLst>
                                    <p:cond delay="0"/>
                                  </p:stCondLst>
                                  <p:childTnLst>
                                    <p:animEffect transition="out" filter="strips(downRight)">
                                      <p:cBhvr>
                                        <p:cTn id="174" dur="3000"/>
                                        <p:tgtEl>
                                          <p:spTgt spid="56"/>
                                        </p:tgtEl>
                                      </p:cBhvr>
                                    </p:animEffect>
                                    <p:set>
                                      <p:cBhvr>
                                        <p:cTn id="175" dur="1" fill="hold">
                                          <p:stCondLst>
                                            <p:cond delay="2999"/>
                                          </p:stCondLst>
                                        </p:cTn>
                                        <p:tgtEl>
                                          <p:spTgt spid="56"/>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3000"/>
                                        <p:tgtEl>
                                          <p:spTgt spid="57"/>
                                        </p:tgtEl>
                                      </p:cBhvr>
                                    </p:animEffect>
                                    <p:set>
                                      <p:cBhvr>
                                        <p:cTn id="178" dur="1" fill="hold">
                                          <p:stCondLst>
                                            <p:cond delay="2999"/>
                                          </p:stCondLst>
                                        </p:cTn>
                                        <p:tgtEl>
                                          <p:spTgt spid="57"/>
                                        </p:tgtEl>
                                        <p:attrNameLst>
                                          <p:attrName>style.visibility</p:attrName>
                                        </p:attrNameLst>
                                      </p:cBhvr>
                                      <p:to>
                                        <p:strVal val="hidden"/>
                                      </p:to>
                                    </p:set>
                                  </p:childTnLst>
                                </p:cTn>
                              </p:par>
                              <p:par>
                                <p:cTn id="179" presetID="18" presetClass="exit" presetSubtype="6" fill="hold" grpId="0" nodeType="withEffect">
                                  <p:stCondLst>
                                    <p:cond delay="0"/>
                                  </p:stCondLst>
                                  <p:childTnLst>
                                    <p:animEffect transition="out" filter="strips(downRight)">
                                      <p:cBhvr>
                                        <p:cTn id="180" dur="3000"/>
                                        <p:tgtEl>
                                          <p:spTgt spid="58"/>
                                        </p:tgtEl>
                                      </p:cBhvr>
                                    </p:animEffect>
                                    <p:set>
                                      <p:cBhvr>
                                        <p:cTn id="181" dur="1" fill="hold">
                                          <p:stCondLst>
                                            <p:cond delay="2999"/>
                                          </p:stCondLst>
                                        </p:cTn>
                                        <p:tgtEl>
                                          <p:spTgt spid="58"/>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3000"/>
                                        <p:tgtEl>
                                          <p:spTgt spid="82"/>
                                        </p:tgtEl>
                                      </p:cBhvr>
                                    </p:animEffect>
                                    <p:set>
                                      <p:cBhvr>
                                        <p:cTn id="184" dur="1" fill="hold">
                                          <p:stCondLst>
                                            <p:cond delay="2999"/>
                                          </p:stCondLst>
                                        </p:cTn>
                                        <p:tgtEl>
                                          <p:spTgt spid="82"/>
                                        </p:tgtEl>
                                        <p:attrNameLst>
                                          <p:attrName>style.visibility</p:attrName>
                                        </p:attrNameLst>
                                      </p:cBhvr>
                                      <p:to>
                                        <p:strVal val="hidden"/>
                                      </p:to>
                                    </p:set>
                                  </p:childTnLst>
                                </p:cTn>
                              </p:par>
                              <p:par>
                                <p:cTn id="185" presetID="18" presetClass="exit" presetSubtype="6" fill="hold" grpId="0" nodeType="withEffect">
                                  <p:stCondLst>
                                    <p:cond delay="0"/>
                                  </p:stCondLst>
                                  <p:childTnLst>
                                    <p:animEffect transition="out" filter="strips(downRight)">
                                      <p:cBhvr>
                                        <p:cTn id="186" dur="3000"/>
                                        <p:tgtEl>
                                          <p:spTgt spid="59"/>
                                        </p:tgtEl>
                                      </p:cBhvr>
                                    </p:animEffect>
                                    <p:set>
                                      <p:cBhvr>
                                        <p:cTn id="187" dur="1" fill="hold">
                                          <p:stCondLst>
                                            <p:cond delay="2999"/>
                                          </p:stCondLst>
                                        </p:cTn>
                                        <p:tgtEl>
                                          <p:spTgt spid="59"/>
                                        </p:tgtEl>
                                        <p:attrNameLst>
                                          <p:attrName>style.visibility</p:attrName>
                                        </p:attrNameLst>
                                      </p:cBhvr>
                                      <p:to>
                                        <p:strVal val="hidden"/>
                                      </p:to>
                                    </p:set>
                                  </p:childTnLst>
                                </p:cTn>
                              </p:par>
                              <p:par>
                                <p:cTn id="188" presetID="18" presetClass="exit" presetSubtype="6" fill="hold" grpId="0" nodeType="withEffect">
                                  <p:stCondLst>
                                    <p:cond delay="0"/>
                                  </p:stCondLst>
                                  <p:childTnLst>
                                    <p:animEffect transition="out" filter="strips(downRight)">
                                      <p:cBhvr>
                                        <p:cTn id="189" dur="3000"/>
                                        <p:tgtEl>
                                          <p:spTgt spid="61"/>
                                        </p:tgtEl>
                                      </p:cBhvr>
                                    </p:animEffect>
                                    <p:set>
                                      <p:cBhvr>
                                        <p:cTn id="190" dur="1" fill="hold">
                                          <p:stCondLst>
                                            <p:cond delay="2999"/>
                                          </p:stCondLst>
                                        </p:cTn>
                                        <p:tgtEl>
                                          <p:spTgt spid="61"/>
                                        </p:tgtEl>
                                        <p:attrNameLst>
                                          <p:attrName>style.visibility</p:attrName>
                                        </p:attrNameLst>
                                      </p:cBhvr>
                                      <p:to>
                                        <p:strVal val="hidden"/>
                                      </p:to>
                                    </p:set>
                                  </p:childTnLst>
                                </p:cTn>
                              </p:par>
                              <p:par>
                                <p:cTn id="191" presetID="18" presetClass="exit" presetSubtype="6" fill="hold" grpId="0" nodeType="withEffect">
                                  <p:stCondLst>
                                    <p:cond delay="0"/>
                                  </p:stCondLst>
                                  <p:childTnLst>
                                    <p:animEffect transition="out" filter="strips(downRight)">
                                      <p:cBhvr>
                                        <p:cTn id="192" dur="3000"/>
                                        <p:tgtEl>
                                          <p:spTgt spid="62"/>
                                        </p:tgtEl>
                                      </p:cBhvr>
                                    </p:animEffect>
                                    <p:set>
                                      <p:cBhvr>
                                        <p:cTn id="193" dur="1" fill="hold">
                                          <p:stCondLst>
                                            <p:cond delay="2999"/>
                                          </p:stCondLst>
                                        </p:cTn>
                                        <p:tgtEl>
                                          <p:spTgt spid="62"/>
                                        </p:tgtEl>
                                        <p:attrNameLst>
                                          <p:attrName>style.visibility</p:attrName>
                                        </p:attrNameLst>
                                      </p:cBhvr>
                                      <p:to>
                                        <p:strVal val="hidden"/>
                                      </p:to>
                                    </p:set>
                                  </p:childTnLst>
                                </p:cTn>
                              </p:par>
                              <p:par>
                                <p:cTn id="194" presetID="18" presetClass="exit" presetSubtype="6" fill="hold" grpId="0" nodeType="withEffect">
                                  <p:stCondLst>
                                    <p:cond delay="0"/>
                                  </p:stCondLst>
                                  <p:childTnLst>
                                    <p:animEffect transition="out" filter="strips(downRight)">
                                      <p:cBhvr>
                                        <p:cTn id="195" dur="3000"/>
                                        <p:tgtEl>
                                          <p:spTgt spid="63"/>
                                        </p:tgtEl>
                                      </p:cBhvr>
                                    </p:animEffect>
                                    <p:set>
                                      <p:cBhvr>
                                        <p:cTn id="196" dur="1" fill="hold">
                                          <p:stCondLst>
                                            <p:cond delay="2999"/>
                                          </p:stCondLst>
                                        </p:cTn>
                                        <p:tgtEl>
                                          <p:spTgt spid="63"/>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3000"/>
                                        <p:tgtEl>
                                          <p:spTgt spid="64"/>
                                        </p:tgtEl>
                                      </p:cBhvr>
                                    </p:animEffect>
                                    <p:set>
                                      <p:cBhvr>
                                        <p:cTn id="199" dur="1" fill="hold">
                                          <p:stCondLst>
                                            <p:cond delay="2999"/>
                                          </p:stCondLst>
                                        </p:cTn>
                                        <p:tgtEl>
                                          <p:spTgt spid="64"/>
                                        </p:tgtEl>
                                        <p:attrNameLst>
                                          <p:attrName>style.visibility</p:attrName>
                                        </p:attrNameLst>
                                      </p:cBhvr>
                                      <p:to>
                                        <p:strVal val="hidden"/>
                                      </p:to>
                                    </p:set>
                                  </p:childTnLst>
                                </p:cTn>
                              </p:par>
                              <p:par>
                                <p:cTn id="200" presetID="18" presetClass="exit" presetSubtype="6" fill="hold" grpId="0" nodeType="withEffect">
                                  <p:stCondLst>
                                    <p:cond delay="0"/>
                                  </p:stCondLst>
                                  <p:childTnLst>
                                    <p:animEffect transition="out" filter="strips(downRight)">
                                      <p:cBhvr>
                                        <p:cTn id="201" dur="3000"/>
                                        <p:tgtEl>
                                          <p:spTgt spid="65"/>
                                        </p:tgtEl>
                                      </p:cBhvr>
                                    </p:animEffect>
                                    <p:set>
                                      <p:cBhvr>
                                        <p:cTn id="202" dur="1" fill="hold">
                                          <p:stCondLst>
                                            <p:cond delay="2999"/>
                                          </p:stCondLst>
                                        </p:cTn>
                                        <p:tgtEl>
                                          <p:spTgt spid="65"/>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3000"/>
                                        <p:tgtEl>
                                          <p:spTgt spid="66"/>
                                        </p:tgtEl>
                                      </p:cBhvr>
                                    </p:animEffect>
                                    <p:set>
                                      <p:cBhvr>
                                        <p:cTn id="205" dur="1" fill="hold">
                                          <p:stCondLst>
                                            <p:cond delay="2999"/>
                                          </p:stCondLst>
                                        </p:cTn>
                                        <p:tgtEl>
                                          <p:spTgt spid="66"/>
                                        </p:tgtEl>
                                        <p:attrNameLst>
                                          <p:attrName>style.visibility</p:attrName>
                                        </p:attrNameLst>
                                      </p:cBhvr>
                                      <p:to>
                                        <p:strVal val="hidden"/>
                                      </p:to>
                                    </p:set>
                                  </p:childTnLst>
                                </p:cTn>
                              </p:par>
                              <p:par>
                                <p:cTn id="206" presetID="18" presetClass="exit" presetSubtype="6" fill="hold" grpId="0" nodeType="withEffect">
                                  <p:stCondLst>
                                    <p:cond delay="0"/>
                                  </p:stCondLst>
                                  <p:childTnLst>
                                    <p:animEffect transition="out" filter="strips(downRight)">
                                      <p:cBhvr>
                                        <p:cTn id="207" dur="3000"/>
                                        <p:tgtEl>
                                          <p:spTgt spid="67"/>
                                        </p:tgtEl>
                                      </p:cBhvr>
                                    </p:animEffect>
                                    <p:set>
                                      <p:cBhvr>
                                        <p:cTn id="208" dur="1" fill="hold">
                                          <p:stCondLst>
                                            <p:cond delay="2999"/>
                                          </p:stCondLst>
                                        </p:cTn>
                                        <p:tgtEl>
                                          <p:spTgt spid="67"/>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3000"/>
                                        <p:tgtEl>
                                          <p:spTgt spid="68"/>
                                        </p:tgtEl>
                                      </p:cBhvr>
                                    </p:animEffect>
                                    <p:set>
                                      <p:cBhvr>
                                        <p:cTn id="211" dur="1" fill="hold">
                                          <p:stCondLst>
                                            <p:cond delay="2999"/>
                                          </p:stCondLst>
                                        </p:cTn>
                                        <p:tgtEl>
                                          <p:spTgt spid="68"/>
                                        </p:tgtEl>
                                        <p:attrNameLst>
                                          <p:attrName>style.visibility</p:attrName>
                                        </p:attrNameLst>
                                      </p:cBhvr>
                                      <p:to>
                                        <p:strVal val="hidden"/>
                                      </p:to>
                                    </p:set>
                                  </p:childTnLst>
                                </p:cTn>
                              </p:par>
                              <p:par>
                                <p:cTn id="212" presetID="18" presetClass="exit" presetSubtype="6" fill="hold" grpId="0" nodeType="withEffect">
                                  <p:stCondLst>
                                    <p:cond delay="0"/>
                                  </p:stCondLst>
                                  <p:childTnLst>
                                    <p:animEffect transition="out" filter="strips(downRight)">
                                      <p:cBhvr>
                                        <p:cTn id="213" dur="3000"/>
                                        <p:tgtEl>
                                          <p:spTgt spid="83"/>
                                        </p:tgtEl>
                                      </p:cBhvr>
                                    </p:animEffect>
                                    <p:set>
                                      <p:cBhvr>
                                        <p:cTn id="214" dur="1" fill="hold">
                                          <p:stCondLst>
                                            <p:cond delay="2999"/>
                                          </p:stCondLst>
                                        </p:cTn>
                                        <p:tgtEl>
                                          <p:spTgt spid="83"/>
                                        </p:tgtEl>
                                        <p:attrNameLst>
                                          <p:attrName>style.visibility</p:attrName>
                                        </p:attrNameLst>
                                      </p:cBhvr>
                                      <p:to>
                                        <p:strVal val="hidden"/>
                                      </p:to>
                                    </p:set>
                                  </p:childTnLst>
                                </p:cTn>
                              </p:par>
                              <p:par>
                                <p:cTn id="215" presetID="18" presetClass="exit" presetSubtype="9" fill="hold" grpId="0" nodeType="withEffect">
                                  <p:stCondLst>
                                    <p:cond delay="0"/>
                                  </p:stCondLst>
                                  <p:childTnLst>
                                    <p:animEffect transition="out" filter="strips(upLeft)">
                                      <p:cBhvr>
                                        <p:cTn id="216" dur="3000"/>
                                        <p:tgtEl>
                                          <p:spTgt spid="60"/>
                                        </p:tgtEl>
                                      </p:cBhvr>
                                    </p:animEffect>
                                    <p:set>
                                      <p:cBhvr>
                                        <p:cTn id="217" dur="1" fill="hold">
                                          <p:stCondLst>
                                            <p:cond delay="2999"/>
                                          </p:stCondLst>
                                        </p:cTn>
                                        <p:tgtEl>
                                          <p:spTgt spid="60"/>
                                        </p:tgtEl>
                                        <p:attrNameLst>
                                          <p:attrName>style.visibility</p:attrName>
                                        </p:attrNameLst>
                                      </p:cBhvr>
                                      <p:to>
                                        <p:strVal val="hidden"/>
                                      </p:to>
                                    </p:set>
                                  </p:childTnLst>
                                </p:cTn>
                              </p:par>
                              <p:par>
                                <p:cTn id="218" presetID="18" presetClass="exit" presetSubtype="9" fill="hold" grpId="0" nodeType="withEffect">
                                  <p:stCondLst>
                                    <p:cond delay="0"/>
                                  </p:stCondLst>
                                  <p:childTnLst>
                                    <p:animEffect transition="out" filter="strips(upLeft)">
                                      <p:cBhvr>
                                        <p:cTn id="219" dur="3000"/>
                                        <p:tgtEl>
                                          <p:spTgt spid="69"/>
                                        </p:tgtEl>
                                      </p:cBhvr>
                                    </p:animEffect>
                                    <p:set>
                                      <p:cBhvr>
                                        <p:cTn id="220" dur="1" fill="hold">
                                          <p:stCondLst>
                                            <p:cond delay="2999"/>
                                          </p:stCondLst>
                                        </p:cTn>
                                        <p:tgtEl>
                                          <p:spTgt spid="69"/>
                                        </p:tgtEl>
                                        <p:attrNameLst>
                                          <p:attrName>style.visibility</p:attrName>
                                        </p:attrNameLst>
                                      </p:cBhvr>
                                      <p:to>
                                        <p:strVal val="hidden"/>
                                      </p:to>
                                    </p:set>
                                  </p:childTnLst>
                                </p:cTn>
                              </p:par>
                              <p:par>
                                <p:cTn id="221" presetID="18" presetClass="exit" presetSubtype="9" fill="hold" grpId="0" nodeType="withEffect">
                                  <p:stCondLst>
                                    <p:cond delay="0"/>
                                  </p:stCondLst>
                                  <p:childTnLst>
                                    <p:animEffect transition="out" filter="strips(upLeft)">
                                      <p:cBhvr>
                                        <p:cTn id="222" dur="3000"/>
                                        <p:tgtEl>
                                          <p:spTgt spid="70"/>
                                        </p:tgtEl>
                                      </p:cBhvr>
                                    </p:animEffect>
                                    <p:set>
                                      <p:cBhvr>
                                        <p:cTn id="223" dur="1" fill="hold">
                                          <p:stCondLst>
                                            <p:cond delay="2999"/>
                                          </p:stCondLst>
                                        </p:cTn>
                                        <p:tgtEl>
                                          <p:spTgt spid="70"/>
                                        </p:tgtEl>
                                        <p:attrNameLst>
                                          <p:attrName>style.visibility</p:attrName>
                                        </p:attrNameLst>
                                      </p:cBhvr>
                                      <p:to>
                                        <p:strVal val="hidden"/>
                                      </p:to>
                                    </p:set>
                                  </p:childTnLst>
                                </p:cTn>
                              </p:par>
                              <p:par>
                                <p:cTn id="224" presetID="18" presetClass="exit" presetSubtype="9" fill="hold" grpId="0" nodeType="withEffect">
                                  <p:stCondLst>
                                    <p:cond delay="0"/>
                                  </p:stCondLst>
                                  <p:childTnLst>
                                    <p:animEffect transition="out" filter="strips(upLeft)">
                                      <p:cBhvr>
                                        <p:cTn id="225" dur="3000"/>
                                        <p:tgtEl>
                                          <p:spTgt spid="71"/>
                                        </p:tgtEl>
                                      </p:cBhvr>
                                    </p:animEffect>
                                    <p:set>
                                      <p:cBhvr>
                                        <p:cTn id="226" dur="1" fill="hold">
                                          <p:stCondLst>
                                            <p:cond delay="2999"/>
                                          </p:stCondLst>
                                        </p:cTn>
                                        <p:tgtEl>
                                          <p:spTgt spid="71"/>
                                        </p:tgtEl>
                                        <p:attrNameLst>
                                          <p:attrName>style.visibility</p:attrName>
                                        </p:attrNameLst>
                                      </p:cBhvr>
                                      <p:to>
                                        <p:strVal val="hidden"/>
                                      </p:to>
                                    </p:set>
                                  </p:childTnLst>
                                </p:cTn>
                              </p:par>
                              <p:par>
                                <p:cTn id="227" presetID="18" presetClass="exit" presetSubtype="9" fill="hold" grpId="0" nodeType="withEffect">
                                  <p:stCondLst>
                                    <p:cond delay="0"/>
                                  </p:stCondLst>
                                  <p:childTnLst>
                                    <p:animEffect transition="out" filter="strips(upLeft)">
                                      <p:cBhvr>
                                        <p:cTn id="228" dur="3000"/>
                                        <p:tgtEl>
                                          <p:spTgt spid="72"/>
                                        </p:tgtEl>
                                      </p:cBhvr>
                                    </p:animEffect>
                                    <p:set>
                                      <p:cBhvr>
                                        <p:cTn id="229" dur="1" fill="hold">
                                          <p:stCondLst>
                                            <p:cond delay="2999"/>
                                          </p:stCondLst>
                                        </p:cTn>
                                        <p:tgtEl>
                                          <p:spTgt spid="72"/>
                                        </p:tgtEl>
                                        <p:attrNameLst>
                                          <p:attrName>style.visibility</p:attrName>
                                        </p:attrNameLst>
                                      </p:cBhvr>
                                      <p:to>
                                        <p:strVal val="hidden"/>
                                      </p:to>
                                    </p:set>
                                  </p:childTnLst>
                                </p:cTn>
                              </p:par>
                              <p:par>
                                <p:cTn id="230" presetID="18" presetClass="exit" presetSubtype="9" fill="hold" grpId="0" nodeType="withEffect">
                                  <p:stCondLst>
                                    <p:cond delay="0"/>
                                  </p:stCondLst>
                                  <p:childTnLst>
                                    <p:animEffect transition="out" filter="strips(upLeft)">
                                      <p:cBhvr>
                                        <p:cTn id="231" dur="3000"/>
                                        <p:tgtEl>
                                          <p:spTgt spid="73"/>
                                        </p:tgtEl>
                                      </p:cBhvr>
                                    </p:animEffect>
                                    <p:set>
                                      <p:cBhvr>
                                        <p:cTn id="232" dur="1" fill="hold">
                                          <p:stCondLst>
                                            <p:cond delay="2999"/>
                                          </p:stCondLst>
                                        </p:cTn>
                                        <p:tgtEl>
                                          <p:spTgt spid="73"/>
                                        </p:tgtEl>
                                        <p:attrNameLst>
                                          <p:attrName>style.visibility</p:attrName>
                                        </p:attrNameLst>
                                      </p:cBhvr>
                                      <p:to>
                                        <p:strVal val="hidden"/>
                                      </p:to>
                                    </p:set>
                                  </p:childTnLst>
                                </p:cTn>
                              </p:par>
                              <p:par>
                                <p:cTn id="233" presetID="18" presetClass="exit" presetSubtype="9" fill="hold" grpId="0" nodeType="withEffect">
                                  <p:stCondLst>
                                    <p:cond delay="0"/>
                                  </p:stCondLst>
                                  <p:childTnLst>
                                    <p:animEffect transition="out" filter="strips(upLeft)">
                                      <p:cBhvr>
                                        <p:cTn id="234" dur="3000"/>
                                        <p:tgtEl>
                                          <p:spTgt spid="74"/>
                                        </p:tgtEl>
                                      </p:cBhvr>
                                    </p:animEffect>
                                    <p:set>
                                      <p:cBhvr>
                                        <p:cTn id="235" dur="1" fill="hold">
                                          <p:stCondLst>
                                            <p:cond delay="2999"/>
                                          </p:stCondLst>
                                        </p:cTn>
                                        <p:tgtEl>
                                          <p:spTgt spid="74"/>
                                        </p:tgtEl>
                                        <p:attrNameLst>
                                          <p:attrName>style.visibility</p:attrName>
                                        </p:attrNameLst>
                                      </p:cBhvr>
                                      <p:to>
                                        <p:strVal val="hidden"/>
                                      </p:to>
                                    </p:set>
                                  </p:childTnLst>
                                </p:cTn>
                              </p:par>
                              <p:par>
                                <p:cTn id="236" presetID="18" presetClass="exit" presetSubtype="9" fill="hold" grpId="0" nodeType="withEffect">
                                  <p:stCondLst>
                                    <p:cond delay="0"/>
                                  </p:stCondLst>
                                  <p:childTnLst>
                                    <p:animEffect transition="out" filter="strips(upLeft)">
                                      <p:cBhvr>
                                        <p:cTn id="237" dur="3000"/>
                                        <p:tgtEl>
                                          <p:spTgt spid="75"/>
                                        </p:tgtEl>
                                      </p:cBhvr>
                                    </p:animEffect>
                                    <p:set>
                                      <p:cBhvr>
                                        <p:cTn id="238" dur="1" fill="hold">
                                          <p:stCondLst>
                                            <p:cond delay="2999"/>
                                          </p:stCondLst>
                                        </p:cTn>
                                        <p:tgtEl>
                                          <p:spTgt spid="75"/>
                                        </p:tgtEl>
                                        <p:attrNameLst>
                                          <p:attrName>style.visibility</p:attrName>
                                        </p:attrNameLst>
                                      </p:cBhvr>
                                      <p:to>
                                        <p:strVal val="hidden"/>
                                      </p:to>
                                    </p:set>
                                  </p:childTnLst>
                                </p:cTn>
                              </p:par>
                              <p:par>
                                <p:cTn id="239" presetID="18" presetClass="exit" presetSubtype="9" fill="hold" grpId="0" nodeType="withEffect">
                                  <p:stCondLst>
                                    <p:cond delay="0"/>
                                  </p:stCondLst>
                                  <p:childTnLst>
                                    <p:animEffect transition="out" filter="strips(upLeft)">
                                      <p:cBhvr>
                                        <p:cTn id="240" dur="3000"/>
                                        <p:tgtEl>
                                          <p:spTgt spid="76"/>
                                        </p:tgtEl>
                                      </p:cBhvr>
                                    </p:animEffect>
                                    <p:set>
                                      <p:cBhvr>
                                        <p:cTn id="241" dur="1" fill="hold">
                                          <p:stCondLst>
                                            <p:cond delay="2999"/>
                                          </p:stCondLst>
                                        </p:cTn>
                                        <p:tgtEl>
                                          <p:spTgt spid="76"/>
                                        </p:tgtEl>
                                        <p:attrNameLst>
                                          <p:attrName>style.visibility</p:attrName>
                                        </p:attrNameLst>
                                      </p:cBhvr>
                                      <p:to>
                                        <p:strVal val="hidden"/>
                                      </p:to>
                                    </p:set>
                                  </p:childTnLst>
                                </p:cTn>
                              </p:par>
                              <p:par>
                                <p:cTn id="242" presetID="18" presetClass="exit" presetSubtype="9" fill="hold" grpId="0" nodeType="withEffect">
                                  <p:stCondLst>
                                    <p:cond delay="0"/>
                                  </p:stCondLst>
                                  <p:childTnLst>
                                    <p:animEffect transition="out" filter="strips(upLeft)">
                                      <p:cBhvr>
                                        <p:cTn id="243" dur="3000"/>
                                        <p:tgtEl>
                                          <p:spTgt spid="84"/>
                                        </p:tgtEl>
                                      </p:cBhvr>
                                    </p:animEffect>
                                    <p:set>
                                      <p:cBhvr>
                                        <p:cTn id="244" dur="1" fill="hold">
                                          <p:stCondLst>
                                            <p:cond delay="2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6d6597a-8fcc-46c6-acc1-285309a0c778.JPG"/>
          <p:cNvPicPr>
            <a:picLocks noChangeAspect="1"/>
          </p:cNvPicPr>
          <p:nvPr/>
        </p:nvPicPr>
        <p:blipFill>
          <a:blip r:embed="rId2"/>
          <a:stretch>
            <a:fillRect/>
          </a:stretch>
        </p:blipFill>
        <p:spPr>
          <a:xfrm>
            <a:off x="13394" y="0"/>
            <a:ext cx="9117211" cy="6858000"/>
          </a:xfrm>
          <a:prstGeom prst="rect">
            <a:avLst/>
          </a:prstGeom>
        </p:spPr>
      </p:pic>
      <p:sp>
        <p:nvSpPr>
          <p:cNvPr id="5" name="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22"/>
                                        </p:tgtEl>
                                      </p:cBhvr>
                                    </p:animEffect>
                                    <p:set>
                                      <p:cBhvr>
                                        <p:cTn id="10" dur="1" fill="hold">
                                          <p:stCondLst>
                                            <p:cond delay="4999"/>
                                          </p:stCondLst>
                                        </p:cTn>
                                        <p:tgtEl>
                                          <p:spTgt spid="22"/>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23"/>
                                        </p:tgtEl>
                                      </p:cBhvr>
                                    </p:animEffect>
                                    <p:set>
                                      <p:cBhvr>
                                        <p:cTn id="13" dur="1" fill="hold">
                                          <p:stCondLst>
                                            <p:cond delay="4999"/>
                                          </p:stCondLst>
                                        </p:cTn>
                                        <p:tgtEl>
                                          <p:spTgt spid="23"/>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40"/>
                                        </p:tgtEl>
                                      </p:cBhvr>
                                    </p:animEffect>
                                    <p:set>
                                      <p:cBhvr>
                                        <p:cTn id="16" dur="1" fill="hold">
                                          <p:stCondLst>
                                            <p:cond delay="4999"/>
                                          </p:stCondLst>
                                        </p:cTn>
                                        <p:tgtEl>
                                          <p:spTgt spid="4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49"/>
                                        </p:tgtEl>
                                      </p:cBhvr>
                                    </p:animEffect>
                                    <p:set>
                                      <p:cBhvr>
                                        <p:cTn id="19" dur="1" fill="hold">
                                          <p:stCondLst>
                                            <p:cond delay="4999"/>
                                          </p:stCondLst>
                                        </p:cTn>
                                        <p:tgtEl>
                                          <p:spTgt spid="4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50"/>
                                        </p:tgtEl>
                                      </p:cBhvr>
                                    </p:animEffect>
                                    <p:set>
                                      <p:cBhvr>
                                        <p:cTn id="22" dur="1" fill="hold">
                                          <p:stCondLst>
                                            <p:cond delay="4999"/>
                                          </p:stCondLst>
                                        </p:cTn>
                                        <p:tgtEl>
                                          <p:spTgt spid="5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67"/>
                                        </p:tgtEl>
                                      </p:cBhvr>
                                    </p:animEffect>
                                    <p:set>
                                      <p:cBhvr>
                                        <p:cTn id="25" dur="1" fill="hold">
                                          <p:stCondLst>
                                            <p:cond delay="4999"/>
                                          </p:stCondLst>
                                        </p:cTn>
                                        <p:tgtEl>
                                          <p:spTgt spid="67"/>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68"/>
                                        </p:tgtEl>
                                      </p:cBhvr>
                                    </p:animEffect>
                                    <p:set>
                                      <p:cBhvr>
                                        <p:cTn id="28" dur="1" fill="hold">
                                          <p:stCondLst>
                                            <p:cond delay="4999"/>
                                          </p:stCondLst>
                                        </p:cTn>
                                        <p:tgtEl>
                                          <p:spTgt spid="68"/>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9"/>
                                        </p:tgtEl>
                                      </p:cBhvr>
                                    </p:animEffect>
                                    <p:set>
                                      <p:cBhvr>
                                        <p:cTn id="43" dur="1" fill="hold">
                                          <p:stCondLst>
                                            <p:cond delay="4999"/>
                                          </p:stCondLst>
                                        </p:cTn>
                                        <p:tgtEl>
                                          <p:spTgt spid="9"/>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1"/>
                                        </p:tgtEl>
                                      </p:cBhvr>
                                    </p:animEffect>
                                    <p:set>
                                      <p:cBhvr>
                                        <p:cTn id="49" dur="1" fill="hold">
                                          <p:stCondLst>
                                            <p:cond delay="4999"/>
                                          </p:stCondLst>
                                        </p:cTn>
                                        <p:tgtEl>
                                          <p:spTgt spid="11"/>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12"/>
                                        </p:tgtEl>
                                      </p:cBhvr>
                                    </p:animEffect>
                                    <p:set>
                                      <p:cBhvr>
                                        <p:cTn id="52" dur="1" fill="hold">
                                          <p:stCondLst>
                                            <p:cond delay="4999"/>
                                          </p:stCondLst>
                                        </p:cTn>
                                        <p:tgtEl>
                                          <p:spTgt spid="12"/>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14"/>
                                        </p:tgtEl>
                                      </p:cBhvr>
                                    </p:animEffect>
                                    <p:set>
                                      <p:cBhvr>
                                        <p:cTn id="55" dur="1" fill="hold">
                                          <p:stCondLst>
                                            <p:cond delay="4999"/>
                                          </p:stCondLst>
                                        </p:cTn>
                                        <p:tgtEl>
                                          <p:spTgt spid="14"/>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15"/>
                                        </p:tgtEl>
                                      </p:cBhvr>
                                    </p:animEffect>
                                    <p:set>
                                      <p:cBhvr>
                                        <p:cTn id="58" dur="1" fill="hold">
                                          <p:stCondLst>
                                            <p:cond delay="4999"/>
                                          </p:stCondLst>
                                        </p:cTn>
                                        <p:tgtEl>
                                          <p:spTgt spid="15"/>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16"/>
                                        </p:tgtEl>
                                      </p:cBhvr>
                                    </p:animEffect>
                                    <p:set>
                                      <p:cBhvr>
                                        <p:cTn id="61" dur="1" fill="hold">
                                          <p:stCondLst>
                                            <p:cond delay="4999"/>
                                          </p:stCondLst>
                                        </p:cTn>
                                        <p:tgtEl>
                                          <p:spTgt spid="16"/>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7"/>
                                        </p:tgtEl>
                                      </p:cBhvr>
                                    </p:animEffect>
                                    <p:set>
                                      <p:cBhvr>
                                        <p:cTn id="64" dur="1" fill="hold">
                                          <p:stCondLst>
                                            <p:cond delay="4999"/>
                                          </p:stCondLst>
                                        </p:cTn>
                                        <p:tgtEl>
                                          <p:spTgt spid="17"/>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19"/>
                                        </p:tgtEl>
                                      </p:cBhvr>
                                    </p:animEffect>
                                    <p:set>
                                      <p:cBhvr>
                                        <p:cTn id="70" dur="1" fill="hold">
                                          <p:stCondLst>
                                            <p:cond delay="4999"/>
                                          </p:stCondLst>
                                        </p:cTn>
                                        <p:tgtEl>
                                          <p:spTgt spid="19"/>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0"/>
                                        </p:tgtEl>
                                      </p:cBhvr>
                                    </p:animEffect>
                                    <p:set>
                                      <p:cBhvr>
                                        <p:cTn id="73" dur="1" fill="hold">
                                          <p:stCondLst>
                                            <p:cond delay="4999"/>
                                          </p:stCondLst>
                                        </p:cTn>
                                        <p:tgtEl>
                                          <p:spTgt spid="20"/>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1"/>
                                        </p:tgtEl>
                                      </p:cBhvr>
                                    </p:animEffect>
                                    <p:set>
                                      <p:cBhvr>
                                        <p:cTn id="76" dur="1" fill="hold">
                                          <p:stCondLst>
                                            <p:cond delay="4999"/>
                                          </p:stCondLst>
                                        </p:cTn>
                                        <p:tgtEl>
                                          <p:spTgt spid="21"/>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29"/>
                                        </p:tgtEl>
                                      </p:cBhvr>
                                    </p:animEffect>
                                    <p:set>
                                      <p:cBhvr>
                                        <p:cTn id="94" dur="1" fill="hold">
                                          <p:stCondLst>
                                            <p:cond delay="4999"/>
                                          </p:stCondLst>
                                        </p:cTn>
                                        <p:tgtEl>
                                          <p:spTgt spid="29"/>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0"/>
                                        </p:tgtEl>
                                      </p:cBhvr>
                                    </p:animEffect>
                                    <p:set>
                                      <p:cBhvr>
                                        <p:cTn id="97" dur="1" fill="hold">
                                          <p:stCondLst>
                                            <p:cond delay="4999"/>
                                          </p:stCondLst>
                                        </p:cTn>
                                        <p:tgtEl>
                                          <p:spTgt spid="30"/>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1"/>
                                        </p:tgtEl>
                                      </p:cBhvr>
                                    </p:animEffect>
                                    <p:set>
                                      <p:cBhvr>
                                        <p:cTn id="100" dur="1" fill="hold">
                                          <p:stCondLst>
                                            <p:cond delay="4999"/>
                                          </p:stCondLst>
                                        </p:cTn>
                                        <p:tgtEl>
                                          <p:spTgt spid="31"/>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3"/>
                                        </p:tgtEl>
                                      </p:cBhvr>
                                    </p:animEffect>
                                    <p:set>
                                      <p:cBhvr>
                                        <p:cTn id="106" dur="1" fill="hold">
                                          <p:stCondLst>
                                            <p:cond delay="4999"/>
                                          </p:stCondLst>
                                        </p:cTn>
                                        <p:tgtEl>
                                          <p:spTgt spid="33"/>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4"/>
                                        </p:tgtEl>
                                      </p:cBhvr>
                                    </p:animEffect>
                                    <p:set>
                                      <p:cBhvr>
                                        <p:cTn id="109" dur="1" fill="hold">
                                          <p:stCondLst>
                                            <p:cond delay="4999"/>
                                          </p:stCondLst>
                                        </p:cTn>
                                        <p:tgtEl>
                                          <p:spTgt spid="34"/>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35"/>
                                        </p:tgtEl>
                                      </p:cBhvr>
                                    </p:animEffect>
                                    <p:set>
                                      <p:cBhvr>
                                        <p:cTn id="112" dur="1" fill="hold">
                                          <p:stCondLst>
                                            <p:cond delay="4999"/>
                                          </p:stCondLst>
                                        </p:cTn>
                                        <p:tgtEl>
                                          <p:spTgt spid="35"/>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36"/>
                                        </p:tgtEl>
                                      </p:cBhvr>
                                    </p:animEffect>
                                    <p:set>
                                      <p:cBhvr>
                                        <p:cTn id="115" dur="1" fill="hold">
                                          <p:stCondLst>
                                            <p:cond delay="4999"/>
                                          </p:stCondLst>
                                        </p:cTn>
                                        <p:tgtEl>
                                          <p:spTgt spid="36"/>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37"/>
                                        </p:tgtEl>
                                      </p:cBhvr>
                                    </p:animEffect>
                                    <p:set>
                                      <p:cBhvr>
                                        <p:cTn id="118" dur="1" fill="hold">
                                          <p:stCondLst>
                                            <p:cond delay="4999"/>
                                          </p:stCondLst>
                                        </p:cTn>
                                        <p:tgtEl>
                                          <p:spTgt spid="37"/>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38"/>
                                        </p:tgtEl>
                                      </p:cBhvr>
                                    </p:animEffect>
                                    <p:set>
                                      <p:cBhvr>
                                        <p:cTn id="121" dur="1" fill="hold">
                                          <p:stCondLst>
                                            <p:cond delay="4999"/>
                                          </p:stCondLst>
                                        </p:cTn>
                                        <p:tgtEl>
                                          <p:spTgt spid="38"/>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39"/>
                                        </p:tgtEl>
                                      </p:cBhvr>
                                    </p:animEffect>
                                    <p:set>
                                      <p:cBhvr>
                                        <p:cTn id="124" dur="1" fill="hold">
                                          <p:stCondLst>
                                            <p:cond delay="4999"/>
                                          </p:stCondLst>
                                        </p:cTn>
                                        <p:tgtEl>
                                          <p:spTgt spid="39"/>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1"/>
                                        </p:tgtEl>
                                      </p:cBhvr>
                                    </p:animEffect>
                                    <p:set>
                                      <p:cBhvr>
                                        <p:cTn id="127" dur="1" fill="hold">
                                          <p:stCondLst>
                                            <p:cond delay="4999"/>
                                          </p:stCondLst>
                                        </p:cTn>
                                        <p:tgtEl>
                                          <p:spTgt spid="41"/>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4"/>
                                        </p:tgtEl>
                                      </p:cBhvr>
                                    </p:animEffect>
                                    <p:set>
                                      <p:cBhvr>
                                        <p:cTn id="136" dur="1" fill="hold">
                                          <p:stCondLst>
                                            <p:cond delay="4999"/>
                                          </p:stCondLst>
                                        </p:cTn>
                                        <p:tgtEl>
                                          <p:spTgt spid="44"/>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5"/>
                                        </p:tgtEl>
                                      </p:cBhvr>
                                    </p:animEffect>
                                    <p:set>
                                      <p:cBhvr>
                                        <p:cTn id="139" dur="1" fill="hold">
                                          <p:stCondLst>
                                            <p:cond delay="4999"/>
                                          </p:stCondLst>
                                        </p:cTn>
                                        <p:tgtEl>
                                          <p:spTgt spid="45"/>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46"/>
                                        </p:tgtEl>
                                      </p:cBhvr>
                                    </p:animEffect>
                                    <p:set>
                                      <p:cBhvr>
                                        <p:cTn id="142" dur="1" fill="hold">
                                          <p:stCondLst>
                                            <p:cond delay="4999"/>
                                          </p:stCondLst>
                                        </p:cTn>
                                        <p:tgtEl>
                                          <p:spTgt spid="46"/>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47"/>
                                        </p:tgtEl>
                                      </p:cBhvr>
                                    </p:animEffect>
                                    <p:set>
                                      <p:cBhvr>
                                        <p:cTn id="145" dur="1" fill="hold">
                                          <p:stCondLst>
                                            <p:cond delay="4999"/>
                                          </p:stCondLst>
                                        </p:cTn>
                                        <p:tgtEl>
                                          <p:spTgt spid="47"/>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48"/>
                                        </p:tgtEl>
                                      </p:cBhvr>
                                    </p:animEffect>
                                    <p:set>
                                      <p:cBhvr>
                                        <p:cTn id="148" dur="1" fill="hold">
                                          <p:stCondLst>
                                            <p:cond delay="4999"/>
                                          </p:stCondLst>
                                        </p:cTn>
                                        <p:tgtEl>
                                          <p:spTgt spid="48"/>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57"/>
                                        </p:tgtEl>
                                      </p:cBhvr>
                                    </p:animEffect>
                                    <p:set>
                                      <p:cBhvr>
                                        <p:cTn id="169" dur="1" fill="hold">
                                          <p:stCondLst>
                                            <p:cond delay="4999"/>
                                          </p:stCondLst>
                                        </p:cTn>
                                        <p:tgtEl>
                                          <p:spTgt spid="57"/>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58"/>
                                        </p:tgtEl>
                                      </p:cBhvr>
                                    </p:animEffect>
                                    <p:set>
                                      <p:cBhvr>
                                        <p:cTn id="172" dur="1" fill="hold">
                                          <p:stCondLst>
                                            <p:cond delay="4999"/>
                                          </p:stCondLst>
                                        </p:cTn>
                                        <p:tgtEl>
                                          <p:spTgt spid="58"/>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59"/>
                                        </p:tgtEl>
                                      </p:cBhvr>
                                    </p:animEffect>
                                    <p:set>
                                      <p:cBhvr>
                                        <p:cTn id="175" dur="1" fill="hold">
                                          <p:stCondLst>
                                            <p:cond delay="4999"/>
                                          </p:stCondLst>
                                        </p:cTn>
                                        <p:tgtEl>
                                          <p:spTgt spid="59"/>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60"/>
                                        </p:tgtEl>
                                      </p:cBhvr>
                                    </p:animEffect>
                                    <p:set>
                                      <p:cBhvr>
                                        <p:cTn id="178" dur="1" fill="hold">
                                          <p:stCondLst>
                                            <p:cond delay="4999"/>
                                          </p:stCondLst>
                                        </p:cTn>
                                        <p:tgtEl>
                                          <p:spTgt spid="60"/>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61"/>
                                        </p:tgtEl>
                                      </p:cBhvr>
                                    </p:animEffect>
                                    <p:set>
                                      <p:cBhvr>
                                        <p:cTn id="181" dur="1" fill="hold">
                                          <p:stCondLst>
                                            <p:cond delay="4999"/>
                                          </p:stCondLst>
                                        </p:cTn>
                                        <p:tgtEl>
                                          <p:spTgt spid="61"/>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62"/>
                                        </p:tgtEl>
                                      </p:cBhvr>
                                    </p:animEffect>
                                    <p:set>
                                      <p:cBhvr>
                                        <p:cTn id="184" dur="1" fill="hold">
                                          <p:stCondLst>
                                            <p:cond delay="4999"/>
                                          </p:stCondLst>
                                        </p:cTn>
                                        <p:tgtEl>
                                          <p:spTgt spid="62"/>
                                        </p:tgtEl>
                                        <p:attrNameLst>
                                          <p:attrName>style.visibility</p:attrName>
                                        </p:attrNameLst>
                                      </p:cBhvr>
                                      <p:to>
                                        <p:strVal val="hidden"/>
                                      </p:to>
                                    </p:set>
                                  </p:childTnLst>
                                </p:cTn>
                              </p:par>
                              <p:par>
                                <p:cTn id="185" presetID="8" presetClass="exit" presetSubtype="16" fill="hold" grpId="0" nodeType="withEffect">
                                  <p:stCondLst>
                                    <p:cond delay="0"/>
                                  </p:stCondLst>
                                  <p:childTnLst>
                                    <p:animEffect transition="out" filter="diamond(in)">
                                      <p:cBhvr>
                                        <p:cTn id="186" dur="5000"/>
                                        <p:tgtEl>
                                          <p:spTgt spid="63"/>
                                        </p:tgtEl>
                                      </p:cBhvr>
                                    </p:animEffect>
                                    <p:set>
                                      <p:cBhvr>
                                        <p:cTn id="187" dur="1" fill="hold">
                                          <p:stCondLst>
                                            <p:cond delay="4999"/>
                                          </p:stCondLst>
                                        </p:cTn>
                                        <p:tgtEl>
                                          <p:spTgt spid="63"/>
                                        </p:tgtEl>
                                        <p:attrNameLst>
                                          <p:attrName>style.visibility</p:attrName>
                                        </p:attrNameLst>
                                      </p:cBhvr>
                                      <p:to>
                                        <p:strVal val="hidden"/>
                                      </p:to>
                                    </p:set>
                                  </p:childTnLst>
                                </p:cTn>
                              </p:par>
                              <p:par>
                                <p:cTn id="188" presetID="8" presetClass="exit" presetSubtype="16" fill="hold" grpId="0" nodeType="withEffect">
                                  <p:stCondLst>
                                    <p:cond delay="0"/>
                                  </p:stCondLst>
                                  <p:childTnLst>
                                    <p:animEffect transition="out" filter="diamond(in)">
                                      <p:cBhvr>
                                        <p:cTn id="189" dur="5000"/>
                                        <p:tgtEl>
                                          <p:spTgt spid="64"/>
                                        </p:tgtEl>
                                      </p:cBhvr>
                                    </p:animEffect>
                                    <p:set>
                                      <p:cBhvr>
                                        <p:cTn id="190" dur="1" fill="hold">
                                          <p:stCondLst>
                                            <p:cond delay="4999"/>
                                          </p:stCondLst>
                                        </p:cTn>
                                        <p:tgtEl>
                                          <p:spTgt spid="64"/>
                                        </p:tgtEl>
                                        <p:attrNameLst>
                                          <p:attrName>style.visibility</p:attrName>
                                        </p:attrNameLst>
                                      </p:cBhvr>
                                      <p:to>
                                        <p:strVal val="hidden"/>
                                      </p:to>
                                    </p:set>
                                  </p:childTnLst>
                                </p:cTn>
                              </p:par>
                              <p:par>
                                <p:cTn id="191" presetID="8" presetClass="exit" presetSubtype="16" fill="hold" grpId="0" nodeType="withEffect">
                                  <p:stCondLst>
                                    <p:cond delay="0"/>
                                  </p:stCondLst>
                                  <p:childTnLst>
                                    <p:animEffect transition="out" filter="diamond(in)">
                                      <p:cBhvr>
                                        <p:cTn id="192" dur="5000"/>
                                        <p:tgtEl>
                                          <p:spTgt spid="65"/>
                                        </p:tgtEl>
                                      </p:cBhvr>
                                    </p:animEffect>
                                    <p:set>
                                      <p:cBhvr>
                                        <p:cTn id="193" dur="1" fill="hold">
                                          <p:stCondLst>
                                            <p:cond delay="4999"/>
                                          </p:stCondLst>
                                        </p:cTn>
                                        <p:tgtEl>
                                          <p:spTgt spid="65"/>
                                        </p:tgtEl>
                                        <p:attrNameLst>
                                          <p:attrName>style.visibility</p:attrName>
                                        </p:attrNameLst>
                                      </p:cBhvr>
                                      <p:to>
                                        <p:strVal val="hidden"/>
                                      </p:to>
                                    </p:set>
                                  </p:childTnLst>
                                </p:cTn>
                              </p:par>
                              <p:par>
                                <p:cTn id="194" presetID="8" presetClass="exit" presetSubtype="16" fill="hold" grpId="0" nodeType="withEffect">
                                  <p:stCondLst>
                                    <p:cond delay="0"/>
                                  </p:stCondLst>
                                  <p:childTnLst>
                                    <p:animEffect transition="out" filter="diamond(in)">
                                      <p:cBhvr>
                                        <p:cTn id="195" dur="5000"/>
                                        <p:tgtEl>
                                          <p:spTgt spid="66"/>
                                        </p:tgtEl>
                                      </p:cBhvr>
                                    </p:animEffect>
                                    <p:set>
                                      <p:cBhvr>
                                        <p:cTn id="196" dur="1" fill="hold">
                                          <p:stCondLst>
                                            <p:cond delay="4999"/>
                                          </p:stCondLst>
                                        </p:cTn>
                                        <p:tgtEl>
                                          <p:spTgt spid="66"/>
                                        </p:tgtEl>
                                        <p:attrNameLst>
                                          <p:attrName>style.visibility</p:attrName>
                                        </p:attrNameLst>
                                      </p:cBhvr>
                                      <p:to>
                                        <p:strVal val="hidden"/>
                                      </p:to>
                                    </p:set>
                                  </p:childTnLst>
                                </p:cTn>
                              </p:par>
                              <p:par>
                                <p:cTn id="197" presetID="8" presetClass="exit" presetSubtype="16" fill="hold" grpId="0" nodeType="withEffect">
                                  <p:stCondLst>
                                    <p:cond delay="0"/>
                                  </p:stCondLst>
                                  <p:childTnLst>
                                    <p:animEffect transition="out" filter="diamond(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16" fill="hold" grpId="0" nodeType="withEffect">
                                  <p:stCondLst>
                                    <p:cond delay="0"/>
                                  </p:stCondLst>
                                  <p:childTnLst>
                                    <p:animEffect transition="out" filter="diamond(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16" fill="hold" grpId="0" nodeType="withEffect">
                                  <p:stCondLst>
                                    <p:cond delay="0"/>
                                  </p:stCondLst>
                                  <p:childTnLst>
                                    <p:animEffect transition="out" filter="diamond(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16" fill="hold" grpId="0" nodeType="withEffect">
                                  <p:stCondLst>
                                    <p:cond delay="0"/>
                                  </p:stCondLst>
                                  <p:childTnLst>
                                    <p:animEffect transition="out" filter="diamond(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16" fill="hold" grpId="0" nodeType="withEffect">
                                  <p:stCondLst>
                                    <p:cond delay="0"/>
                                  </p:stCondLst>
                                  <p:childTnLst>
                                    <p:animEffect transition="out" filter="diamond(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16" fill="hold" grpId="0" nodeType="withEffect">
                                  <p:stCondLst>
                                    <p:cond delay="0"/>
                                  </p:stCondLst>
                                  <p:childTnLst>
                                    <p:animEffect transition="out" filter="diamond(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16" fill="hold" grpId="0" nodeType="withEffect">
                                  <p:stCondLst>
                                    <p:cond delay="0"/>
                                  </p:stCondLst>
                                  <p:childTnLst>
                                    <p:animEffect transition="out" filter="diamond(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16" fill="hold" grpId="0" nodeType="withEffect">
                                  <p:stCondLst>
                                    <p:cond delay="0"/>
                                  </p:stCondLst>
                                  <p:childTnLst>
                                    <p:animEffect transition="out" filter="diamond(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16" fill="hold" grpId="0" nodeType="withEffect">
                                  <p:stCondLst>
                                    <p:cond delay="0"/>
                                  </p:stCondLst>
                                  <p:childTnLst>
                                    <p:animEffect transition="out" filter="diamond(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16" fill="hold" grpId="0" nodeType="withEffect">
                                  <p:stCondLst>
                                    <p:cond delay="0"/>
                                  </p:stCondLst>
                                  <p:childTnLst>
                                    <p:animEffect transition="out" filter="diamond(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16" fill="hold" grpId="0" nodeType="withEffect">
                                  <p:stCondLst>
                                    <p:cond delay="0"/>
                                  </p:stCondLst>
                                  <p:childTnLst>
                                    <p:animEffect transition="out" filter="diamond(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16" fill="hold" grpId="0" nodeType="withEffect">
                                  <p:stCondLst>
                                    <p:cond delay="0"/>
                                  </p:stCondLst>
                                  <p:childTnLst>
                                    <p:animEffect transition="out" filter="diamond(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16" fill="hold" grpId="0" nodeType="withEffect">
                                  <p:stCondLst>
                                    <p:cond delay="0"/>
                                  </p:stCondLst>
                                  <p:childTnLst>
                                    <p:animEffect transition="out" filter="diamond(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16" fill="hold" grpId="0" nodeType="withEffect">
                                  <p:stCondLst>
                                    <p:cond delay="0"/>
                                  </p:stCondLst>
                                  <p:childTnLst>
                                    <p:animEffect transition="out" filter="diamond(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16" fill="hold" grpId="0" nodeType="withEffect">
                                  <p:stCondLst>
                                    <p:cond delay="0"/>
                                  </p:stCondLst>
                                  <p:childTnLst>
                                    <p:animEffect transition="out" filter="diamond(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16" fill="hold" grpId="0" nodeType="withEffect">
                                  <p:stCondLst>
                                    <p:cond delay="0"/>
                                  </p:stCondLst>
                                  <p:childTnLst>
                                    <p:animEffect transition="out" filter="diamond(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00.jpg"/>
          <p:cNvPicPr>
            <a:picLocks noChangeAspect="1"/>
          </p:cNvPicPr>
          <p:nvPr/>
        </p:nvPicPr>
        <p:blipFill>
          <a:blip r:embed="rId2"/>
          <a:stretch>
            <a:fillRect/>
          </a:stretch>
        </p:blipFill>
        <p:spPr>
          <a:xfrm>
            <a:off x="0" y="13394"/>
            <a:ext cx="9144000" cy="6831211"/>
          </a:xfrm>
          <a:prstGeom prst="rect">
            <a:avLst/>
          </a:prstGeom>
        </p:spPr>
      </p:pic>
      <p:sp>
        <p:nvSpPr>
          <p:cNvPr id="5" name="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6"/>
                                        </p:tgtEl>
                                      </p:cBhvr>
                                    </p:animEffect>
                                    <p:set>
                                      <p:cBhvr>
                                        <p:cTn id="16" dur="1" fill="hold">
                                          <p:stCondLst>
                                            <p:cond delay="4999"/>
                                          </p:stCondLst>
                                        </p:cTn>
                                        <p:tgtEl>
                                          <p:spTgt spid="16"/>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8"/>
                                        </p:tgtEl>
                                      </p:cBhvr>
                                    </p:animEffect>
                                    <p:set>
                                      <p:cBhvr>
                                        <p:cTn id="22" dur="1" fill="hold">
                                          <p:stCondLst>
                                            <p:cond delay="4999"/>
                                          </p:stCondLst>
                                        </p:cTn>
                                        <p:tgtEl>
                                          <p:spTgt spid="18"/>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21"/>
                                        </p:tgtEl>
                                      </p:cBhvr>
                                    </p:animEffect>
                                    <p:set>
                                      <p:cBhvr>
                                        <p:cTn id="31" dur="1" fill="hold">
                                          <p:stCondLst>
                                            <p:cond delay="4999"/>
                                          </p:stCondLst>
                                        </p:cTn>
                                        <p:tgtEl>
                                          <p:spTgt spid="2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22"/>
                                        </p:tgtEl>
                                      </p:cBhvr>
                                    </p:animEffect>
                                    <p:set>
                                      <p:cBhvr>
                                        <p:cTn id="34" dur="1" fill="hold">
                                          <p:stCondLst>
                                            <p:cond delay="4999"/>
                                          </p:stCondLst>
                                        </p:cTn>
                                        <p:tgtEl>
                                          <p:spTgt spid="22"/>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23"/>
                                        </p:tgtEl>
                                      </p:cBhvr>
                                    </p:animEffect>
                                    <p:set>
                                      <p:cBhvr>
                                        <p:cTn id="37" dur="1" fill="hold">
                                          <p:stCondLst>
                                            <p:cond delay="4999"/>
                                          </p:stCondLst>
                                        </p:cTn>
                                        <p:tgtEl>
                                          <p:spTgt spid="23"/>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31"/>
                                        </p:tgtEl>
                                      </p:cBhvr>
                                    </p:animEffect>
                                    <p:set>
                                      <p:cBhvr>
                                        <p:cTn id="61" dur="1" fill="hold">
                                          <p:stCondLst>
                                            <p:cond delay="4999"/>
                                          </p:stCondLst>
                                        </p:cTn>
                                        <p:tgtEl>
                                          <p:spTgt spid="31"/>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32"/>
                                        </p:tgtEl>
                                      </p:cBhvr>
                                    </p:animEffect>
                                    <p:set>
                                      <p:cBhvr>
                                        <p:cTn id="64" dur="1" fill="hold">
                                          <p:stCondLst>
                                            <p:cond delay="4999"/>
                                          </p:stCondLst>
                                        </p:cTn>
                                        <p:tgtEl>
                                          <p:spTgt spid="32"/>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33"/>
                                        </p:tgtEl>
                                      </p:cBhvr>
                                    </p:animEffect>
                                    <p:set>
                                      <p:cBhvr>
                                        <p:cTn id="67" dur="1" fill="hold">
                                          <p:stCondLst>
                                            <p:cond delay="4999"/>
                                          </p:stCondLst>
                                        </p:cTn>
                                        <p:tgtEl>
                                          <p:spTgt spid="33"/>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34"/>
                                        </p:tgtEl>
                                      </p:cBhvr>
                                    </p:animEffect>
                                    <p:set>
                                      <p:cBhvr>
                                        <p:cTn id="70" dur="1" fill="hold">
                                          <p:stCondLst>
                                            <p:cond delay="4999"/>
                                          </p:stCondLst>
                                        </p:cTn>
                                        <p:tgtEl>
                                          <p:spTgt spid="34"/>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35"/>
                                        </p:tgtEl>
                                      </p:cBhvr>
                                    </p:animEffect>
                                    <p:set>
                                      <p:cBhvr>
                                        <p:cTn id="73" dur="1" fill="hold">
                                          <p:stCondLst>
                                            <p:cond delay="4999"/>
                                          </p:stCondLst>
                                        </p:cTn>
                                        <p:tgtEl>
                                          <p:spTgt spid="35"/>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6"/>
                                        </p:tgtEl>
                                      </p:cBhvr>
                                    </p:animEffect>
                                    <p:set>
                                      <p:cBhvr>
                                        <p:cTn id="76" dur="1" fill="hold">
                                          <p:stCondLst>
                                            <p:cond delay="4999"/>
                                          </p:stCondLst>
                                        </p:cTn>
                                        <p:tgtEl>
                                          <p:spTgt spid="36"/>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8"/>
                                        </p:tgtEl>
                                      </p:cBhvr>
                                    </p:animEffect>
                                    <p:set>
                                      <p:cBhvr>
                                        <p:cTn id="82" dur="1" fill="hold">
                                          <p:stCondLst>
                                            <p:cond delay="4999"/>
                                          </p:stCondLst>
                                        </p:cTn>
                                        <p:tgtEl>
                                          <p:spTgt spid="38"/>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9"/>
                                        </p:tgtEl>
                                      </p:cBhvr>
                                    </p:animEffect>
                                    <p:set>
                                      <p:cBhvr>
                                        <p:cTn id="85" dur="1" fill="hold">
                                          <p:stCondLst>
                                            <p:cond delay="4999"/>
                                          </p:stCondLst>
                                        </p:cTn>
                                        <p:tgtEl>
                                          <p:spTgt spid="39"/>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40"/>
                                        </p:tgtEl>
                                      </p:cBhvr>
                                    </p:animEffect>
                                    <p:set>
                                      <p:cBhvr>
                                        <p:cTn id="88" dur="1" fill="hold">
                                          <p:stCondLst>
                                            <p:cond delay="4999"/>
                                          </p:stCondLst>
                                        </p:cTn>
                                        <p:tgtEl>
                                          <p:spTgt spid="40"/>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41"/>
                                        </p:tgtEl>
                                      </p:cBhvr>
                                    </p:animEffect>
                                    <p:set>
                                      <p:cBhvr>
                                        <p:cTn id="91" dur="1" fill="hold">
                                          <p:stCondLst>
                                            <p:cond delay="4999"/>
                                          </p:stCondLst>
                                        </p:cTn>
                                        <p:tgtEl>
                                          <p:spTgt spid="41"/>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42"/>
                                        </p:tgtEl>
                                      </p:cBhvr>
                                    </p:animEffect>
                                    <p:set>
                                      <p:cBhvr>
                                        <p:cTn id="94" dur="1" fill="hold">
                                          <p:stCondLst>
                                            <p:cond delay="4999"/>
                                          </p:stCondLst>
                                        </p:cTn>
                                        <p:tgtEl>
                                          <p:spTgt spid="42"/>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43"/>
                                        </p:tgtEl>
                                      </p:cBhvr>
                                    </p:animEffect>
                                    <p:set>
                                      <p:cBhvr>
                                        <p:cTn id="97" dur="1" fill="hold">
                                          <p:stCondLst>
                                            <p:cond delay="4999"/>
                                          </p:stCondLst>
                                        </p:cTn>
                                        <p:tgtEl>
                                          <p:spTgt spid="43"/>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44"/>
                                        </p:tgtEl>
                                      </p:cBhvr>
                                    </p:animEffect>
                                    <p:set>
                                      <p:cBhvr>
                                        <p:cTn id="100" dur="1" fill="hold">
                                          <p:stCondLst>
                                            <p:cond delay="4999"/>
                                          </p:stCondLst>
                                        </p:cTn>
                                        <p:tgtEl>
                                          <p:spTgt spid="44"/>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45"/>
                                        </p:tgtEl>
                                      </p:cBhvr>
                                    </p:animEffect>
                                    <p:set>
                                      <p:cBhvr>
                                        <p:cTn id="103" dur="1" fill="hold">
                                          <p:stCondLst>
                                            <p:cond delay="4999"/>
                                          </p:stCondLst>
                                        </p:cTn>
                                        <p:tgtEl>
                                          <p:spTgt spid="45"/>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46"/>
                                        </p:tgtEl>
                                      </p:cBhvr>
                                    </p:animEffect>
                                    <p:set>
                                      <p:cBhvr>
                                        <p:cTn id="106" dur="1" fill="hold">
                                          <p:stCondLst>
                                            <p:cond delay="4999"/>
                                          </p:stCondLst>
                                        </p:cTn>
                                        <p:tgtEl>
                                          <p:spTgt spid="46"/>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47"/>
                                        </p:tgtEl>
                                      </p:cBhvr>
                                    </p:animEffect>
                                    <p:set>
                                      <p:cBhvr>
                                        <p:cTn id="109" dur="1" fill="hold">
                                          <p:stCondLst>
                                            <p:cond delay="4999"/>
                                          </p:stCondLst>
                                        </p:cTn>
                                        <p:tgtEl>
                                          <p:spTgt spid="47"/>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9"/>
                                        </p:tgtEl>
                                      </p:cBhvr>
                                    </p:animEffect>
                                    <p:set>
                                      <p:cBhvr>
                                        <p:cTn id="115" dur="1" fill="hold">
                                          <p:stCondLst>
                                            <p:cond delay="4999"/>
                                          </p:stCondLst>
                                        </p:cTn>
                                        <p:tgtEl>
                                          <p:spTgt spid="49"/>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50"/>
                                        </p:tgtEl>
                                      </p:cBhvr>
                                    </p:animEffect>
                                    <p:set>
                                      <p:cBhvr>
                                        <p:cTn id="118" dur="1" fill="hold">
                                          <p:stCondLst>
                                            <p:cond delay="4999"/>
                                          </p:stCondLst>
                                        </p:cTn>
                                        <p:tgtEl>
                                          <p:spTgt spid="50"/>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51"/>
                                        </p:tgtEl>
                                      </p:cBhvr>
                                    </p:animEffect>
                                    <p:set>
                                      <p:cBhvr>
                                        <p:cTn id="121" dur="1" fill="hold">
                                          <p:stCondLst>
                                            <p:cond delay="4999"/>
                                          </p:stCondLst>
                                        </p:cTn>
                                        <p:tgtEl>
                                          <p:spTgt spid="51"/>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52"/>
                                        </p:tgtEl>
                                      </p:cBhvr>
                                    </p:animEffect>
                                    <p:set>
                                      <p:cBhvr>
                                        <p:cTn id="124" dur="1" fill="hold">
                                          <p:stCondLst>
                                            <p:cond delay="4999"/>
                                          </p:stCondLst>
                                        </p:cTn>
                                        <p:tgtEl>
                                          <p:spTgt spid="52"/>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53"/>
                                        </p:tgtEl>
                                      </p:cBhvr>
                                    </p:animEffect>
                                    <p:set>
                                      <p:cBhvr>
                                        <p:cTn id="127" dur="1" fill="hold">
                                          <p:stCondLst>
                                            <p:cond delay="4999"/>
                                          </p:stCondLst>
                                        </p:cTn>
                                        <p:tgtEl>
                                          <p:spTgt spid="53"/>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55"/>
                                        </p:tgtEl>
                                      </p:cBhvr>
                                    </p:animEffect>
                                    <p:set>
                                      <p:cBhvr>
                                        <p:cTn id="133" dur="1" fill="hold">
                                          <p:stCondLst>
                                            <p:cond delay="4999"/>
                                          </p:stCondLst>
                                        </p:cTn>
                                        <p:tgtEl>
                                          <p:spTgt spid="55"/>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56"/>
                                        </p:tgtEl>
                                      </p:cBhvr>
                                    </p:animEffect>
                                    <p:set>
                                      <p:cBhvr>
                                        <p:cTn id="136" dur="1" fill="hold">
                                          <p:stCondLst>
                                            <p:cond delay="4999"/>
                                          </p:stCondLst>
                                        </p:cTn>
                                        <p:tgtEl>
                                          <p:spTgt spid="56"/>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57"/>
                                        </p:tgtEl>
                                      </p:cBhvr>
                                    </p:animEffect>
                                    <p:set>
                                      <p:cBhvr>
                                        <p:cTn id="139" dur="1" fill="hold">
                                          <p:stCondLst>
                                            <p:cond delay="4999"/>
                                          </p:stCondLst>
                                        </p:cTn>
                                        <p:tgtEl>
                                          <p:spTgt spid="57"/>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8"/>
                                        </p:tgtEl>
                                      </p:cBhvr>
                                    </p:animEffect>
                                    <p:set>
                                      <p:cBhvr>
                                        <p:cTn id="142" dur="1" fill="hold">
                                          <p:stCondLst>
                                            <p:cond delay="4999"/>
                                          </p:stCondLst>
                                        </p:cTn>
                                        <p:tgtEl>
                                          <p:spTgt spid="58"/>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9"/>
                                        </p:tgtEl>
                                      </p:cBhvr>
                                    </p:animEffect>
                                    <p:set>
                                      <p:cBhvr>
                                        <p:cTn id="145" dur="1" fill="hold">
                                          <p:stCondLst>
                                            <p:cond delay="4999"/>
                                          </p:stCondLst>
                                        </p:cTn>
                                        <p:tgtEl>
                                          <p:spTgt spid="59"/>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60"/>
                                        </p:tgtEl>
                                      </p:cBhvr>
                                    </p:animEffect>
                                    <p:set>
                                      <p:cBhvr>
                                        <p:cTn id="148" dur="1" fill="hold">
                                          <p:stCondLst>
                                            <p:cond delay="4999"/>
                                          </p:stCondLst>
                                        </p:cTn>
                                        <p:tgtEl>
                                          <p:spTgt spid="60"/>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61"/>
                                        </p:tgtEl>
                                      </p:cBhvr>
                                    </p:animEffect>
                                    <p:set>
                                      <p:cBhvr>
                                        <p:cTn id="151" dur="1" fill="hold">
                                          <p:stCondLst>
                                            <p:cond delay="4999"/>
                                          </p:stCondLst>
                                        </p:cTn>
                                        <p:tgtEl>
                                          <p:spTgt spid="61"/>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62"/>
                                        </p:tgtEl>
                                      </p:cBhvr>
                                    </p:animEffect>
                                    <p:set>
                                      <p:cBhvr>
                                        <p:cTn id="154" dur="1" fill="hold">
                                          <p:stCondLst>
                                            <p:cond delay="4999"/>
                                          </p:stCondLst>
                                        </p:cTn>
                                        <p:tgtEl>
                                          <p:spTgt spid="62"/>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63"/>
                                        </p:tgtEl>
                                      </p:cBhvr>
                                    </p:animEffect>
                                    <p:set>
                                      <p:cBhvr>
                                        <p:cTn id="157" dur="1" fill="hold">
                                          <p:stCondLst>
                                            <p:cond delay="4999"/>
                                          </p:stCondLst>
                                        </p:cTn>
                                        <p:tgtEl>
                                          <p:spTgt spid="63"/>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64"/>
                                        </p:tgtEl>
                                      </p:cBhvr>
                                    </p:animEffect>
                                    <p:set>
                                      <p:cBhvr>
                                        <p:cTn id="160" dur="1" fill="hold">
                                          <p:stCondLst>
                                            <p:cond delay="4999"/>
                                          </p:stCondLst>
                                        </p:cTn>
                                        <p:tgtEl>
                                          <p:spTgt spid="64"/>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65"/>
                                        </p:tgtEl>
                                      </p:cBhvr>
                                    </p:animEffect>
                                    <p:set>
                                      <p:cBhvr>
                                        <p:cTn id="163" dur="1" fill="hold">
                                          <p:stCondLst>
                                            <p:cond delay="4999"/>
                                          </p:stCondLst>
                                        </p:cTn>
                                        <p:tgtEl>
                                          <p:spTgt spid="65"/>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66"/>
                                        </p:tgtEl>
                                      </p:cBhvr>
                                    </p:animEffect>
                                    <p:set>
                                      <p:cBhvr>
                                        <p:cTn id="166" dur="1" fill="hold">
                                          <p:stCondLst>
                                            <p:cond delay="4999"/>
                                          </p:stCondLst>
                                        </p:cTn>
                                        <p:tgtEl>
                                          <p:spTgt spid="66"/>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67"/>
                                        </p:tgtEl>
                                      </p:cBhvr>
                                    </p:animEffect>
                                    <p:set>
                                      <p:cBhvr>
                                        <p:cTn id="169" dur="1" fill="hold">
                                          <p:stCondLst>
                                            <p:cond delay="4999"/>
                                          </p:stCondLst>
                                        </p:cTn>
                                        <p:tgtEl>
                                          <p:spTgt spid="67"/>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68"/>
                                        </p:tgtEl>
                                      </p:cBhvr>
                                    </p:animEffect>
                                    <p:set>
                                      <p:cBhvr>
                                        <p:cTn id="172" dur="1" fill="hold">
                                          <p:stCondLst>
                                            <p:cond delay="4999"/>
                                          </p:stCondLst>
                                        </p:cTn>
                                        <p:tgtEl>
                                          <p:spTgt spid="68"/>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69"/>
                                        </p:tgtEl>
                                      </p:cBhvr>
                                    </p:animEffect>
                                    <p:set>
                                      <p:cBhvr>
                                        <p:cTn id="175" dur="1" fill="hold">
                                          <p:stCondLst>
                                            <p:cond delay="4999"/>
                                          </p:stCondLst>
                                        </p:cTn>
                                        <p:tgtEl>
                                          <p:spTgt spid="69"/>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70"/>
                                        </p:tgtEl>
                                      </p:cBhvr>
                                    </p:animEffect>
                                    <p:set>
                                      <p:cBhvr>
                                        <p:cTn id="178" dur="1" fill="hold">
                                          <p:stCondLst>
                                            <p:cond delay="4999"/>
                                          </p:stCondLst>
                                        </p:cTn>
                                        <p:tgtEl>
                                          <p:spTgt spid="70"/>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71"/>
                                        </p:tgtEl>
                                      </p:cBhvr>
                                    </p:animEffect>
                                    <p:set>
                                      <p:cBhvr>
                                        <p:cTn id="181" dur="1" fill="hold">
                                          <p:stCondLst>
                                            <p:cond delay="4999"/>
                                          </p:stCondLst>
                                        </p:cTn>
                                        <p:tgtEl>
                                          <p:spTgt spid="71"/>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72"/>
                                        </p:tgtEl>
                                      </p:cBhvr>
                                    </p:animEffect>
                                    <p:set>
                                      <p:cBhvr>
                                        <p:cTn id="184" dur="1" fill="hold">
                                          <p:stCondLst>
                                            <p:cond delay="4999"/>
                                          </p:stCondLst>
                                        </p:cTn>
                                        <p:tgtEl>
                                          <p:spTgt spid="72"/>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73"/>
                                        </p:tgtEl>
                                      </p:cBhvr>
                                    </p:animEffect>
                                    <p:set>
                                      <p:cBhvr>
                                        <p:cTn id="187" dur="1" fill="hold">
                                          <p:stCondLst>
                                            <p:cond delay="4999"/>
                                          </p:stCondLst>
                                        </p:cTn>
                                        <p:tgtEl>
                                          <p:spTgt spid="73"/>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74"/>
                                        </p:tgtEl>
                                      </p:cBhvr>
                                    </p:animEffect>
                                    <p:set>
                                      <p:cBhvr>
                                        <p:cTn id="190" dur="1" fill="hold">
                                          <p:stCondLst>
                                            <p:cond delay="4999"/>
                                          </p:stCondLst>
                                        </p:cTn>
                                        <p:tgtEl>
                                          <p:spTgt spid="74"/>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75"/>
                                        </p:tgtEl>
                                      </p:cBhvr>
                                    </p:animEffect>
                                    <p:set>
                                      <p:cBhvr>
                                        <p:cTn id="193" dur="1" fill="hold">
                                          <p:stCondLst>
                                            <p:cond delay="4999"/>
                                          </p:stCondLst>
                                        </p:cTn>
                                        <p:tgtEl>
                                          <p:spTgt spid="75"/>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76"/>
                                        </p:tgtEl>
                                      </p:cBhvr>
                                    </p:animEffect>
                                    <p:set>
                                      <p:cBhvr>
                                        <p:cTn id="196" dur="1" fill="hold">
                                          <p:stCondLst>
                                            <p:cond delay="4999"/>
                                          </p:stCondLst>
                                        </p:cTn>
                                        <p:tgtEl>
                                          <p:spTgt spid="76"/>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77"/>
                                        </p:tgtEl>
                                      </p:cBhvr>
                                    </p:animEffect>
                                    <p:set>
                                      <p:cBhvr>
                                        <p:cTn id="199" dur="1" fill="hold">
                                          <p:stCondLst>
                                            <p:cond delay="4999"/>
                                          </p:stCondLst>
                                        </p:cTn>
                                        <p:tgtEl>
                                          <p:spTgt spid="77"/>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78"/>
                                        </p:tgtEl>
                                      </p:cBhvr>
                                    </p:animEffect>
                                    <p:set>
                                      <p:cBhvr>
                                        <p:cTn id="202" dur="1" fill="hold">
                                          <p:stCondLst>
                                            <p:cond delay="4999"/>
                                          </p:stCondLst>
                                        </p:cTn>
                                        <p:tgtEl>
                                          <p:spTgt spid="78"/>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79"/>
                                        </p:tgtEl>
                                      </p:cBhvr>
                                    </p:animEffect>
                                    <p:set>
                                      <p:cBhvr>
                                        <p:cTn id="205" dur="1" fill="hold">
                                          <p:stCondLst>
                                            <p:cond delay="4999"/>
                                          </p:stCondLst>
                                        </p:cTn>
                                        <p:tgtEl>
                                          <p:spTgt spid="79"/>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80"/>
                                        </p:tgtEl>
                                      </p:cBhvr>
                                    </p:animEffect>
                                    <p:set>
                                      <p:cBhvr>
                                        <p:cTn id="208" dur="1" fill="hold">
                                          <p:stCondLst>
                                            <p:cond delay="4999"/>
                                          </p:stCondLst>
                                        </p:cTn>
                                        <p:tgtEl>
                                          <p:spTgt spid="80"/>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81"/>
                                        </p:tgtEl>
                                      </p:cBhvr>
                                    </p:animEffect>
                                    <p:set>
                                      <p:cBhvr>
                                        <p:cTn id="211" dur="1" fill="hold">
                                          <p:stCondLst>
                                            <p:cond delay="4999"/>
                                          </p:stCondLst>
                                        </p:cTn>
                                        <p:tgtEl>
                                          <p:spTgt spid="81"/>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82"/>
                                        </p:tgtEl>
                                      </p:cBhvr>
                                    </p:animEffect>
                                    <p:set>
                                      <p:cBhvr>
                                        <p:cTn id="214" dur="1" fill="hold">
                                          <p:stCondLst>
                                            <p:cond delay="4999"/>
                                          </p:stCondLst>
                                        </p:cTn>
                                        <p:tgtEl>
                                          <p:spTgt spid="82"/>
                                        </p:tgtEl>
                                        <p:attrNameLst>
                                          <p:attrName>style.visibility</p:attrName>
                                        </p:attrNameLst>
                                      </p:cBhvr>
                                      <p:to>
                                        <p:strVal val="hidden"/>
                                      </p:to>
                                    </p:set>
                                  </p:childTnLst>
                                </p:cTn>
                              </p:par>
                              <p:par>
                                <p:cTn id="215" presetID="6" presetClass="exit" presetSubtype="16" fill="hold" grpId="0" nodeType="withEffect">
                                  <p:stCondLst>
                                    <p:cond delay="0"/>
                                  </p:stCondLst>
                                  <p:childTnLst>
                                    <p:animEffect transition="out" filter="circle(in)">
                                      <p:cBhvr>
                                        <p:cTn id="216" dur="5000"/>
                                        <p:tgtEl>
                                          <p:spTgt spid="83"/>
                                        </p:tgtEl>
                                      </p:cBhvr>
                                    </p:animEffect>
                                    <p:set>
                                      <p:cBhvr>
                                        <p:cTn id="217" dur="1" fill="hold">
                                          <p:stCondLst>
                                            <p:cond delay="4999"/>
                                          </p:stCondLst>
                                        </p:cTn>
                                        <p:tgtEl>
                                          <p:spTgt spid="83"/>
                                        </p:tgtEl>
                                        <p:attrNameLst>
                                          <p:attrName>style.visibility</p:attrName>
                                        </p:attrNameLst>
                                      </p:cBhvr>
                                      <p:to>
                                        <p:strVal val="hidden"/>
                                      </p:to>
                                    </p:set>
                                  </p:childTnLst>
                                </p:cTn>
                              </p:par>
                              <p:par>
                                <p:cTn id="218" presetID="6" presetClass="exit" presetSubtype="16" fill="hold" grpId="0" nodeType="withEffect">
                                  <p:stCondLst>
                                    <p:cond delay="0"/>
                                  </p:stCondLst>
                                  <p:childTnLst>
                                    <p:animEffect transition="out" filter="circle(in)">
                                      <p:cBhvr>
                                        <p:cTn id="219" dur="5000"/>
                                        <p:tgtEl>
                                          <p:spTgt spid="84"/>
                                        </p:tgtEl>
                                      </p:cBhvr>
                                    </p:animEffect>
                                    <p:set>
                                      <p:cBhvr>
                                        <p:cTn id="220" dur="1" fill="hold">
                                          <p:stCondLst>
                                            <p:cond delay="4999"/>
                                          </p:stCondLst>
                                        </p:cTn>
                                        <p:tgtEl>
                                          <p:spTgt spid="84"/>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5"/>
                                        </p:tgtEl>
                                      </p:cBhvr>
                                    </p:animEffect>
                                    <p:set>
                                      <p:cBhvr>
                                        <p:cTn id="223" dur="1" fill="hold">
                                          <p:stCondLst>
                                            <p:cond delay="4999"/>
                                          </p:stCondLst>
                                        </p:cTn>
                                        <p:tgtEl>
                                          <p:spTgt spid="5"/>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6"/>
                                        </p:tgtEl>
                                      </p:cBhvr>
                                    </p:animEffect>
                                    <p:set>
                                      <p:cBhvr>
                                        <p:cTn id="226" dur="1" fill="hold">
                                          <p:stCondLst>
                                            <p:cond delay="4999"/>
                                          </p:stCondLst>
                                        </p:cTn>
                                        <p:tgtEl>
                                          <p:spTgt spid="6"/>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7"/>
                                        </p:tgtEl>
                                      </p:cBhvr>
                                    </p:animEffect>
                                    <p:set>
                                      <p:cBhvr>
                                        <p:cTn id="229" dur="1" fill="hold">
                                          <p:stCondLst>
                                            <p:cond delay="4999"/>
                                          </p:stCondLst>
                                        </p:cTn>
                                        <p:tgtEl>
                                          <p:spTgt spid="7"/>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8"/>
                                        </p:tgtEl>
                                      </p:cBhvr>
                                    </p:animEffect>
                                    <p:set>
                                      <p:cBhvr>
                                        <p:cTn id="232" dur="1" fill="hold">
                                          <p:stCondLst>
                                            <p:cond delay="4999"/>
                                          </p:stCondLst>
                                        </p:cTn>
                                        <p:tgtEl>
                                          <p:spTgt spid="8"/>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9"/>
                                        </p:tgtEl>
                                      </p:cBhvr>
                                    </p:animEffect>
                                    <p:set>
                                      <p:cBhvr>
                                        <p:cTn id="235" dur="1" fill="hold">
                                          <p:stCondLst>
                                            <p:cond delay="4999"/>
                                          </p:stCondLst>
                                        </p:cTn>
                                        <p:tgtEl>
                                          <p:spTgt spid="9"/>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10"/>
                                        </p:tgtEl>
                                      </p:cBhvr>
                                    </p:animEffect>
                                    <p:set>
                                      <p:cBhvr>
                                        <p:cTn id="238" dur="1" fill="hold">
                                          <p:stCondLst>
                                            <p:cond delay="4999"/>
                                          </p:stCondLst>
                                        </p:cTn>
                                        <p:tgtEl>
                                          <p:spTgt spid="10"/>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11"/>
                                        </p:tgtEl>
                                      </p:cBhvr>
                                    </p:animEffect>
                                    <p:set>
                                      <p:cBhvr>
                                        <p:cTn id="241" dur="1" fill="hold">
                                          <p:stCondLst>
                                            <p:cond delay="4999"/>
                                          </p:stCondLst>
                                        </p:cTn>
                                        <p:tgtEl>
                                          <p:spTgt spid="11"/>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12"/>
                                        </p:tgtEl>
                                      </p:cBhvr>
                                    </p:animEffect>
                                    <p:set>
                                      <p:cBhvr>
                                        <p:cTn id="244" dur="1" fill="hold">
                                          <p:stCondLst>
                                            <p:cond delay="4999"/>
                                          </p:stCondLst>
                                        </p:cTn>
                                        <p:tgtEl>
                                          <p:spTgt spid="12"/>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0_3.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5" fill="hold" grpId="0" nodeType="withEffect">
                                  <p:stCondLst>
                                    <p:cond delay="0"/>
                                  </p:stCondLst>
                                  <p:childTnLst>
                                    <p:animEffect transition="out" filter="blinds(vertic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5" fill="hold" grpId="0" nodeType="withEffect">
                                  <p:stCondLst>
                                    <p:cond delay="0"/>
                                  </p:stCondLst>
                                  <p:childTnLst>
                                    <p:animEffect transition="out" filter="blinds(vertic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5" fill="hold" grpId="0" nodeType="withEffect">
                                  <p:stCondLst>
                                    <p:cond delay="0"/>
                                  </p:stCondLst>
                                  <p:childTnLst>
                                    <p:animEffect transition="out" filter="blinds(vertic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5" fill="hold" grpId="0" nodeType="withEffect">
                                  <p:stCondLst>
                                    <p:cond delay="0"/>
                                  </p:stCondLst>
                                  <p:childTnLst>
                                    <p:animEffect transition="out" filter="blinds(vertic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5" fill="hold" grpId="0" nodeType="withEffect">
                                  <p:stCondLst>
                                    <p:cond delay="0"/>
                                  </p:stCondLst>
                                  <p:childTnLst>
                                    <p:animEffect transition="out" filter="blinds(vertic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5" fill="hold" grpId="0" nodeType="withEffect">
                                  <p:stCondLst>
                                    <p:cond delay="0"/>
                                  </p:stCondLst>
                                  <p:childTnLst>
                                    <p:animEffect transition="out" filter="blinds(vertic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5" fill="hold" grpId="0" nodeType="withEffect">
                                  <p:stCondLst>
                                    <p:cond delay="0"/>
                                  </p:stCondLst>
                                  <p:childTnLst>
                                    <p:animEffect transition="out" filter="blinds(vertic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5" fill="hold" grpId="0" nodeType="withEffect">
                                  <p:stCondLst>
                                    <p:cond delay="0"/>
                                  </p:stCondLst>
                                  <p:childTnLst>
                                    <p:animEffect transition="out" filter="blinds(vertic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5" fill="hold" grpId="0" nodeType="withEffect">
                                  <p:stCondLst>
                                    <p:cond delay="0"/>
                                  </p:stCondLst>
                                  <p:childTnLst>
                                    <p:animEffect transition="out" filter="blinds(vertic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5" fill="hold" grpId="0" nodeType="withEffect">
                                  <p:stCondLst>
                                    <p:cond delay="0"/>
                                  </p:stCondLst>
                                  <p:childTnLst>
                                    <p:animEffect transition="out" filter="blinds(vertic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5_4.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3" presetClass="exit" presetSubtype="32" fill="hold" grpId="0" nodeType="withEffect">
                                  <p:stCondLst>
                                    <p:cond delay="0"/>
                                  </p:stCondLst>
                                  <p:childTnLst>
                                    <p:animEffect transition="out" filter="plus(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3" presetClass="exit" presetSubtype="32" fill="hold" grpId="0" nodeType="withEffect">
                                  <p:stCondLst>
                                    <p:cond delay="0"/>
                                  </p:stCondLst>
                                  <p:childTnLst>
                                    <p:animEffect transition="out" filter="plus(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32" fill="hold" grpId="0" nodeType="withEffect">
                                  <p:stCondLst>
                                    <p:cond delay="0"/>
                                  </p:stCondLst>
                                  <p:childTnLst>
                                    <p:animEffect transition="out" filter="plus(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3" presetClass="exit" presetSubtype="32" fill="hold" grpId="0" nodeType="withEffect">
                                  <p:stCondLst>
                                    <p:cond delay="0"/>
                                  </p:stCondLst>
                                  <p:childTnLst>
                                    <p:animEffect transition="out" filter="plus(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3" presetClass="exit" presetSubtype="32" fill="hold" grpId="0" nodeType="withEffect">
                                  <p:stCondLst>
                                    <p:cond delay="0"/>
                                  </p:stCondLst>
                                  <p:childTnLst>
                                    <p:animEffect transition="out" filter="plus(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3" presetClass="exit" presetSubtype="32" fill="hold" grpId="0" nodeType="withEffect">
                                  <p:stCondLst>
                                    <p:cond delay="0"/>
                                  </p:stCondLst>
                                  <p:childTnLst>
                                    <p:animEffect transition="out" filter="plus(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3" presetClass="exit" presetSubtype="32" fill="hold" grpId="0" nodeType="withEffect">
                                  <p:stCondLst>
                                    <p:cond delay="0"/>
                                  </p:stCondLst>
                                  <p:childTnLst>
                                    <p:animEffect transition="out" filter="plus(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3" presetClass="exit" presetSubtype="32" fill="hold" grpId="0" nodeType="withEffect">
                                  <p:stCondLst>
                                    <p:cond delay="0"/>
                                  </p:stCondLst>
                                  <p:childTnLst>
                                    <p:animEffect transition="out" filter="plus(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3" presetClass="exit" presetSubtype="32" fill="hold" grpId="0" nodeType="withEffect">
                                  <p:stCondLst>
                                    <p:cond delay="0"/>
                                  </p:stCondLst>
                                  <p:childTnLst>
                                    <p:animEffect transition="out" filter="plus(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3" presetClass="exit" presetSubtype="32" fill="hold" grpId="0" nodeType="withEffect">
                                  <p:stCondLst>
                                    <p:cond delay="0"/>
                                  </p:stCondLst>
                                  <p:childTnLst>
                                    <p:animEffect transition="out" filter="plus(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3" presetClass="exit" presetSubtype="32" fill="hold" grpId="0" nodeType="withEffect">
                                  <p:stCondLst>
                                    <p:cond delay="0"/>
                                  </p:stCondLst>
                                  <p:childTnLst>
                                    <p:animEffect transition="out" filter="plus(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3" presetClass="exit" presetSubtype="32" fill="hold" grpId="0" nodeType="withEffect">
                                  <p:stCondLst>
                                    <p:cond delay="0"/>
                                  </p:stCondLst>
                                  <p:childTnLst>
                                    <p:animEffect transition="out" filter="plus(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3" presetClass="exit" presetSubtype="32" fill="hold" grpId="0" nodeType="withEffect">
                                  <p:stCondLst>
                                    <p:cond delay="0"/>
                                  </p:stCondLst>
                                  <p:childTnLst>
                                    <p:animEffect transition="out" filter="plus(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3" presetClass="exit" presetSubtype="32" fill="hold" grpId="0" nodeType="withEffect">
                                  <p:stCondLst>
                                    <p:cond delay="0"/>
                                  </p:stCondLst>
                                  <p:childTnLst>
                                    <p:animEffect transition="out" filter="plus(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3" presetClass="exit" presetSubtype="32" fill="hold" grpId="0" nodeType="withEffect">
                                  <p:stCondLst>
                                    <p:cond delay="0"/>
                                  </p:stCondLst>
                                  <p:childTnLst>
                                    <p:animEffect transition="out" filter="plus(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3" presetClass="exit" presetSubtype="32" fill="hold" grpId="0" nodeType="withEffect">
                                  <p:stCondLst>
                                    <p:cond delay="0"/>
                                  </p:stCondLst>
                                  <p:childTnLst>
                                    <p:animEffect transition="out" filter="plus(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3" presetClass="exit" presetSubtype="32" fill="hold" grpId="0" nodeType="withEffect">
                                  <p:stCondLst>
                                    <p:cond delay="0"/>
                                  </p:stCondLst>
                                  <p:childTnLst>
                                    <p:animEffect transition="out" filter="plus(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3" presetClass="exit" presetSubtype="32" fill="hold" grpId="0" nodeType="withEffect">
                                  <p:stCondLst>
                                    <p:cond delay="0"/>
                                  </p:stCondLst>
                                  <p:childTnLst>
                                    <p:animEffect transition="out" filter="plus(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3" presetClass="exit" presetSubtype="32" fill="hold" grpId="0" nodeType="withEffect">
                                  <p:stCondLst>
                                    <p:cond delay="0"/>
                                  </p:stCondLst>
                                  <p:childTnLst>
                                    <p:animEffect transition="out" filter="plus(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3" presetClass="exit" presetSubtype="32" fill="hold" grpId="0" nodeType="withEffect">
                                  <p:stCondLst>
                                    <p:cond delay="0"/>
                                  </p:stCondLst>
                                  <p:childTnLst>
                                    <p:animEffect transition="out" filter="plus(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3" presetClass="exit" presetSubtype="32" fill="hold" grpId="0" nodeType="withEffect">
                                  <p:stCondLst>
                                    <p:cond delay="0"/>
                                  </p:stCondLst>
                                  <p:childTnLst>
                                    <p:animEffect transition="out" filter="plus(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3" presetClass="exit" presetSubtype="32" fill="hold" grpId="0" nodeType="withEffect">
                                  <p:stCondLst>
                                    <p:cond delay="0"/>
                                  </p:stCondLst>
                                  <p:childTnLst>
                                    <p:animEffect transition="out" filter="plus(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3" presetClass="exit" presetSubtype="32" fill="hold" grpId="0" nodeType="withEffect">
                                  <p:stCondLst>
                                    <p:cond delay="0"/>
                                  </p:stCondLst>
                                  <p:childTnLst>
                                    <p:animEffect transition="out" filter="plus(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3" presetClass="exit" presetSubtype="32" fill="hold" grpId="0" nodeType="withEffect">
                                  <p:stCondLst>
                                    <p:cond delay="0"/>
                                  </p:stCondLst>
                                  <p:childTnLst>
                                    <p:animEffect transition="out" filter="plus(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3" presetClass="exit" presetSubtype="32" fill="hold" grpId="0" nodeType="withEffect">
                                  <p:stCondLst>
                                    <p:cond delay="0"/>
                                  </p:stCondLst>
                                  <p:childTnLst>
                                    <p:animEffect transition="out" filter="plus(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3" presetClass="exit" presetSubtype="32" fill="hold" grpId="0" nodeType="withEffect">
                                  <p:stCondLst>
                                    <p:cond delay="0"/>
                                  </p:stCondLst>
                                  <p:childTnLst>
                                    <p:animEffect transition="out" filter="plus(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3" presetClass="exit" presetSubtype="32" fill="hold" grpId="0" nodeType="withEffect">
                                  <p:stCondLst>
                                    <p:cond delay="0"/>
                                  </p:stCondLst>
                                  <p:childTnLst>
                                    <p:animEffect transition="out" filter="plus(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3" presetClass="exit" presetSubtype="32" fill="hold" grpId="0" nodeType="withEffect">
                                  <p:stCondLst>
                                    <p:cond delay="0"/>
                                  </p:stCondLst>
                                  <p:childTnLst>
                                    <p:animEffect transition="out" filter="plus(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3" presetClass="exit" presetSubtype="32" fill="hold" grpId="0" nodeType="withEffect">
                                  <p:stCondLst>
                                    <p:cond delay="0"/>
                                  </p:stCondLst>
                                  <p:childTnLst>
                                    <p:animEffect transition="out" filter="plus(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3" presetClass="exit" presetSubtype="32" fill="hold" grpId="0" nodeType="withEffect">
                                  <p:stCondLst>
                                    <p:cond delay="0"/>
                                  </p:stCondLst>
                                  <p:childTnLst>
                                    <p:animEffect transition="out" filter="plus(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13" presetClass="exit" presetSubtype="32" fill="hold" grpId="0" nodeType="withEffect">
                                  <p:stCondLst>
                                    <p:cond delay="0"/>
                                  </p:stCondLst>
                                  <p:childTnLst>
                                    <p:animEffect transition="out" filter="plus(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13" presetClass="exit" presetSubtype="32" fill="hold" grpId="0" nodeType="withEffect">
                                  <p:stCondLst>
                                    <p:cond delay="0"/>
                                  </p:stCondLst>
                                  <p:childTnLst>
                                    <p:animEffect transition="out" filter="plus(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13" presetClass="exit" presetSubtype="32" fill="hold" grpId="0" nodeType="withEffect">
                                  <p:stCondLst>
                                    <p:cond delay="0"/>
                                  </p:stCondLst>
                                  <p:childTnLst>
                                    <p:animEffect transition="out" filter="plus(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13" presetClass="exit" presetSubtype="32" fill="hold" grpId="0" nodeType="withEffect">
                                  <p:stCondLst>
                                    <p:cond delay="0"/>
                                  </p:stCondLst>
                                  <p:childTnLst>
                                    <p:animEffect transition="out" filter="plus(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13" presetClass="exit" presetSubtype="32" fill="hold" grpId="0" nodeType="withEffect">
                                  <p:stCondLst>
                                    <p:cond delay="0"/>
                                  </p:stCondLst>
                                  <p:childTnLst>
                                    <p:animEffect transition="out" filter="plus(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3" presetClass="exit" presetSubtype="32" fill="hold" grpId="0" nodeType="withEffect">
                                  <p:stCondLst>
                                    <p:cond delay="0"/>
                                  </p:stCondLst>
                                  <p:childTnLst>
                                    <p:animEffect transition="out" filter="plus(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3" presetClass="exit" presetSubtype="32" fill="hold" grpId="0" nodeType="withEffect">
                                  <p:stCondLst>
                                    <p:cond delay="0"/>
                                  </p:stCondLst>
                                  <p:childTnLst>
                                    <p:animEffect transition="out" filter="plus(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3" presetClass="exit" presetSubtype="32" fill="hold" grpId="0" nodeType="withEffect">
                                  <p:stCondLst>
                                    <p:cond delay="0"/>
                                  </p:stCondLst>
                                  <p:childTnLst>
                                    <p:animEffect transition="out" filter="plus(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3" presetClass="exit" presetSubtype="32" fill="hold" grpId="0" nodeType="withEffect">
                                  <p:stCondLst>
                                    <p:cond delay="0"/>
                                  </p:stCondLst>
                                  <p:childTnLst>
                                    <p:animEffect transition="out" filter="plus(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3" presetClass="exit" presetSubtype="32" fill="hold" grpId="0" nodeType="withEffect">
                                  <p:stCondLst>
                                    <p:cond delay="0"/>
                                  </p:stCondLst>
                                  <p:childTnLst>
                                    <p:animEffect transition="out" filter="plus(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3" presetClass="exit" presetSubtype="32" fill="hold" grpId="0" nodeType="withEffect">
                                  <p:stCondLst>
                                    <p:cond delay="0"/>
                                  </p:stCondLst>
                                  <p:childTnLst>
                                    <p:animEffect transition="out" filter="plus(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3" presetClass="exit" presetSubtype="32" fill="hold" grpId="0" nodeType="withEffect">
                                  <p:stCondLst>
                                    <p:cond delay="0"/>
                                  </p:stCondLst>
                                  <p:childTnLst>
                                    <p:animEffect transition="out" filter="plus(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3" presetClass="exit" presetSubtype="32" fill="hold" grpId="0" nodeType="withEffect">
                                  <p:stCondLst>
                                    <p:cond delay="0"/>
                                  </p:stCondLst>
                                  <p:childTnLst>
                                    <p:animEffect transition="out" filter="plus(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3" presetClass="exit" presetSubtype="32" fill="hold" grpId="0" nodeType="withEffect">
                                  <p:stCondLst>
                                    <p:cond delay="0"/>
                                  </p:stCondLst>
                                  <p:childTnLst>
                                    <p:animEffect transition="out" filter="plus(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3" presetClass="exit" presetSubtype="32" fill="hold" grpId="0" nodeType="withEffect">
                                  <p:stCondLst>
                                    <p:cond delay="0"/>
                                  </p:stCondLst>
                                  <p:childTnLst>
                                    <p:animEffect transition="out" filter="plus(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3" presetClass="exit" presetSubtype="32" fill="hold" grpId="0" nodeType="withEffect">
                                  <p:stCondLst>
                                    <p:cond delay="0"/>
                                  </p:stCondLst>
                                  <p:childTnLst>
                                    <p:animEffect transition="out" filter="plus(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3" presetClass="exit" presetSubtype="32" fill="hold" grpId="0" nodeType="withEffect">
                                  <p:stCondLst>
                                    <p:cond delay="0"/>
                                  </p:stCondLst>
                                  <p:childTnLst>
                                    <p:animEffect transition="out" filter="plus(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3" presetClass="exit" presetSubtype="32" fill="hold" grpId="0" nodeType="withEffect">
                                  <p:stCondLst>
                                    <p:cond delay="0"/>
                                  </p:stCondLst>
                                  <p:childTnLst>
                                    <p:animEffect transition="out" filter="plus(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13" presetClass="exit" presetSubtype="32" fill="hold" grpId="0" nodeType="withEffect">
                                  <p:stCondLst>
                                    <p:cond delay="0"/>
                                  </p:stCondLst>
                                  <p:childTnLst>
                                    <p:animEffect transition="out" filter="plus(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13" presetClass="exit" presetSubtype="32" fill="hold" grpId="0" nodeType="withEffect">
                                  <p:stCondLst>
                                    <p:cond delay="0"/>
                                  </p:stCondLst>
                                  <p:childTnLst>
                                    <p:animEffect transition="out" filter="plus(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13" presetClass="exit" presetSubtype="32" fill="hold" grpId="0" nodeType="withEffect">
                                  <p:stCondLst>
                                    <p:cond delay="0"/>
                                  </p:stCondLst>
                                  <p:childTnLst>
                                    <p:animEffect transition="out" filter="plus(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13" presetClass="exit" presetSubtype="32" fill="hold" grpId="0" nodeType="withEffect">
                                  <p:stCondLst>
                                    <p:cond delay="0"/>
                                  </p:stCondLst>
                                  <p:childTnLst>
                                    <p:animEffect transition="out" filter="plus(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13" presetClass="exit" presetSubtype="32" fill="hold" grpId="0" nodeType="withEffect">
                                  <p:stCondLst>
                                    <p:cond delay="0"/>
                                  </p:stCondLst>
                                  <p:childTnLst>
                                    <p:animEffect transition="out" filter="plus(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13" presetClass="exit" presetSubtype="32" fill="hold" grpId="0" nodeType="withEffect">
                                  <p:stCondLst>
                                    <p:cond delay="0"/>
                                  </p:stCondLst>
                                  <p:childTnLst>
                                    <p:animEffect transition="out" filter="plus(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13" presetClass="exit" presetSubtype="32" fill="hold" grpId="0" nodeType="withEffect">
                                  <p:stCondLst>
                                    <p:cond delay="0"/>
                                  </p:stCondLst>
                                  <p:childTnLst>
                                    <p:animEffect transition="out" filter="plus(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13" presetClass="exit" presetSubtype="32" fill="hold" grpId="0" nodeType="withEffect">
                                  <p:stCondLst>
                                    <p:cond delay="0"/>
                                  </p:stCondLst>
                                  <p:childTnLst>
                                    <p:animEffect transition="out" filter="plus(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13" presetClass="exit" presetSubtype="32" fill="hold" grpId="0" nodeType="withEffect">
                                  <p:stCondLst>
                                    <p:cond delay="0"/>
                                  </p:stCondLst>
                                  <p:childTnLst>
                                    <p:animEffect transition="out" filter="plus(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3" presetClass="exit" presetSubtype="32" fill="hold" grpId="0" nodeType="withEffect">
                                  <p:stCondLst>
                                    <p:cond delay="0"/>
                                  </p:stCondLst>
                                  <p:childTnLst>
                                    <p:animEffect transition="out" filter="plus(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3" presetClass="exit" presetSubtype="32" fill="hold" grpId="0" nodeType="withEffect">
                                  <p:stCondLst>
                                    <p:cond delay="0"/>
                                  </p:stCondLst>
                                  <p:childTnLst>
                                    <p:animEffect transition="out" filter="plus(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3" presetClass="exit" presetSubtype="32" fill="hold" grpId="0" nodeType="withEffect">
                                  <p:stCondLst>
                                    <p:cond delay="0"/>
                                  </p:stCondLst>
                                  <p:childTnLst>
                                    <p:animEffect transition="out" filter="plus(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3" presetClass="exit" presetSubtype="32" fill="hold" grpId="0" nodeType="withEffect">
                                  <p:stCondLst>
                                    <p:cond delay="0"/>
                                  </p:stCondLst>
                                  <p:childTnLst>
                                    <p:animEffect transition="out" filter="plus(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3" presetClass="exit" presetSubtype="32" fill="hold" grpId="0" nodeType="withEffect">
                                  <p:stCondLst>
                                    <p:cond delay="0"/>
                                  </p:stCondLst>
                                  <p:childTnLst>
                                    <p:animEffect transition="out" filter="plus(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3" presetClass="exit" presetSubtype="32" fill="hold" grpId="0" nodeType="withEffect">
                                  <p:stCondLst>
                                    <p:cond delay="0"/>
                                  </p:stCondLst>
                                  <p:childTnLst>
                                    <p:animEffect transition="out" filter="plus(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3" presetClass="exit" presetSubtype="32" fill="hold" grpId="0" nodeType="withEffect">
                                  <p:stCondLst>
                                    <p:cond delay="0"/>
                                  </p:stCondLst>
                                  <p:childTnLst>
                                    <p:animEffect transition="out" filter="plus(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3" presetClass="exit" presetSubtype="32" fill="hold" grpId="0" nodeType="withEffect">
                                  <p:stCondLst>
                                    <p:cond delay="0"/>
                                  </p:stCondLst>
                                  <p:childTnLst>
                                    <p:animEffect transition="out" filter="plus(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3" presetClass="exit" presetSubtype="32" fill="hold" grpId="0" nodeType="withEffect">
                                  <p:stCondLst>
                                    <p:cond delay="0"/>
                                  </p:stCondLst>
                                  <p:childTnLst>
                                    <p:animEffect transition="out" filter="plus(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3" presetClass="exit" presetSubtype="32" fill="hold" grpId="0" nodeType="withEffect">
                                  <p:stCondLst>
                                    <p:cond delay="0"/>
                                  </p:stCondLst>
                                  <p:childTnLst>
                                    <p:animEffect transition="out" filter="plus(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3" presetClass="exit" presetSubtype="32" fill="hold" grpId="0" nodeType="withEffect">
                                  <p:stCondLst>
                                    <p:cond delay="0"/>
                                  </p:stCondLst>
                                  <p:childTnLst>
                                    <p:animEffect transition="out" filter="plus(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3" presetClass="exit" presetSubtype="32" fill="hold" grpId="0" nodeType="withEffect">
                                  <p:stCondLst>
                                    <p:cond delay="0"/>
                                  </p:stCondLst>
                                  <p:childTnLst>
                                    <p:animEffect transition="out" filter="plus(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3" presetClass="exit" presetSubtype="32" fill="hold" grpId="0" nodeType="withEffect">
                                  <p:stCondLst>
                                    <p:cond delay="0"/>
                                  </p:stCondLst>
                                  <p:childTnLst>
                                    <p:animEffect transition="out" filter="plus(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3" presetClass="exit" presetSubtype="32" fill="hold" grpId="0" nodeType="withEffect">
                                  <p:stCondLst>
                                    <p:cond delay="0"/>
                                  </p:stCondLst>
                                  <p:childTnLst>
                                    <p:animEffect transition="out" filter="plus(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3" presetClass="exit" presetSubtype="32" fill="hold" grpId="0" nodeType="withEffect">
                                  <p:stCondLst>
                                    <p:cond delay="0"/>
                                  </p:stCondLst>
                                  <p:childTnLst>
                                    <p:animEffect transition="out" filter="plus(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68_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21" presetClass="exit" presetSubtype="2" fill="hold" grpId="0" nodeType="withEffect">
                                  <p:stCondLst>
                                    <p:cond delay="0"/>
                                  </p:stCondLst>
                                  <p:childTnLst>
                                    <p:animEffect transition="out" filter="wheel(2)">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21" presetClass="exit" presetSubtype="2" fill="hold" grpId="0" nodeType="withEffect">
                                  <p:stCondLst>
                                    <p:cond delay="0"/>
                                  </p:stCondLst>
                                  <p:childTnLst>
                                    <p:animEffect transition="out" filter="wheel(2)">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1" presetClass="exit" presetSubtype="2" fill="hold" grpId="0" nodeType="withEffect">
                                  <p:stCondLst>
                                    <p:cond delay="0"/>
                                  </p:stCondLst>
                                  <p:childTnLst>
                                    <p:animEffect transition="out" filter="wheel(2)">
                                      <p:cBhvr>
                                        <p:cTn id="15" dur="5000"/>
                                        <p:tgtEl>
                                          <p:spTgt spid="16"/>
                                        </p:tgtEl>
                                      </p:cBhvr>
                                    </p:animEffect>
                                    <p:set>
                                      <p:cBhvr>
                                        <p:cTn id="16" dur="1" fill="hold">
                                          <p:stCondLst>
                                            <p:cond delay="4999"/>
                                          </p:stCondLst>
                                        </p:cTn>
                                        <p:tgtEl>
                                          <p:spTgt spid="16"/>
                                        </p:tgtEl>
                                        <p:attrNameLst>
                                          <p:attrName>style.visibility</p:attrName>
                                        </p:attrNameLst>
                                      </p:cBhvr>
                                      <p:to>
                                        <p:strVal val="hidden"/>
                                      </p:to>
                                    </p:set>
                                  </p:childTnLst>
                                </p:cTn>
                              </p:par>
                              <p:par>
                                <p:cTn id="17" presetID="21" presetClass="exit" presetSubtype="2" fill="hold" grpId="0" nodeType="withEffect">
                                  <p:stCondLst>
                                    <p:cond delay="0"/>
                                  </p:stCondLst>
                                  <p:childTnLst>
                                    <p:animEffect transition="out" filter="wheel(2)">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par>
                                <p:cTn id="20" presetID="21" presetClass="exit" presetSubtype="2" fill="hold" grpId="0" nodeType="withEffect">
                                  <p:stCondLst>
                                    <p:cond delay="0"/>
                                  </p:stCondLst>
                                  <p:childTnLst>
                                    <p:animEffect transition="out" filter="wheel(2)">
                                      <p:cBhvr>
                                        <p:cTn id="21" dur="5000"/>
                                        <p:tgtEl>
                                          <p:spTgt spid="18"/>
                                        </p:tgtEl>
                                      </p:cBhvr>
                                    </p:animEffect>
                                    <p:set>
                                      <p:cBhvr>
                                        <p:cTn id="22" dur="1" fill="hold">
                                          <p:stCondLst>
                                            <p:cond delay="4999"/>
                                          </p:stCondLst>
                                        </p:cTn>
                                        <p:tgtEl>
                                          <p:spTgt spid="18"/>
                                        </p:tgtEl>
                                        <p:attrNameLst>
                                          <p:attrName>style.visibility</p:attrName>
                                        </p:attrNameLst>
                                      </p:cBhvr>
                                      <p:to>
                                        <p:strVal val="hidden"/>
                                      </p:to>
                                    </p:set>
                                  </p:childTnLst>
                                </p:cTn>
                              </p:par>
                              <p:par>
                                <p:cTn id="23" presetID="21" presetClass="exit" presetSubtype="2" fill="hold" grpId="0" nodeType="withEffect">
                                  <p:stCondLst>
                                    <p:cond delay="0"/>
                                  </p:stCondLst>
                                  <p:childTnLst>
                                    <p:animEffect transition="out" filter="wheel(2)">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21" presetClass="exit" presetSubtype="2" fill="hold" grpId="0" nodeType="withEffect">
                                  <p:stCondLst>
                                    <p:cond delay="0"/>
                                  </p:stCondLst>
                                  <p:childTnLst>
                                    <p:animEffect transition="out" filter="wheel(2)">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21" presetClass="exit" presetSubtype="2" fill="hold" grpId="0" nodeType="withEffect">
                                  <p:stCondLst>
                                    <p:cond delay="0"/>
                                  </p:stCondLst>
                                  <p:childTnLst>
                                    <p:animEffect transition="out" filter="wheel(2)">
                                      <p:cBhvr>
                                        <p:cTn id="30" dur="5000"/>
                                        <p:tgtEl>
                                          <p:spTgt spid="21"/>
                                        </p:tgtEl>
                                      </p:cBhvr>
                                    </p:animEffect>
                                    <p:set>
                                      <p:cBhvr>
                                        <p:cTn id="31" dur="1" fill="hold">
                                          <p:stCondLst>
                                            <p:cond delay="4999"/>
                                          </p:stCondLst>
                                        </p:cTn>
                                        <p:tgtEl>
                                          <p:spTgt spid="21"/>
                                        </p:tgtEl>
                                        <p:attrNameLst>
                                          <p:attrName>style.visibility</p:attrName>
                                        </p:attrNameLst>
                                      </p:cBhvr>
                                      <p:to>
                                        <p:strVal val="hidden"/>
                                      </p:to>
                                    </p:set>
                                  </p:childTnLst>
                                </p:cTn>
                              </p:par>
                              <p:par>
                                <p:cTn id="32" presetID="21" presetClass="exit" presetSubtype="2" fill="hold" grpId="0" nodeType="withEffect">
                                  <p:stCondLst>
                                    <p:cond delay="0"/>
                                  </p:stCondLst>
                                  <p:childTnLst>
                                    <p:animEffect transition="out" filter="wheel(2)">
                                      <p:cBhvr>
                                        <p:cTn id="33" dur="5000"/>
                                        <p:tgtEl>
                                          <p:spTgt spid="22"/>
                                        </p:tgtEl>
                                      </p:cBhvr>
                                    </p:animEffect>
                                    <p:set>
                                      <p:cBhvr>
                                        <p:cTn id="34" dur="1" fill="hold">
                                          <p:stCondLst>
                                            <p:cond delay="4999"/>
                                          </p:stCondLst>
                                        </p:cTn>
                                        <p:tgtEl>
                                          <p:spTgt spid="22"/>
                                        </p:tgtEl>
                                        <p:attrNameLst>
                                          <p:attrName>style.visibility</p:attrName>
                                        </p:attrNameLst>
                                      </p:cBhvr>
                                      <p:to>
                                        <p:strVal val="hidden"/>
                                      </p:to>
                                    </p:set>
                                  </p:childTnLst>
                                </p:cTn>
                              </p:par>
                              <p:par>
                                <p:cTn id="35" presetID="21" presetClass="exit" presetSubtype="2" fill="hold" grpId="0" nodeType="withEffect">
                                  <p:stCondLst>
                                    <p:cond delay="0"/>
                                  </p:stCondLst>
                                  <p:childTnLst>
                                    <p:animEffect transition="out" filter="wheel(2)">
                                      <p:cBhvr>
                                        <p:cTn id="36" dur="5000"/>
                                        <p:tgtEl>
                                          <p:spTgt spid="23"/>
                                        </p:tgtEl>
                                      </p:cBhvr>
                                    </p:animEffect>
                                    <p:set>
                                      <p:cBhvr>
                                        <p:cTn id="37" dur="1" fill="hold">
                                          <p:stCondLst>
                                            <p:cond delay="4999"/>
                                          </p:stCondLst>
                                        </p:cTn>
                                        <p:tgtEl>
                                          <p:spTgt spid="23"/>
                                        </p:tgtEl>
                                        <p:attrNameLst>
                                          <p:attrName>style.visibility</p:attrName>
                                        </p:attrNameLst>
                                      </p:cBhvr>
                                      <p:to>
                                        <p:strVal val="hidden"/>
                                      </p:to>
                                    </p:set>
                                  </p:childTnLst>
                                </p:cTn>
                              </p:par>
                              <p:par>
                                <p:cTn id="38" presetID="21" presetClass="exit" presetSubtype="2" fill="hold" grpId="0" nodeType="withEffect">
                                  <p:stCondLst>
                                    <p:cond delay="0"/>
                                  </p:stCondLst>
                                  <p:childTnLst>
                                    <p:animEffect transition="out" filter="wheel(2)">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21" presetClass="exit" presetSubtype="2" fill="hold" grpId="0" nodeType="withEffect">
                                  <p:stCondLst>
                                    <p:cond delay="0"/>
                                  </p:stCondLst>
                                  <p:childTnLst>
                                    <p:animEffect transition="out" filter="wheel(2)">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21" presetClass="exit" presetSubtype="2" fill="hold" grpId="0" nodeType="withEffect">
                                  <p:stCondLst>
                                    <p:cond delay="0"/>
                                  </p:stCondLst>
                                  <p:childTnLst>
                                    <p:animEffect transition="out" filter="wheel(2)">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21" presetClass="exit" presetSubtype="2" fill="hold" grpId="0" nodeType="withEffect">
                                  <p:stCondLst>
                                    <p:cond delay="0"/>
                                  </p:stCondLst>
                                  <p:childTnLst>
                                    <p:animEffect transition="out" filter="wheel(2)">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21" presetClass="exit" presetSubtype="2" fill="hold" grpId="0" nodeType="withEffect">
                                  <p:stCondLst>
                                    <p:cond delay="0"/>
                                  </p:stCondLst>
                                  <p:childTnLst>
                                    <p:animEffect transition="out" filter="wheel(2)">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21" presetClass="exit" presetSubtype="2" fill="hold" grpId="0" nodeType="withEffect">
                                  <p:stCondLst>
                                    <p:cond delay="0"/>
                                  </p:stCondLst>
                                  <p:childTnLst>
                                    <p:animEffect transition="out" filter="wheel(2)">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21" presetClass="exit" presetSubtype="2" fill="hold" grpId="0" nodeType="withEffect">
                                  <p:stCondLst>
                                    <p:cond delay="0"/>
                                  </p:stCondLst>
                                  <p:childTnLst>
                                    <p:animEffect transition="out" filter="wheel(2)">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21" presetClass="exit" presetSubtype="2" fill="hold" grpId="0" nodeType="withEffect">
                                  <p:stCondLst>
                                    <p:cond delay="0"/>
                                  </p:stCondLst>
                                  <p:childTnLst>
                                    <p:animEffect transition="out" filter="wheel(2)">
                                      <p:cBhvr>
                                        <p:cTn id="60" dur="5000"/>
                                        <p:tgtEl>
                                          <p:spTgt spid="31"/>
                                        </p:tgtEl>
                                      </p:cBhvr>
                                    </p:animEffect>
                                    <p:set>
                                      <p:cBhvr>
                                        <p:cTn id="61" dur="1" fill="hold">
                                          <p:stCondLst>
                                            <p:cond delay="4999"/>
                                          </p:stCondLst>
                                        </p:cTn>
                                        <p:tgtEl>
                                          <p:spTgt spid="31"/>
                                        </p:tgtEl>
                                        <p:attrNameLst>
                                          <p:attrName>style.visibility</p:attrName>
                                        </p:attrNameLst>
                                      </p:cBhvr>
                                      <p:to>
                                        <p:strVal val="hidden"/>
                                      </p:to>
                                    </p:set>
                                  </p:childTnLst>
                                </p:cTn>
                              </p:par>
                              <p:par>
                                <p:cTn id="62" presetID="21" presetClass="exit" presetSubtype="2" fill="hold" grpId="0" nodeType="withEffect">
                                  <p:stCondLst>
                                    <p:cond delay="0"/>
                                  </p:stCondLst>
                                  <p:childTnLst>
                                    <p:animEffect transition="out" filter="wheel(2)">
                                      <p:cBhvr>
                                        <p:cTn id="63" dur="5000"/>
                                        <p:tgtEl>
                                          <p:spTgt spid="32"/>
                                        </p:tgtEl>
                                      </p:cBhvr>
                                    </p:animEffect>
                                    <p:set>
                                      <p:cBhvr>
                                        <p:cTn id="64" dur="1" fill="hold">
                                          <p:stCondLst>
                                            <p:cond delay="4999"/>
                                          </p:stCondLst>
                                        </p:cTn>
                                        <p:tgtEl>
                                          <p:spTgt spid="32"/>
                                        </p:tgtEl>
                                        <p:attrNameLst>
                                          <p:attrName>style.visibility</p:attrName>
                                        </p:attrNameLst>
                                      </p:cBhvr>
                                      <p:to>
                                        <p:strVal val="hidden"/>
                                      </p:to>
                                    </p:set>
                                  </p:childTnLst>
                                </p:cTn>
                              </p:par>
                              <p:par>
                                <p:cTn id="65" presetID="21" presetClass="exit" presetSubtype="2" fill="hold" grpId="0" nodeType="withEffect">
                                  <p:stCondLst>
                                    <p:cond delay="0"/>
                                  </p:stCondLst>
                                  <p:childTnLst>
                                    <p:animEffect transition="out" filter="wheel(2)">
                                      <p:cBhvr>
                                        <p:cTn id="66" dur="5000"/>
                                        <p:tgtEl>
                                          <p:spTgt spid="33"/>
                                        </p:tgtEl>
                                      </p:cBhvr>
                                    </p:animEffect>
                                    <p:set>
                                      <p:cBhvr>
                                        <p:cTn id="67" dur="1" fill="hold">
                                          <p:stCondLst>
                                            <p:cond delay="4999"/>
                                          </p:stCondLst>
                                        </p:cTn>
                                        <p:tgtEl>
                                          <p:spTgt spid="33"/>
                                        </p:tgtEl>
                                        <p:attrNameLst>
                                          <p:attrName>style.visibility</p:attrName>
                                        </p:attrNameLst>
                                      </p:cBhvr>
                                      <p:to>
                                        <p:strVal val="hidden"/>
                                      </p:to>
                                    </p:set>
                                  </p:childTnLst>
                                </p:cTn>
                              </p:par>
                              <p:par>
                                <p:cTn id="68" presetID="21" presetClass="exit" presetSubtype="2" fill="hold" grpId="0" nodeType="withEffect">
                                  <p:stCondLst>
                                    <p:cond delay="0"/>
                                  </p:stCondLst>
                                  <p:childTnLst>
                                    <p:animEffect transition="out" filter="wheel(2)">
                                      <p:cBhvr>
                                        <p:cTn id="69" dur="5000"/>
                                        <p:tgtEl>
                                          <p:spTgt spid="34"/>
                                        </p:tgtEl>
                                      </p:cBhvr>
                                    </p:animEffect>
                                    <p:set>
                                      <p:cBhvr>
                                        <p:cTn id="70" dur="1" fill="hold">
                                          <p:stCondLst>
                                            <p:cond delay="4999"/>
                                          </p:stCondLst>
                                        </p:cTn>
                                        <p:tgtEl>
                                          <p:spTgt spid="34"/>
                                        </p:tgtEl>
                                        <p:attrNameLst>
                                          <p:attrName>style.visibility</p:attrName>
                                        </p:attrNameLst>
                                      </p:cBhvr>
                                      <p:to>
                                        <p:strVal val="hidden"/>
                                      </p:to>
                                    </p:set>
                                  </p:childTnLst>
                                </p:cTn>
                              </p:par>
                              <p:par>
                                <p:cTn id="71" presetID="21" presetClass="exit" presetSubtype="2" fill="hold" grpId="0" nodeType="withEffect">
                                  <p:stCondLst>
                                    <p:cond delay="0"/>
                                  </p:stCondLst>
                                  <p:childTnLst>
                                    <p:animEffect transition="out" filter="wheel(2)">
                                      <p:cBhvr>
                                        <p:cTn id="72" dur="5000"/>
                                        <p:tgtEl>
                                          <p:spTgt spid="35"/>
                                        </p:tgtEl>
                                      </p:cBhvr>
                                    </p:animEffect>
                                    <p:set>
                                      <p:cBhvr>
                                        <p:cTn id="73" dur="1" fill="hold">
                                          <p:stCondLst>
                                            <p:cond delay="4999"/>
                                          </p:stCondLst>
                                        </p:cTn>
                                        <p:tgtEl>
                                          <p:spTgt spid="35"/>
                                        </p:tgtEl>
                                        <p:attrNameLst>
                                          <p:attrName>style.visibility</p:attrName>
                                        </p:attrNameLst>
                                      </p:cBhvr>
                                      <p:to>
                                        <p:strVal val="hidden"/>
                                      </p:to>
                                    </p:set>
                                  </p:childTnLst>
                                </p:cTn>
                              </p:par>
                              <p:par>
                                <p:cTn id="74" presetID="21" presetClass="exit" presetSubtype="2" fill="hold" grpId="0" nodeType="withEffect">
                                  <p:stCondLst>
                                    <p:cond delay="0"/>
                                  </p:stCondLst>
                                  <p:childTnLst>
                                    <p:animEffect transition="out" filter="wheel(2)">
                                      <p:cBhvr>
                                        <p:cTn id="75" dur="5000"/>
                                        <p:tgtEl>
                                          <p:spTgt spid="36"/>
                                        </p:tgtEl>
                                      </p:cBhvr>
                                    </p:animEffect>
                                    <p:set>
                                      <p:cBhvr>
                                        <p:cTn id="76" dur="1" fill="hold">
                                          <p:stCondLst>
                                            <p:cond delay="4999"/>
                                          </p:stCondLst>
                                        </p:cTn>
                                        <p:tgtEl>
                                          <p:spTgt spid="36"/>
                                        </p:tgtEl>
                                        <p:attrNameLst>
                                          <p:attrName>style.visibility</p:attrName>
                                        </p:attrNameLst>
                                      </p:cBhvr>
                                      <p:to>
                                        <p:strVal val="hidden"/>
                                      </p:to>
                                    </p:set>
                                  </p:childTnLst>
                                </p:cTn>
                              </p:par>
                              <p:par>
                                <p:cTn id="77" presetID="21" presetClass="exit" presetSubtype="2" fill="hold" grpId="0" nodeType="withEffect">
                                  <p:stCondLst>
                                    <p:cond delay="0"/>
                                  </p:stCondLst>
                                  <p:childTnLst>
                                    <p:animEffect transition="out" filter="wheel(2)">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21" presetClass="exit" presetSubtype="2" fill="hold" grpId="0" nodeType="withEffect">
                                  <p:stCondLst>
                                    <p:cond delay="0"/>
                                  </p:stCondLst>
                                  <p:childTnLst>
                                    <p:animEffect transition="out" filter="wheel(2)">
                                      <p:cBhvr>
                                        <p:cTn id="81" dur="5000"/>
                                        <p:tgtEl>
                                          <p:spTgt spid="38"/>
                                        </p:tgtEl>
                                      </p:cBhvr>
                                    </p:animEffect>
                                    <p:set>
                                      <p:cBhvr>
                                        <p:cTn id="82" dur="1" fill="hold">
                                          <p:stCondLst>
                                            <p:cond delay="4999"/>
                                          </p:stCondLst>
                                        </p:cTn>
                                        <p:tgtEl>
                                          <p:spTgt spid="38"/>
                                        </p:tgtEl>
                                        <p:attrNameLst>
                                          <p:attrName>style.visibility</p:attrName>
                                        </p:attrNameLst>
                                      </p:cBhvr>
                                      <p:to>
                                        <p:strVal val="hidden"/>
                                      </p:to>
                                    </p:set>
                                  </p:childTnLst>
                                </p:cTn>
                              </p:par>
                              <p:par>
                                <p:cTn id="83" presetID="21" presetClass="exit" presetSubtype="2" fill="hold" grpId="0" nodeType="withEffect">
                                  <p:stCondLst>
                                    <p:cond delay="0"/>
                                  </p:stCondLst>
                                  <p:childTnLst>
                                    <p:animEffect transition="out" filter="wheel(2)">
                                      <p:cBhvr>
                                        <p:cTn id="84" dur="5000"/>
                                        <p:tgtEl>
                                          <p:spTgt spid="39"/>
                                        </p:tgtEl>
                                      </p:cBhvr>
                                    </p:animEffect>
                                    <p:set>
                                      <p:cBhvr>
                                        <p:cTn id="85" dur="1" fill="hold">
                                          <p:stCondLst>
                                            <p:cond delay="4999"/>
                                          </p:stCondLst>
                                        </p:cTn>
                                        <p:tgtEl>
                                          <p:spTgt spid="39"/>
                                        </p:tgtEl>
                                        <p:attrNameLst>
                                          <p:attrName>style.visibility</p:attrName>
                                        </p:attrNameLst>
                                      </p:cBhvr>
                                      <p:to>
                                        <p:strVal val="hidden"/>
                                      </p:to>
                                    </p:set>
                                  </p:childTnLst>
                                </p:cTn>
                              </p:par>
                              <p:par>
                                <p:cTn id="86" presetID="21" presetClass="exit" presetSubtype="2" fill="hold" grpId="0" nodeType="withEffect">
                                  <p:stCondLst>
                                    <p:cond delay="0"/>
                                  </p:stCondLst>
                                  <p:childTnLst>
                                    <p:animEffect transition="out" filter="wheel(2)">
                                      <p:cBhvr>
                                        <p:cTn id="87" dur="5000"/>
                                        <p:tgtEl>
                                          <p:spTgt spid="40"/>
                                        </p:tgtEl>
                                      </p:cBhvr>
                                    </p:animEffect>
                                    <p:set>
                                      <p:cBhvr>
                                        <p:cTn id="88" dur="1" fill="hold">
                                          <p:stCondLst>
                                            <p:cond delay="4999"/>
                                          </p:stCondLst>
                                        </p:cTn>
                                        <p:tgtEl>
                                          <p:spTgt spid="40"/>
                                        </p:tgtEl>
                                        <p:attrNameLst>
                                          <p:attrName>style.visibility</p:attrName>
                                        </p:attrNameLst>
                                      </p:cBhvr>
                                      <p:to>
                                        <p:strVal val="hidden"/>
                                      </p:to>
                                    </p:set>
                                  </p:childTnLst>
                                </p:cTn>
                              </p:par>
                              <p:par>
                                <p:cTn id="89" presetID="21" presetClass="exit" presetSubtype="2" fill="hold" grpId="0" nodeType="withEffect">
                                  <p:stCondLst>
                                    <p:cond delay="0"/>
                                  </p:stCondLst>
                                  <p:childTnLst>
                                    <p:animEffect transition="out" filter="wheel(2)">
                                      <p:cBhvr>
                                        <p:cTn id="90" dur="5000"/>
                                        <p:tgtEl>
                                          <p:spTgt spid="41"/>
                                        </p:tgtEl>
                                      </p:cBhvr>
                                    </p:animEffect>
                                    <p:set>
                                      <p:cBhvr>
                                        <p:cTn id="91" dur="1" fill="hold">
                                          <p:stCondLst>
                                            <p:cond delay="4999"/>
                                          </p:stCondLst>
                                        </p:cTn>
                                        <p:tgtEl>
                                          <p:spTgt spid="41"/>
                                        </p:tgtEl>
                                        <p:attrNameLst>
                                          <p:attrName>style.visibility</p:attrName>
                                        </p:attrNameLst>
                                      </p:cBhvr>
                                      <p:to>
                                        <p:strVal val="hidden"/>
                                      </p:to>
                                    </p:set>
                                  </p:childTnLst>
                                </p:cTn>
                              </p:par>
                              <p:par>
                                <p:cTn id="92" presetID="21" presetClass="exit" presetSubtype="2" fill="hold" grpId="0" nodeType="withEffect">
                                  <p:stCondLst>
                                    <p:cond delay="0"/>
                                  </p:stCondLst>
                                  <p:childTnLst>
                                    <p:animEffect transition="out" filter="wheel(2)">
                                      <p:cBhvr>
                                        <p:cTn id="93" dur="5000"/>
                                        <p:tgtEl>
                                          <p:spTgt spid="42"/>
                                        </p:tgtEl>
                                      </p:cBhvr>
                                    </p:animEffect>
                                    <p:set>
                                      <p:cBhvr>
                                        <p:cTn id="94" dur="1" fill="hold">
                                          <p:stCondLst>
                                            <p:cond delay="4999"/>
                                          </p:stCondLst>
                                        </p:cTn>
                                        <p:tgtEl>
                                          <p:spTgt spid="42"/>
                                        </p:tgtEl>
                                        <p:attrNameLst>
                                          <p:attrName>style.visibility</p:attrName>
                                        </p:attrNameLst>
                                      </p:cBhvr>
                                      <p:to>
                                        <p:strVal val="hidden"/>
                                      </p:to>
                                    </p:set>
                                  </p:childTnLst>
                                </p:cTn>
                              </p:par>
                              <p:par>
                                <p:cTn id="95" presetID="21" presetClass="exit" presetSubtype="2" fill="hold" grpId="0" nodeType="withEffect">
                                  <p:stCondLst>
                                    <p:cond delay="0"/>
                                  </p:stCondLst>
                                  <p:childTnLst>
                                    <p:animEffect transition="out" filter="wheel(2)">
                                      <p:cBhvr>
                                        <p:cTn id="96" dur="5000"/>
                                        <p:tgtEl>
                                          <p:spTgt spid="43"/>
                                        </p:tgtEl>
                                      </p:cBhvr>
                                    </p:animEffect>
                                    <p:set>
                                      <p:cBhvr>
                                        <p:cTn id="97" dur="1" fill="hold">
                                          <p:stCondLst>
                                            <p:cond delay="4999"/>
                                          </p:stCondLst>
                                        </p:cTn>
                                        <p:tgtEl>
                                          <p:spTgt spid="43"/>
                                        </p:tgtEl>
                                        <p:attrNameLst>
                                          <p:attrName>style.visibility</p:attrName>
                                        </p:attrNameLst>
                                      </p:cBhvr>
                                      <p:to>
                                        <p:strVal val="hidden"/>
                                      </p:to>
                                    </p:set>
                                  </p:childTnLst>
                                </p:cTn>
                              </p:par>
                              <p:par>
                                <p:cTn id="98" presetID="21" presetClass="exit" presetSubtype="2" fill="hold" grpId="0" nodeType="withEffect">
                                  <p:stCondLst>
                                    <p:cond delay="0"/>
                                  </p:stCondLst>
                                  <p:childTnLst>
                                    <p:animEffect transition="out" filter="wheel(2)">
                                      <p:cBhvr>
                                        <p:cTn id="99" dur="5000"/>
                                        <p:tgtEl>
                                          <p:spTgt spid="44"/>
                                        </p:tgtEl>
                                      </p:cBhvr>
                                    </p:animEffect>
                                    <p:set>
                                      <p:cBhvr>
                                        <p:cTn id="100" dur="1" fill="hold">
                                          <p:stCondLst>
                                            <p:cond delay="4999"/>
                                          </p:stCondLst>
                                        </p:cTn>
                                        <p:tgtEl>
                                          <p:spTgt spid="44"/>
                                        </p:tgtEl>
                                        <p:attrNameLst>
                                          <p:attrName>style.visibility</p:attrName>
                                        </p:attrNameLst>
                                      </p:cBhvr>
                                      <p:to>
                                        <p:strVal val="hidden"/>
                                      </p:to>
                                    </p:set>
                                  </p:childTnLst>
                                </p:cTn>
                              </p:par>
                              <p:par>
                                <p:cTn id="101" presetID="21" presetClass="exit" presetSubtype="2" fill="hold" grpId="0" nodeType="withEffect">
                                  <p:stCondLst>
                                    <p:cond delay="0"/>
                                  </p:stCondLst>
                                  <p:childTnLst>
                                    <p:animEffect transition="out" filter="wheel(2)">
                                      <p:cBhvr>
                                        <p:cTn id="102" dur="5000"/>
                                        <p:tgtEl>
                                          <p:spTgt spid="45"/>
                                        </p:tgtEl>
                                      </p:cBhvr>
                                    </p:animEffect>
                                    <p:set>
                                      <p:cBhvr>
                                        <p:cTn id="103" dur="1" fill="hold">
                                          <p:stCondLst>
                                            <p:cond delay="4999"/>
                                          </p:stCondLst>
                                        </p:cTn>
                                        <p:tgtEl>
                                          <p:spTgt spid="45"/>
                                        </p:tgtEl>
                                        <p:attrNameLst>
                                          <p:attrName>style.visibility</p:attrName>
                                        </p:attrNameLst>
                                      </p:cBhvr>
                                      <p:to>
                                        <p:strVal val="hidden"/>
                                      </p:to>
                                    </p:set>
                                  </p:childTnLst>
                                </p:cTn>
                              </p:par>
                              <p:par>
                                <p:cTn id="104" presetID="21" presetClass="exit" presetSubtype="2" fill="hold" grpId="0" nodeType="withEffect">
                                  <p:stCondLst>
                                    <p:cond delay="0"/>
                                  </p:stCondLst>
                                  <p:childTnLst>
                                    <p:animEffect transition="out" filter="wheel(2)">
                                      <p:cBhvr>
                                        <p:cTn id="105" dur="5000"/>
                                        <p:tgtEl>
                                          <p:spTgt spid="46"/>
                                        </p:tgtEl>
                                      </p:cBhvr>
                                    </p:animEffect>
                                    <p:set>
                                      <p:cBhvr>
                                        <p:cTn id="106" dur="1" fill="hold">
                                          <p:stCondLst>
                                            <p:cond delay="4999"/>
                                          </p:stCondLst>
                                        </p:cTn>
                                        <p:tgtEl>
                                          <p:spTgt spid="46"/>
                                        </p:tgtEl>
                                        <p:attrNameLst>
                                          <p:attrName>style.visibility</p:attrName>
                                        </p:attrNameLst>
                                      </p:cBhvr>
                                      <p:to>
                                        <p:strVal val="hidden"/>
                                      </p:to>
                                    </p:set>
                                  </p:childTnLst>
                                </p:cTn>
                              </p:par>
                              <p:par>
                                <p:cTn id="107" presetID="21" presetClass="exit" presetSubtype="2" fill="hold" grpId="0" nodeType="withEffect">
                                  <p:stCondLst>
                                    <p:cond delay="0"/>
                                  </p:stCondLst>
                                  <p:childTnLst>
                                    <p:animEffect transition="out" filter="wheel(2)">
                                      <p:cBhvr>
                                        <p:cTn id="108" dur="5000"/>
                                        <p:tgtEl>
                                          <p:spTgt spid="47"/>
                                        </p:tgtEl>
                                      </p:cBhvr>
                                    </p:animEffect>
                                    <p:set>
                                      <p:cBhvr>
                                        <p:cTn id="109" dur="1" fill="hold">
                                          <p:stCondLst>
                                            <p:cond delay="4999"/>
                                          </p:stCondLst>
                                        </p:cTn>
                                        <p:tgtEl>
                                          <p:spTgt spid="47"/>
                                        </p:tgtEl>
                                        <p:attrNameLst>
                                          <p:attrName>style.visibility</p:attrName>
                                        </p:attrNameLst>
                                      </p:cBhvr>
                                      <p:to>
                                        <p:strVal val="hidden"/>
                                      </p:to>
                                    </p:set>
                                  </p:childTnLst>
                                </p:cTn>
                              </p:par>
                              <p:par>
                                <p:cTn id="110" presetID="21" presetClass="exit" presetSubtype="2" fill="hold" grpId="0" nodeType="withEffect">
                                  <p:stCondLst>
                                    <p:cond delay="0"/>
                                  </p:stCondLst>
                                  <p:childTnLst>
                                    <p:animEffect transition="out" filter="wheel(2)">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21" presetClass="exit" presetSubtype="2" fill="hold" grpId="0" nodeType="withEffect">
                                  <p:stCondLst>
                                    <p:cond delay="0"/>
                                  </p:stCondLst>
                                  <p:childTnLst>
                                    <p:animEffect transition="out" filter="wheel(2)">
                                      <p:cBhvr>
                                        <p:cTn id="114" dur="5000"/>
                                        <p:tgtEl>
                                          <p:spTgt spid="49"/>
                                        </p:tgtEl>
                                      </p:cBhvr>
                                    </p:animEffect>
                                    <p:set>
                                      <p:cBhvr>
                                        <p:cTn id="115" dur="1" fill="hold">
                                          <p:stCondLst>
                                            <p:cond delay="4999"/>
                                          </p:stCondLst>
                                        </p:cTn>
                                        <p:tgtEl>
                                          <p:spTgt spid="49"/>
                                        </p:tgtEl>
                                        <p:attrNameLst>
                                          <p:attrName>style.visibility</p:attrName>
                                        </p:attrNameLst>
                                      </p:cBhvr>
                                      <p:to>
                                        <p:strVal val="hidden"/>
                                      </p:to>
                                    </p:set>
                                  </p:childTnLst>
                                </p:cTn>
                              </p:par>
                              <p:par>
                                <p:cTn id="116" presetID="21" presetClass="exit" presetSubtype="2" fill="hold" grpId="0" nodeType="withEffect">
                                  <p:stCondLst>
                                    <p:cond delay="0"/>
                                  </p:stCondLst>
                                  <p:childTnLst>
                                    <p:animEffect transition="out" filter="wheel(2)">
                                      <p:cBhvr>
                                        <p:cTn id="117" dur="5000"/>
                                        <p:tgtEl>
                                          <p:spTgt spid="50"/>
                                        </p:tgtEl>
                                      </p:cBhvr>
                                    </p:animEffect>
                                    <p:set>
                                      <p:cBhvr>
                                        <p:cTn id="118" dur="1" fill="hold">
                                          <p:stCondLst>
                                            <p:cond delay="4999"/>
                                          </p:stCondLst>
                                        </p:cTn>
                                        <p:tgtEl>
                                          <p:spTgt spid="50"/>
                                        </p:tgtEl>
                                        <p:attrNameLst>
                                          <p:attrName>style.visibility</p:attrName>
                                        </p:attrNameLst>
                                      </p:cBhvr>
                                      <p:to>
                                        <p:strVal val="hidden"/>
                                      </p:to>
                                    </p:set>
                                  </p:childTnLst>
                                </p:cTn>
                              </p:par>
                              <p:par>
                                <p:cTn id="119" presetID="21" presetClass="exit" presetSubtype="2" fill="hold" grpId="0" nodeType="withEffect">
                                  <p:stCondLst>
                                    <p:cond delay="0"/>
                                  </p:stCondLst>
                                  <p:childTnLst>
                                    <p:animEffect transition="out" filter="wheel(2)">
                                      <p:cBhvr>
                                        <p:cTn id="120" dur="5000"/>
                                        <p:tgtEl>
                                          <p:spTgt spid="51"/>
                                        </p:tgtEl>
                                      </p:cBhvr>
                                    </p:animEffect>
                                    <p:set>
                                      <p:cBhvr>
                                        <p:cTn id="121" dur="1" fill="hold">
                                          <p:stCondLst>
                                            <p:cond delay="4999"/>
                                          </p:stCondLst>
                                        </p:cTn>
                                        <p:tgtEl>
                                          <p:spTgt spid="51"/>
                                        </p:tgtEl>
                                        <p:attrNameLst>
                                          <p:attrName>style.visibility</p:attrName>
                                        </p:attrNameLst>
                                      </p:cBhvr>
                                      <p:to>
                                        <p:strVal val="hidden"/>
                                      </p:to>
                                    </p:set>
                                  </p:childTnLst>
                                </p:cTn>
                              </p:par>
                              <p:par>
                                <p:cTn id="122" presetID="21" presetClass="exit" presetSubtype="2" fill="hold" grpId="0" nodeType="withEffect">
                                  <p:stCondLst>
                                    <p:cond delay="0"/>
                                  </p:stCondLst>
                                  <p:childTnLst>
                                    <p:animEffect transition="out" filter="wheel(2)">
                                      <p:cBhvr>
                                        <p:cTn id="123" dur="5000"/>
                                        <p:tgtEl>
                                          <p:spTgt spid="52"/>
                                        </p:tgtEl>
                                      </p:cBhvr>
                                    </p:animEffect>
                                    <p:set>
                                      <p:cBhvr>
                                        <p:cTn id="124" dur="1" fill="hold">
                                          <p:stCondLst>
                                            <p:cond delay="4999"/>
                                          </p:stCondLst>
                                        </p:cTn>
                                        <p:tgtEl>
                                          <p:spTgt spid="52"/>
                                        </p:tgtEl>
                                        <p:attrNameLst>
                                          <p:attrName>style.visibility</p:attrName>
                                        </p:attrNameLst>
                                      </p:cBhvr>
                                      <p:to>
                                        <p:strVal val="hidden"/>
                                      </p:to>
                                    </p:set>
                                  </p:childTnLst>
                                </p:cTn>
                              </p:par>
                              <p:par>
                                <p:cTn id="125" presetID="21" presetClass="exit" presetSubtype="2" fill="hold" grpId="0" nodeType="withEffect">
                                  <p:stCondLst>
                                    <p:cond delay="0"/>
                                  </p:stCondLst>
                                  <p:childTnLst>
                                    <p:animEffect transition="out" filter="wheel(2)">
                                      <p:cBhvr>
                                        <p:cTn id="126" dur="5000"/>
                                        <p:tgtEl>
                                          <p:spTgt spid="53"/>
                                        </p:tgtEl>
                                      </p:cBhvr>
                                    </p:animEffect>
                                    <p:set>
                                      <p:cBhvr>
                                        <p:cTn id="127" dur="1" fill="hold">
                                          <p:stCondLst>
                                            <p:cond delay="4999"/>
                                          </p:stCondLst>
                                        </p:cTn>
                                        <p:tgtEl>
                                          <p:spTgt spid="53"/>
                                        </p:tgtEl>
                                        <p:attrNameLst>
                                          <p:attrName>style.visibility</p:attrName>
                                        </p:attrNameLst>
                                      </p:cBhvr>
                                      <p:to>
                                        <p:strVal val="hidden"/>
                                      </p:to>
                                    </p:set>
                                  </p:childTnLst>
                                </p:cTn>
                              </p:par>
                              <p:par>
                                <p:cTn id="128" presetID="21" presetClass="exit" presetSubtype="2" fill="hold" grpId="0" nodeType="withEffect">
                                  <p:stCondLst>
                                    <p:cond delay="0"/>
                                  </p:stCondLst>
                                  <p:childTnLst>
                                    <p:animEffect transition="out" filter="wheel(2)">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21" presetClass="exit" presetSubtype="2" fill="hold" grpId="0" nodeType="withEffect">
                                  <p:stCondLst>
                                    <p:cond delay="0"/>
                                  </p:stCondLst>
                                  <p:childTnLst>
                                    <p:animEffect transition="out" filter="wheel(2)">
                                      <p:cBhvr>
                                        <p:cTn id="132" dur="5000"/>
                                        <p:tgtEl>
                                          <p:spTgt spid="55"/>
                                        </p:tgtEl>
                                      </p:cBhvr>
                                    </p:animEffect>
                                    <p:set>
                                      <p:cBhvr>
                                        <p:cTn id="133" dur="1" fill="hold">
                                          <p:stCondLst>
                                            <p:cond delay="4999"/>
                                          </p:stCondLst>
                                        </p:cTn>
                                        <p:tgtEl>
                                          <p:spTgt spid="55"/>
                                        </p:tgtEl>
                                        <p:attrNameLst>
                                          <p:attrName>style.visibility</p:attrName>
                                        </p:attrNameLst>
                                      </p:cBhvr>
                                      <p:to>
                                        <p:strVal val="hidden"/>
                                      </p:to>
                                    </p:set>
                                  </p:childTnLst>
                                </p:cTn>
                              </p:par>
                              <p:par>
                                <p:cTn id="134" presetID="21" presetClass="exit" presetSubtype="2" fill="hold" grpId="0" nodeType="withEffect">
                                  <p:stCondLst>
                                    <p:cond delay="0"/>
                                  </p:stCondLst>
                                  <p:childTnLst>
                                    <p:animEffect transition="out" filter="wheel(2)">
                                      <p:cBhvr>
                                        <p:cTn id="135" dur="5000"/>
                                        <p:tgtEl>
                                          <p:spTgt spid="56"/>
                                        </p:tgtEl>
                                      </p:cBhvr>
                                    </p:animEffect>
                                    <p:set>
                                      <p:cBhvr>
                                        <p:cTn id="136" dur="1" fill="hold">
                                          <p:stCondLst>
                                            <p:cond delay="4999"/>
                                          </p:stCondLst>
                                        </p:cTn>
                                        <p:tgtEl>
                                          <p:spTgt spid="56"/>
                                        </p:tgtEl>
                                        <p:attrNameLst>
                                          <p:attrName>style.visibility</p:attrName>
                                        </p:attrNameLst>
                                      </p:cBhvr>
                                      <p:to>
                                        <p:strVal val="hidden"/>
                                      </p:to>
                                    </p:set>
                                  </p:childTnLst>
                                </p:cTn>
                              </p:par>
                              <p:par>
                                <p:cTn id="137" presetID="21" presetClass="exit" presetSubtype="2" fill="hold" grpId="0" nodeType="withEffect">
                                  <p:stCondLst>
                                    <p:cond delay="0"/>
                                  </p:stCondLst>
                                  <p:childTnLst>
                                    <p:animEffect transition="out" filter="wheel(2)">
                                      <p:cBhvr>
                                        <p:cTn id="138" dur="5000"/>
                                        <p:tgtEl>
                                          <p:spTgt spid="57"/>
                                        </p:tgtEl>
                                      </p:cBhvr>
                                    </p:animEffect>
                                    <p:set>
                                      <p:cBhvr>
                                        <p:cTn id="139" dur="1" fill="hold">
                                          <p:stCondLst>
                                            <p:cond delay="4999"/>
                                          </p:stCondLst>
                                        </p:cTn>
                                        <p:tgtEl>
                                          <p:spTgt spid="57"/>
                                        </p:tgtEl>
                                        <p:attrNameLst>
                                          <p:attrName>style.visibility</p:attrName>
                                        </p:attrNameLst>
                                      </p:cBhvr>
                                      <p:to>
                                        <p:strVal val="hidden"/>
                                      </p:to>
                                    </p:set>
                                  </p:childTnLst>
                                </p:cTn>
                              </p:par>
                              <p:par>
                                <p:cTn id="140" presetID="21" presetClass="exit" presetSubtype="2" fill="hold" grpId="0" nodeType="withEffect">
                                  <p:stCondLst>
                                    <p:cond delay="0"/>
                                  </p:stCondLst>
                                  <p:childTnLst>
                                    <p:animEffect transition="out" filter="wheel(2)">
                                      <p:cBhvr>
                                        <p:cTn id="141" dur="5000"/>
                                        <p:tgtEl>
                                          <p:spTgt spid="58"/>
                                        </p:tgtEl>
                                      </p:cBhvr>
                                    </p:animEffect>
                                    <p:set>
                                      <p:cBhvr>
                                        <p:cTn id="142" dur="1" fill="hold">
                                          <p:stCondLst>
                                            <p:cond delay="4999"/>
                                          </p:stCondLst>
                                        </p:cTn>
                                        <p:tgtEl>
                                          <p:spTgt spid="58"/>
                                        </p:tgtEl>
                                        <p:attrNameLst>
                                          <p:attrName>style.visibility</p:attrName>
                                        </p:attrNameLst>
                                      </p:cBhvr>
                                      <p:to>
                                        <p:strVal val="hidden"/>
                                      </p:to>
                                    </p:set>
                                  </p:childTnLst>
                                </p:cTn>
                              </p:par>
                              <p:par>
                                <p:cTn id="143" presetID="21" presetClass="exit" presetSubtype="2" fill="hold" grpId="0" nodeType="withEffect">
                                  <p:stCondLst>
                                    <p:cond delay="0"/>
                                  </p:stCondLst>
                                  <p:childTnLst>
                                    <p:animEffect transition="out" filter="wheel(2)">
                                      <p:cBhvr>
                                        <p:cTn id="144" dur="5000"/>
                                        <p:tgtEl>
                                          <p:spTgt spid="59"/>
                                        </p:tgtEl>
                                      </p:cBhvr>
                                    </p:animEffect>
                                    <p:set>
                                      <p:cBhvr>
                                        <p:cTn id="145" dur="1" fill="hold">
                                          <p:stCondLst>
                                            <p:cond delay="4999"/>
                                          </p:stCondLst>
                                        </p:cTn>
                                        <p:tgtEl>
                                          <p:spTgt spid="59"/>
                                        </p:tgtEl>
                                        <p:attrNameLst>
                                          <p:attrName>style.visibility</p:attrName>
                                        </p:attrNameLst>
                                      </p:cBhvr>
                                      <p:to>
                                        <p:strVal val="hidden"/>
                                      </p:to>
                                    </p:set>
                                  </p:childTnLst>
                                </p:cTn>
                              </p:par>
                              <p:par>
                                <p:cTn id="146" presetID="21" presetClass="exit" presetSubtype="2" fill="hold" grpId="0" nodeType="withEffect">
                                  <p:stCondLst>
                                    <p:cond delay="0"/>
                                  </p:stCondLst>
                                  <p:childTnLst>
                                    <p:animEffect transition="out" filter="wheel(2)">
                                      <p:cBhvr>
                                        <p:cTn id="147" dur="5000"/>
                                        <p:tgtEl>
                                          <p:spTgt spid="60"/>
                                        </p:tgtEl>
                                      </p:cBhvr>
                                    </p:animEffect>
                                    <p:set>
                                      <p:cBhvr>
                                        <p:cTn id="148" dur="1" fill="hold">
                                          <p:stCondLst>
                                            <p:cond delay="4999"/>
                                          </p:stCondLst>
                                        </p:cTn>
                                        <p:tgtEl>
                                          <p:spTgt spid="60"/>
                                        </p:tgtEl>
                                        <p:attrNameLst>
                                          <p:attrName>style.visibility</p:attrName>
                                        </p:attrNameLst>
                                      </p:cBhvr>
                                      <p:to>
                                        <p:strVal val="hidden"/>
                                      </p:to>
                                    </p:set>
                                  </p:childTnLst>
                                </p:cTn>
                              </p:par>
                              <p:par>
                                <p:cTn id="149" presetID="21" presetClass="exit" presetSubtype="2" fill="hold" grpId="0" nodeType="withEffect">
                                  <p:stCondLst>
                                    <p:cond delay="0"/>
                                  </p:stCondLst>
                                  <p:childTnLst>
                                    <p:animEffect transition="out" filter="wheel(2)">
                                      <p:cBhvr>
                                        <p:cTn id="150" dur="5000"/>
                                        <p:tgtEl>
                                          <p:spTgt spid="61"/>
                                        </p:tgtEl>
                                      </p:cBhvr>
                                    </p:animEffect>
                                    <p:set>
                                      <p:cBhvr>
                                        <p:cTn id="151" dur="1" fill="hold">
                                          <p:stCondLst>
                                            <p:cond delay="4999"/>
                                          </p:stCondLst>
                                        </p:cTn>
                                        <p:tgtEl>
                                          <p:spTgt spid="61"/>
                                        </p:tgtEl>
                                        <p:attrNameLst>
                                          <p:attrName>style.visibility</p:attrName>
                                        </p:attrNameLst>
                                      </p:cBhvr>
                                      <p:to>
                                        <p:strVal val="hidden"/>
                                      </p:to>
                                    </p:set>
                                  </p:childTnLst>
                                </p:cTn>
                              </p:par>
                              <p:par>
                                <p:cTn id="152" presetID="21" presetClass="exit" presetSubtype="2" fill="hold" grpId="0" nodeType="withEffect">
                                  <p:stCondLst>
                                    <p:cond delay="0"/>
                                  </p:stCondLst>
                                  <p:childTnLst>
                                    <p:animEffect transition="out" filter="wheel(2)">
                                      <p:cBhvr>
                                        <p:cTn id="153" dur="5000"/>
                                        <p:tgtEl>
                                          <p:spTgt spid="62"/>
                                        </p:tgtEl>
                                      </p:cBhvr>
                                    </p:animEffect>
                                    <p:set>
                                      <p:cBhvr>
                                        <p:cTn id="154" dur="1" fill="hold">
                                          <p:stCondLst>
                                            <p:cond delay="4999"/>
                                          </p:stCondLst>
                                        </p:cTn>
                                        <p:tgtEl>
                                          <p:spTgt spid="62"/>
                                        </p:tgtEl>
                                        <p:attrNameLst>
                                          <p:attrName>style.visibility</p:attrName>
                                        </p:attrNameLst>
                                      </p:cBhvr>
                                      <p:to>
                                        <p:strVal val="hidden"/>
                                      </p:to>
                                    </p:set>
                                  </p:childTnLst>
                                </p:cTn>
                              </p:par>
                              <p:par>
                                <p:cTn id="155" presetID="21" presetClass="exit" presetSubtype="2" fill="hold" grpId="0" nodeType="withEffect">
                                  <p:stCondLst>
                                    <p:cond delay="0"/>
                                  </p:stCondLst>
                                  <p:childTnLst>
                                    <p:animEffect transition="out" filter="wheel(2)">
                                      <p:cBhvr>
                                        <p:cTn id="156" dur="5000"/>
                                        <p:tgtEl>
                                          <p:spTgt spid="63"/>
                                        </p:tgtEl>
                                      </p:cBhvr>
                                    </p:animEffect>
                                    <p:set>
                                      <p:cBhvr>
                                        <p:cTn id="157" dur="1" fill="hold">
                                          <p:stCondLst>
                                            <p:cond delay="4999"/>
                                          </p:stCondLst>
                                        </p:cTn>
                                        <p:tgtEl>
                                          <p:spTgt spid="63"/>
                                        </p:tgtEl>
                                        <p:attrNameLst>
                                          <p:attrName>style.visibility</p:attrName>
                                        </p:attrNameLst>
                                      </p:cBhvr>
                                      <p:to>
                                        <p:strVal val="hidden"/>
                                      </p:to>
                                    </p:set>
                                  </p:childTnLst>
                                </p:cTn>
                              </p:par>
                              <p:par>
                                <p:cTn id="158" presetID="21" presetClass="exit" presetSubtype="2" fill="hold" grpId="0" nodeType="withEffect">
                                  <p:stCondLst>
                                    <p:cond delay="0"/>
                                  </p:stCondLst>
                                  <p:childTnLst>
                                    <p:animEffect transition="out" filter="wheel(2)">
                                      <p:cBhvr>
                                        <p:cTn id="159" dur="5000"/>
                                        <p:tgtEl>
                                          <p:spTgt spid="64"/>
                                        </p:tgtEl>
                                      </p:cBhvr>
                                    </p:animEffect>
                                    <p:set>
                                      <p:cBhvr>
                                        <p:cTn id="160" dur="1" fill="hold">
                                          <p:stCondLst>
                                            <p:cond delay="4999"/>
                                          </p:stCondLst>
                                        </p:cTn>
                                        <p:tgtEl>
                                          <p:spTgt spid="64"/>
                                        </p:tgtEl>
                                        <p:attrNameLst>
                                          <p:attrName>style.visibility</p:attrName>
                                        </p:attrNameLst>
                                      </p:cBhvr>
                                      <p:to>
                                        <p:strVal val="hidden"/>
                                      </p:to>
                                    </p:set>
                                  </p:childTnLst>
                                </p:cTn>
                              </p:par>
                              <p:par>
                                <p:cTn id="161" presetID="21" presetClass="exit" presetSubtype="2" fill="hold" grpId="0" nodeType="withEffect">
                                  <p:stCondLst>
                                    <p:cond delay="0"/>
                                  </p:stCondLst>
                                  <p:childTnLst>
                                    <p:animEffect transition="out" filter="wheel(2)">
                                      <p:cBhvr>
                                        <p:cTn id="162" dur="5000"/>
                                        <p:tgtEl>
                                          <p:spTgt spid="65"/>
                                        </p:tgtEl>
                                      </p:cBhvr>
                                    </p:animEffect>
                                    <p:set>
                                      <p:cBhvr>
                                        <p:cTn id="163" dur="1" fill="hold">
                                          <p:stCondLst>
                                            <p:cond delay="4999"/>
                                          </p:stCondLst>
                                        </p:cTn>
                                        <p:tgtEl>
                                          <p:spTgt spid="65"/>
                                        </p:tgtEl>
                                        <p:attrNameLst>
                                          <p:attrName>style.visibility</p:attrName>
                                        </p:attrNameLst>
                                      </p:cBhvr>
                                      <p:to>
                                        <p:strVal val="hidden"/>
                                      </p:to>
                                    </p:set>
                                  </p:childTnLst>
                                </p:cTn>
                              </p:par>
                              <p:par>
                                <p:cTn id="164" presetID="21" presetClass="exit" presetSubtype="2" fill="hold" grpId="0" nodeType="withEffect">
                                  <p:stCondLst>
                                    <p:cond delay="0"/>
                                  </p:stCondLst>
                                  <p:childTnLst>
                                    <p:animEffect transition="out" filter="wheel(2)">
                                      <p:cBhvr>
                                        <p:cTn id="165" dur="5000"/>
                                        <p:tgtEl>
                                          <p:spTgt spid="66"/>
                                        </p:tgtEl>
                                      </p:cBhvr>
                                    </p:animEffect>
                                    <p:set>
                                      <p:cBhvr>
                                        <p:cTn id="166" dur="1" fill="hold">
                                          <p:stCondLst>
                                            <p:cond delay="4999"/>
                                          </p:stCondLst>
                                        </p:cTn>
                                        <p:tgtEl>
                                          <p:spTgt spid="66"/>
                                        </p:tgtEl>
                                        <p:attrNameLst>
                                          <p:attrName>style.visibility</p:attrName>
                                        </p:attrNameLst>
                                      </p:cBhvr>
                                      <p:to>
                                        <p:strVal val="hidden"/>
                                      </p:to>
                                    </p:set>
                                  </p:childTnLst>
                                </p:cTn>
                              </p:par>
                              <p:par>
                                <p:cTn id="167" presetID="21" presetClass="exit" presetSubtype="2" fill="hold" grpId="0" nodeType="withEffect">
                                  <p:stCondLst>
                                    <p:cond delay="0"/>
                                  </p:stCondLst>
                                  <p:childTnLst>
                                    <p:animEffect transition="out" filter="wheel(2)">
                                      <p:cBhvr>
                                        <p:cTn id="168" dur="5000"/>
                                        <p:tgtEl>
                                          <p:spTgt spid="67"/>
                                        </p:tgtEl>
                                      </p:cBhvr>
                                    </p:animEffect>
                                    <p:set>
                                      <p:cBhvr>
                                        <p:cTn id="169" dur="1" fill="hold">
                                          <p:stCondLst>
                                            <p:cond delay="4999"/>
                                          </p:stCondLst>
                                        </p:cTn>
                                        <p:tgtEl>
                                          <p:spTgt spid="67"/>
                                        </p:tgtEl>
                                        <p:attrNameLst>
                                          <p:attrName>style.visibility</p:attrName>
                                        </p:attrNameLst>
                                      </p:cBhvr>
                                      <p:to>
                                        <p:strVal val="hidden"/>
                                      </p:to>
                                    </p:set>
                                  </p:childTnLst>
                                </p:cTn>
                              </p:par>
                              <p:par>
                                <p:cTn id="170" presetID="21" presetClass="exit" presetSubtype="2" fill="hold" grpId="0" nodeType="withEffect">
                                  <p:stCondLst>
                                    <p:cond delay="0"/>
                                  </p:stCondLst>
                                  <p:childTnLst>
                                    <p:animEffect transition="out" filter="wheel(2)">
                                      <p:cBhvr>
                                        <p:cTn id="171" dur="5000"/>
                                        <p:tgtEl>
                                          <p:spTgt spid="68"/>
                                        </p:tgtEl>
                                      </p:cBhvr>
                                    </p:animEffect>
                                    <p:set>
                                      <p:cBhvr>
                                        <p:cTn id="172" dur="1" fill="hold">
                                          <p:stCondLst>
                                            <p:cond delay="4999"/>
                                          </p:stCondLst>
                                        </p:cTn>
                                        <p:tgtEl>
                                          <p:spTgt spid="68"/>
                                        </p:tgtEl>
                                        <p:attrNameLst>
                                          <p:attrName>style.visibility</p:attrName>
                                        </p:attrNameLst>
                                      </p:cBhvr>
                                      <p:to>
                                        <p:strVal val="hidden"/>
                                      </p:to>
                                    </p:set>
                                  </p:childTnLst>
                                </p:cTn>
                              </p:par>
                              <p:par>
                                <p:cTn id="173" presetID="21" presetClass="exit" presetSubtype="2" fill="hold" grpId="0" nodeType="withEffect">
                                  <p:stCondLst>
                                    <p:cond delay="0"/>
                                  </p:stCondLst>
                                  <p:childTnLst>
                                    <p:animEffect transition="out" filter="wheel(2)">
                                      <p:cBhvr>
                                        <p:cTn id="174" dur="5000"/>
                                        <p:tgtEl>
                                          <p:spTgt spid="69"/>
                                        </p:tgtEl>
                                      </p:cBhvr>
                                    </p:animEffect>
                                    <p:set>
                                      <p:cBhvr>
                                        <p:cTn id="175" dur="1" fill="hold">
                                          <p:stCondLst>
                                            <p:cond delay="4999"/>
                                          </p:stCondLst>
                                        </p:cTn>
                                        <p:tgtEl>
                                          <p:spTgt spid="69"/>
                                        </p:tgtEl>
                                        <p:attrNameLst>
                                          <p:attrName>style.visibility</p:attrName>
                                        </p:attrNameLst>
                                      </p:cBhvr>
                                      <p:to>
                                        <p:strVal val="hidden"/>
                                      </p:to>
                                    </p:set>
                                  </p:childTnLst>
                                </p:cTn>
                              </p:par>
                              <p:par>
                                <p:cTn id="176" presetID="21" presetClass="exit" presetSubtype="2" fill="hold" grpId="0" nodeType="withEffect">
                                  <p:stCondLst>
                                    <p:cond delay="0"/>
                                  </p:stCondLst>
                                  <p:childTnLst>
                                    <p:animEffect transition="out" filter="wheel(2)">
                                      <p:cBhvr>
                                        <p:cTn id="177" dur="5000"/>
                                        <p:tgtEl>
                                          <p:spTgt spid="70"/>
                                        </p:tgtEl>
                                      </p:cBhvr>
                                    </p:animEffect>
                                    <p:set>
                                      <p:cBhvr>
                                        <p:cTn id="178" dur="1" fill="hold">
                                          <p:stCondLst>
                                            <p:cond delay="4999"/>
                                          </p:stCondLst>
                                        </p:cTn>
                                        <p:tgtEl>
                                          <p:spTgt spid="70"/>
                                        </p:tgtEl>
                                        <p:attrNameLst>
                                          <p:attrName>style.visibility</p:attrName>
                                        </p:attrNameLst>
                                      </p:cBhvr>
                                      <p:to>
                                        <p:strVal val="hidden"/>
                                      </p:to>
                                    </p:set>
                                  </p:childTnLst>
                                </p:cTn>
                              </p:par>
                              <p:par>
                                <p:cTn id="179" presetID="21" presetClass="exit" presetSubtype="2" fill="hold" grpId="0" nodeType="withEffect">
                                  <p:stCondLst>
                                    <p:cond delay="0"/>
                                  </p:stCondLst>
                                  <p:childTnLst>
                                    <p:animEffect transition="out" filter="wheel(2)">
                                      <p:cBhvr>
                                        <p:cTn id="180" dur="5000"/>
                                        <p:tgtEl>
                                          <p:spTgt spid="71"/>
                                        </p:tgtEl>
                                      </p:cBhvr>
                                    </p:animEffect>
                                    <p:set>
                                      <p:cBhvr>
                                        <p:cTn id="181" dur="1" fill="hold">
                                          <p:stCondLst>
                                            <p:cond delay="4999"/>
                                          </p:stCondLst>
                                        </p:cTn>
                                        <p:tgtEl>
                                          <p:spTgt spid="71"/>
                                        </p:tgtEl>
                                        <p:attrNameLst>
                                          <p:attrName>style.visibility</p:attrName>
                                        </p:attrNameLst>
                                      </p:cBhvr>
                                      <p:to>
                                        <p:strVal val="hidden"/>
                                      </p:to>
                                    </p:set>
                                  </p:childTnLst>
                                </p:cTn>
                              </p:par>
                              <p:par>
                                <p:cTn id="182" presetID="21" presetClass="exit" presetSubtype="2" fill="hold" grpId="0" nodeType="withEffect">
                                  <p:stCondLst>
                                    <p:cond delay="0"/>
                                  </p:stCondLst>
                                  <p:childTnLst>
                                    <p:animEffect transition="out" filter="wheel(2)">
                                      <p:cBhvr>
                                        <p:cTn id="183" dur="5000"/>
                                        <p:tgtEl>
                                          <p:spTgt spid="72"/>
                                        </p:tgtEl>
                                      </p:cBhvr>
                                    </p:animEffect>
                                    <p:set>
                                      <p:cBhvr>
                                        <p:cTn id="184" dur="1" fill="hold">
                                          <p:stCondLst>
                                            <p:cond delay="4999"/>
                                          </p:stCondLst>
                                        </p:cTn>
                                        <p:tgtEl>
                                          <p:spTgt spid="72"/>
                                        </p:tgtEl>
                                        <p:attrNameLst>
                                          <p:attrName>style.visibility</p:attrName>
                                        </p:attrNameLst>
                                      </p:cBhvr>
                                      <p:to>
                                        <p:strVal val="hidden"/>
                                      </p:to>
                                    </p:set>
                                  </p:childTnLst>
                                </p:cTn>
                              </p:par>
                              <p:par>
                                <p:cTn id="185" presetID="21" presetClass="exit" presetSubtype="2" fill="hold" grpId="0" nodeType="withEffect">
                                  <p:stCondLst>
                                    <p:cond delay="0"/>
                                  </p:stCondLst>
                                  <p:childTnLst>
                                    <p:animEffect transition="out" filter="wheel(2)">
                                      <p:cBhvr>
                                        <p:cTn id="186" dur="5000"/>
                                        <p:tgtEl>
                                          <p:spTgt spid="73"/>
                                        </p:tgtEl>
                                      </p:cBhvr>
                                    </p:animEffect>
                                    <p:set>
                                      <p:cBhvr>
                                        <p:cTn id="187" dur="1" fill="hold">
                                          <p:stCondLst>
                                            <p:cond delay="4999"/>
                                          </p:stCondLst>
                                        </p:cTn>
                                        <p:tgtEl>
                                          <p:spTgt spid="73"/>
                                        </p:tgtEl>
                                        <p:attrNameLst>
                                          <p:attrName>style.visibility</p:attrName>
                                        </p:attrNameLst>
                                      </p:cBhvr>
                                      <p:to>
                                        <p:strVal val="hidden"/>
                                      </p:to>
                                    </p:set>
                                  </p:childTnLst>
                                </p:cTn>
                              </p:par>
                              <p:par>
                                <p:cTn id="188" presetID="21" presetClass="exit" presetSubtype="2" fill="hold" grpId="0" nodeType="withEffect">
                                  <p:stCondLst>
                                    <p:cond delay="0"/>
                                  </p:stCondLst>
                                  <p:childTnLst>
                                    <p:animEffect transition="out" filter="wheel(2)">
                                      <p:cBhvr>
                                        <p:cTn id="189" dur="5000"/>
                                        <p:tgtEl>
                                          <p:spTgt spid="74"/>
                                        </p:tgtEl>
                                      </p:cBhvr>
                                    </p:animEffect>
                                    <p:set>
                                      <p:cBhvr>
                                        <p:cTn id="190" dur="1" fill="hold">
                                          <p:stCondLst>
                                            <p:cond delay="4999"/>
                                          </p:stCondLst>
                                        </p:cTn>
                                        <p:tgtEl>
                                          <p:spTgt spid="74"/>
                                        </p:tgtEl>
                                        <p:attrNameLst>
                                          <p:attrName>style.visibility</p:attrName>
                                        </p:attrNameLst>
                                      </p:cBhvr>
                                      <p:to>
                                        <p:strVal val="hidden"/>
                                      </p:to>
                                    </p:set>
                                  </p:childTnLst>
                                </p:cTn>
                              </p:par>
                              <p:par>
                                <p:cTn id="191" presetID="21" presetClass="exit" presetSubtype="2" fill="hold" grpId="0" nodeType="withEffect">
                                  <p:stCondLst>
                                    <p:cond delay="0"/>
                                  </p:stCondLst>
                                  <p:childTnLst>
                                    <p:animEffect transition="out" filter="wheel(2)">
                                      <p:cBhvr>
                                        <p:cTn id="192" dur="5000"/>
                                        <p:tgtEl>
                                          <p:spTgt spid="75"/>
                                        </p:tgtEl>
                                      </p:cBhvr>
                                    </p:animEffect>
                                    <p:set>
                                      <p:cBhvr>
                                        <p:cTn id="193" dur="1" fill="hold">
                                          <p:stCondLst>
                                            <p:cond delay="4999"/>
                                          </p:stCondLst>
                                        </p:cTn>
                                        <p:tgtEl>
                                          <p:spTgt spid="75"/>
                                        </p:tgtEl>
                                        <p:attrNameLst>
                                          <p:attrName>style.visibility</p:attrName>
                                        </p:attrNameLst>
                                      </p:cBhvr>
                                      <p:to>
                                        <p:strVal val="hidden"/>
                                      </p:to>
                                    </p:set>
                                  </p:childTnLst>
                                </p:cTn>
                              </p:par>
                              <p:par>
                                <p:cTn id="194" presetID="21" presetClass="exit" presetSubtype="2" fill="hold" grpId="0" nodeType="withEffect">
                                  <p:stCondLst>
                                    <p:cond delay="0"/>
                                  </p:stCondLst>
                                  <p:childTnLst>
                                    <p:animEffect transition="out" filter="wheel(2)">
                                      <p:cBhvr>
                                        <p:cTn id="195" dur="5000"/>
                                        <p:tgtEl>
                                          <p:spTgt spid="76"/>
                                        </p:tgtEl>
                                      </p:cBhvr>
                                    </p:animEffect>
                                    <p:set>
                                      <p:cBhvr>
                                        <p:cTn id="196" dur="1" fill="hold">
                                          <p:stCondLst>
                                            <p:cond delay="4999"/>
                                          </p:stCondLst>
                                        </p:cTn>
                                        <p:tgtEl>
                                          <p:spTgt spid="76"/>
                                        </p:tgtEl>
                                        <p:attrNameLst>
                                          <p:attrName>style.visibility</p:attrName>
                                        </p:attrNameLst>
                                      </p:cBhvr>
                                      <p:to>
                                        <p:strVal val="hidden"/>
                                      </p:to>
                                    </p:set>
                                  </p:childTnLst>
                                </p:cTn>
                              </p:par>
                              <p:par>
                                <p:cTn id="197" presetID="21" presetClass="exit" presetSubtype="2" fill="hold" grpId="0" nodeType="withEffect">
                                  <p:stCondLst>
                                    <p:cond delay="0"/>
                                  </p:stCondLst>
                                  <p:childTnLst>
                                    <p:animEffect transition="out" filter="wheel(2)">
                                      <p:cBhvr>
                                        <p:cTn id="198" dur="5000"/>
                                        <p:tgtEl>
                                          <p:spTgt spid="77"/>
                                        </p:tgtEl>
                                      </p:cBhvr>
                                    </p:animEffect>
                                    <p:set>
                                      <p:cBhvr>
                                        <p:cTn id="199" dur="1" fill="hold">
                                          <p:stCondLst>
                                            <p:cond delay="4999"/>
                                          </p:stCondLst>
                                        </p:cTn>
                                        <p:tgtEl>
                                          <p:spTgt spid="77"/>
                                        </p:tgtEl>
                                        <p:attrNameLst>
                                          <p:attrName>style.visibility</p:attrName>
                                        </p:attrNameLst>
                                      </p:cBhvr>
                                      <p:to>
                                        <p:strVal val="hidden"/>
                                      </p:to>
                                    </p:set>
                                  </p:childTnLst>
                                </p:cTn>
                              </p:par>
                              <p:par>
                                <p:cTn id="200" presetID="21" presetClass="exit" presetSubtype="2" fill="hold" grpId="0" nodeType="withEffect">
                                  <p:stCondLst>
                                    <p:cond delay="0"/>
                                  </p:stCondLst>
                                  <p:childTnLst>
                                    <p:animEffect transition="out" filter="wheel(2)">
                                      <p:cBhvr>
                                        <p:cTn id="201" dur="5000"/>
                                        <p:tgtEl>
                                          <p:spTgt spid="78"/>
                                        </p:tgtEl>
                                      </p:cBhvr>
                                    </p:animEffect>
                                    <p:set>
                                      <p:cBhvr>
                                        <p:cTn id="202" dur="1" fill="hold">
                                          <p:stCondLst>
                                            <p:cond delay="4999"/>
                                          </p:stCondLst>
                                        </p:cTn>
                                        <p:tgtEl>
                                          <p:spTgt spid="78"/>
                                        </p:tgtEl>
                                        <p:attrNameLst>
                                          <p:attrName>style.visibility</p:attrName>
                                        </p:attrNameLst>
                                      </p:cBhvr>
                                      <p:to>
                                        <p:strVal val="hidden"/>
                                      </p:to>
                                    </p:set>
                                  </p:childTnLst>
                                </p:cTn>
                              </p:par>
                              <p:par>
                                <p:cTn id="203" presetID="21" presetClass="exit" presetSubtype="2" fill="hold" grpId="0" nodeType="withEffect">
                                  <p:stCondLst>
                                    <p:cond delay="0"/>
                                  </p:stCondLst>
                                  <p:childTnLst>
                                    <p:animEffect transition="out" filter="wheel(2)">
                                      <p:cBhvr>
                                        <p:cTn id="204" dur="5000"/>
                                        <p:tgtEl>
                                          <p:spTgt spid="79"/>
                                        </p:tgtEl>
                                      </p:cBhvr>
                                    </p:animEffect>
                                    <p:set>
                                      <p:cBhvr>
                                        <p:cTn id="205" dur="1" fill="hold">
                                          <p:stCondLst>
                                            <p:cond delay="4999"/>
                                          </p:stCondLst>
                                        </p:cTn>
                                        <p:tgtEl>
                                          <p:spTgt spid="79"/>
                                        </p:tgtEl>
                                        <p:attrNameLst>
                                          <p:attrName>style.visibility</p:attrName>
                                        </p:attrNameLst>
                                      </p:cBhvr>
                                      <p:to>
                                        <p:strVal val="hidden"/>
                                      </p:to>
                                    </p:set>
                                  </p:childTnLst>
                                </p:cTn>
                              </p:par>
                              <p:par>
                                <p:cTn id="206" presetID="21" presetClass="exit" presetSubtype="2" fill="hold" grpId="0" nodeType="withEffect">
                                  <p:stCondLst>
                                    <p:cond delay="0"/>
                                  </p:stCondLst>
                                  <p:childTnLst>
                                    <p:animEffect transition="out" filter="wheel(2)">
                                      <p:cBhvr>
                                        <p:cTn id="207" dur="5000"/>
                                        <p:tgtEl>
                                          <p:spTgt spid="80"/>
                                        </p:tgtEl>
                                      </p:cBhvr>
                                    </p:animEffect>
                                    <p:set>
                                      <p:cBhvr>
                                        <p:cTn id="208" dur="1" fill="hold">
                                          <p:stCondLst>
                                            <p:cond delay="4999"/>
                                          </p:stCondLst>
                                        </p:cTn>
                                        <p:tgtEl>
                                          <p:spTgt spid="80"/>
                                        </p:tgtEl>
                                        <p:attrNameLst>
                                          <p:attrName>style.visibility</p:attrName>
                                        </p:attrNameLst>
                                      </p:cBhvr>
                                      <p:to>
                                        <p:strVal val="hidden"/>
                                      </p:to>
                                    </p:set>
                                  </p:childTnLst>
                                </p:cTn>
                              </p:par>
                              <p:par>
                                <p:cTn id="209" presetID="21" presetClass="exit" presetSubtype="2" fill="hold" grpId="0" nodeType="withEffect">
                                  <p:stCondLst>
                                    <p:cond delay="0"/>
                                  </p:stCondLst>
                                  <p:childTnLst>
                                    <p:animEffect transition="out" filter="wheel(2)">
                                      <p:cBhvr>
                                        <p:cTn id="210" dur="5000"/>
                                        <p:tgtEl>
                                          <p:spTgt spid="81"/>
                                        </p:tgtEl>
                                      </p:cBhvr>
                                    </p:animEffect>
                                    <p:set>
                                      <p:cBhvr>
                                        <p:cTn id="211" dur="1" fill="hold">
                                          <p:stCondLst>
                                            <p:cond delay="4999"/>
                                          </p:stCondLst>
                                        </p:cTn>
                                        <p:tgtEl>
                                          <p:spTgt spid="81"/>
                                        </p:tgtEl>
                                        <p:attrNameLst>
                                          <p:attrName>style.visibility</p:attrName>
                                        </p:attrNameLst>
                                      </p:cBhvr>
                                      <p:to>
                                        <p:strVal val="hidden"/>
                                      </p:to>
                                    </p:set>
                                  </p:childTnLst>
                                </p:cTn>
                              </p:par>
                              <p:par>
                                <p:cTn id="212" presetID="21" presetClass="exit" presetSubtype="2" fill="hold" grpId="0" nodeType="withEffect">
                                  <p:stCondLst>
                                    <p:cond delay="0"/>
                                  </p:stCondLst>
                                  <p:childTnLst>
                                    <p:animEffect transition="out" filter="wheel(2)">
                                      <p:cBhvr>
                                        <p:cTn id="213" dur="5000"/>
                                        <p:tgtEl>
                                          <p:spTgt spid="82"/>
                                        </p:tgtEl>
                                      </p:cBhvr>
                                    </p:animEffect>
                                    <p:set>
                                      <p:cBhvr>
                                        <p:cTn id="214" dur="1" fill="hold">
                                          <p:stCondLst>
                                            <p:cond delay="4999"/>
                                          </p:stCondLst>
                                        </p:cTn>
                                        <p:tgtEl>
                                          <p:spTgt spid="82"/>
                                        </p:tgtEl>
                                        <p:attrNameLst>
                                          <p:attrName>style.visibility</p:attrName>
                                        </p:attrNameLst>
                                      </p:cBhvr>
                                      <p:to>
                                        <p:strVal val="hidden"/>
                                      </p:to>
                                    </p:set>
                                  </p:childTnLst>
                                </p:cTn>
                              </p:par>
                              <p:par>
                                <p:cTn id="215" presetID="21" presetClass="exit" presetSubtype="2" fill="hold" grpId="0" nodeType="withEffect">
                                  <p:stCondLst>
                                    <p:cond delay="0"/>
                                  </p:stCondLst>
                                  <p:childTnLst>
                                    <p:animEffect transition="out" filter="wheel(2)">
                                      <p:cBhvr>
                                        <p:cTn id="216" dur="5000"/>
                                        <p:tgtEl>
                                          <p:spTgt spid="83"/>
                                        </p:tgtEl>
                                      </p:cBhvr>
                                    </p:animEffect>
                                    <p:set>
                                      <p:cBhvr>
                                        <p:cTn id="217" dur="1" fill="hold">
                                          <p:stCondLst>
                                            <p:cond delay="4999"/>
                                          </p:stCondLst>
                                        </p:cTn>
                                        <p:tgtEl>
                                          <p:spTgt spid="83"/>
                                        </p:tgtEl>
                                        <p:attrNameLst>
                                          <p:attrName>style.visibility</p:attrName>
                                        </p:attrNameLst>
                                      </p:cBhvr>
                                      <p:to>
                                        <p:strVal val="hidden"/>
                                      </p:to>
                                    </p:set>
                                  </p:childTnLst>
                                </p:cTn>
                              </p:par>
                              <p:par>
                                <p:cTn id="218" presetID="21" presetClass="exit" presetSubtype="2" fill="hold" grpId="0" nodeType="withEffect">
                                  <p:stCondLst>
                                    <p:cond delay="0"/>
                                  </p:stCondLst>
                                  <p:childTnLst>
                                    <p:animEffect transition="out" filter="wheel(2)">
                                      <p:cBhvr>
                                        <p:cTn id="219" dur="5000"/>
                                        <p:tgtEl>
                                          <p:spTgt spid="84"/>
                                        </p:tgtEl>
                                      </p:cBhvr>
                                    </p:animEffect>
                                    <p:set>
                                      <p:cBhvr>
                                        <p:cTn id="220" dur="1" fill="hold">
                                          <p:stCondLst>
                                            <p:cond delay="4999"/>
                                          </p:stCondLst>
                                        </p:cTn>
                                        <p:tgtEl>
                                          <p:spTgt spid="84"/>
                                        </p:tgtEl>
                                        <p:attrNameLst>
                                          <p:attrName>style.visibility</p:attrName>
                                        </p:attrNameLst>
                                      </p:cBhvr>
                                      <p:to>
                                        <p:strVal val="hidden"/>
                                      </p:to>
                                    </p:set>
                                  </p:childTnLst>
                                </p:cTn>
                              </p:par>
                              <p:par>
                                <p:cTn id="221" presetID="21" presetClass="exit" presetSubtype="2" fill="hold" grpId="0" nodeType="withEffect">
                                  <p:stCondLst>
                                    <p:cond delay="0"/>
                                  </p:stCondLst>
                                  <p:childTnLst>
                                    <p:animEffect transition="out" filter="wheel(2)">
                                      <p:cBhvr>
                                        <p:cTn id="222" dur="5000"/>
                                        <p:tgtEl>
                                          <p:spTgt spid="5"/>
                                        </p:tgtEl>
                                      </p:cBhvr>
                                    </p:animEffect>
                                    <p:set>
                                      <p:cBhvr>
                                        <p:cTn id="223" dur="1" fill="hold">
                                          <p:stCondLst>
                                            <p:cond delay="4999"/>
                                          </p:stCondLst>
                                        </p:cTn>
                                        <p:tgtEl>
                                          <p:spTgt spid="5"/>
                                        </p:tgtEl>
                                        <p:attrNameLst>
                                          <p:attrName>style.visibility</p:attrName>
                                        </p:attrNameLst>
                                      </p:cBhvr>
                                      <p:to>
                                        <p:strVal val="hidden"/>
                                      </p:to>
                                    </p:set>
                                  </p:childTnLst>
                                </p:cTn>
                              </p:par>
                              <p:par>
                                <p:cTn id="224" presetID="21" presetClass="exit" presetSubtype="2" fill="hold" grpId="0" nodeType="withEffect">
                                  <p:stCondLst>
                                    <p:cond delay="0"/>
                                  </p:stCondLst>
                                  <p:childTnLst>
                                    <p:animEffect transition="out" filter="wheel(2)">
                                      <p:cBhvr>
                                        <p:cTn id="225" dur="5000"/>
                                        <p:tgtEl>
                                          <p:spTgt spid="6"/>
                                        </p:tgtEl>
                                      </p:cBhvr>
                                    </p:animEffect>
                                    <p:set>
                                      <p:cBhvr>
                                        <p:cTn id="226" dur="1" fill="hold">
                                          <p:stCondLst>
                                            <p:cond delay="4999"/>
                                          </p:stCondLst>
                                        </p:cTn>
                                        <p:tgtEl>
                                          <p:spTgt spid="6"/>
                                        </p:tgtEl>
                                        <p:attrNameLst>
                                          <p:attrName>style.visibility</p:attrName>
                                        </p:attrNameLst>
                                      </p:cBhvr>
                                      <p:to>
                                        <p:strVal val="hidden"/>
                                      </p:to>
                                    </p:set>
                                  </p:childTnLst>
                                </p:cTn>
                              </p:par>
                              <p:par>
                                <p:cTn id="227" presetID="21" presetClass="exit" presetSubtype="2" fill="hold" grpId="0" nodeType="withEffect">
                                  <p:stCondLst>
                                    <p:cond delay="0"/>
                                  </p:stCondLst>
                                  <p:childTnLst>
                                    <p:animEffect transition="out" filter="wheel(2)">
                                      <p:cBhvr>
                                        <p:cTn id="228" dur="5000"/>
                                        <p:tgtEl>
                                          <p:spTgt spid="7"/>
                                        </p:tgtEl>
                                      </p:cBhvr>
                                    </p:animEffect>
                                    <p:set>
                                      <p:cBhvr>
                                        <p:cTn id="229" dur="1" fill="hold">
                                          <p:stCondLst>
                                            <p:cond delay="4999"/>
                                          </p:stCondLst>
                                        </p:cTn>
                                        <p:tgtEl>
                                          <p:spTgt spid="7"/>
                                        </p:tgtEl>
                                        <p:attrNameLst>
                                          <p:attrName>style.visibility</p:attrName>
                                        </p:attrNameLst>
                                      </p:cBhvr>
                                      <p:to>
                                        <p:strVal val="hidden"/>
                                      </p:to>
                                    </p:set>
                                  </p:childTnLst>
                                </p:cTn>
                              </p:par>
                              <p:par>
                                <p:cTn id="230" presetID="21" presetClass="exit" presetSubtype="2" fill="hold" grpId="0" nodeType="withEffect">
                                  <p:stCondLst>
                                    <p:cond delay="0"/>
                                  </p:stCondLst>
                                  <p:childTnLst>
                                    <p:animEffect transition="out" filter="wheel(2)">
                                      <p:cBhvr>
                                        <p:cTn id="231" dur="5000"/>
                                        <p:tgtEl>
                                          <p:spTgt spid="8"/>
                                        </p:tgtEl>
                                      </p:cBhvr>
                                    </p:animEffect>
                                    <p:set>
                                      <p:cBhvr>
                                        <p:cTn id="232" dur="1" fill="hold">
                                          <p:stCondLst>
                                            <p:cond delay="4999"/>
                                          </p:stCondLst>
                                        </p:cTn>
                                        <p:tgtEl>
                                          <p:spTgt spid="8"/>
                                        </p:tgtEl>
                                        <p:attrNameLst>
                                          <p:attrName>style.visibility</p:attrName>
                                        </p:attrNameLst>
                                      </p:cBhvr>
                                      <p:to>
                                        <p:strVal val="hidden"/>
                                      </p:to>
                                    </p:set>
                                  </p:childTnLst>
                                </p:cTn>
                              </p:par>
                              <p:par>
                                <p:cTn id="233" presetID="21" presetClass="exit" presetSubtype="2" fill="hold" grpId="0" nodeType="withEffect">
                                  <p:stCondLst>
                                    <p:cond delay="0"/>
                                  </p:stCondLst>
                                  <p:childTnLst>
                                    <p:animEffect transition="out" filter="wheel(2)">
                                      <p:cBhvr>
                                        <p:cTn id="234" dur="5000"/>
                                        <p:tgtEl>
                                          <p:spTgt spid="9"/>
                                        </p:tgtEl>
                                      </p:cBhvr>
                                    </p:animEffect>
                                    <p:set>
                                      <p:cBhvr>
                                        <p:cTn id="235" dur="1" fill="hold">
                                          <p:stCondLst>
                                            <p:cond delay="4999"/>
                                          </p:stCondLst>
                                        </p:cTn>
                                        <p:tgtEl>
                                          <p:spTgt spid="9"/>
                                        </p:tgtEl>
                                        <p:attrNameLst>
                                          <p:attrName>style.visibility</p:attrName>
                                        </p:attrNameLst>
                                      </p:cBhvr>
                                      <p:to>
                                        <p:strVal val="hidden"/>
                                      </p:to>
                                    </p:set>
                                  </p:childTnLst>
                                </p:cTn>
                              </p:par>
                              <p:par>
                                <p:cTn id="236" presetID="21" presetClass="exit" presetSubtype="2" fill="hold" grpId="0" nodeType="withEffect">
                                  <p:stCondLst>
                                    <p:cond delay="0"/>
                                  </p:stCondLst>
                                  <p:childTnLst>
                                    <p:animEffect transition="out" filter="wheel(2)">
                                      <p:cBhvr>
                                        <p:cTn id="237" dur="5000"/>
                                        <p:tgtEl>
                                          <p:spTgt spid="10"/>
                                        </p:tgtEl>
                                      </p:cBhvr>
                                    </p:animEffect>
                                    <p:set>
                                      <p:cBhvr>
                                        <p:cTn id="238" dur="1" fill="hold">
                                          <p:stCondLst>
                                            <p:cond delay="4999"/>
                                          </p:stCondLst>
                                        </p:cTn>
                                        <p:tgtEl>
                                          <p:spTgt spid="10"/>
                                        </p:tgtEl>
                                        <p:attrNameLst>
                                          <p:attrName>style.visibility</p:attrName>
                                        </p:attrNameLst>
                                      </p:cBhvr>
                                      <p:to>
                                        <p:strVal val="hidden"/>
                                      </p:to>
                                    </p:set>
                                  </p:childTnLst>
                                </p:cTn>
                              </p:par>
                              <p:par>
                                <p:cTn id="239" presetID="21" presetClass="exit" presetSubtype="2" fill="hold" grpId="0" nodeType="withEffect">
                                  <p:stCondLst>
                                    <p:cond delay="0"/>
                                  </p:stCondLst>
                                  <p:childTnLst>
                                    <p:animEffect transition="out" filter="wheel(2)">
                                      <p:cBhvr>
                                        <p:cTn id="240" dur="5000"/>
                                        <p:tgtEl>
                                          <p:spTgt spid="11"/>
                                        </p:tgtEl>
                                      </p:cBhvr>
                                    </p:animEffect>
                                    <p:set>
                                      <p:cBhvr>
                                        <p:cTn id="241" dur="1" fill="hold">
                                          <p:stCondLst>
                                            <p:cond delay="4999"/>
                                          </p:stCondLst>
                                        </p:cTn>
                                        <p:tgtEl>
                                          <p:spTgt spid="11"/>
                                        </p:tgtEl>
                                        <p:attrNameLst>
                                          <p:attrName>style.visibility</p:attrName>
                                        </p:attrNameLst>
                                      </p:cBhvr>
                                      <p:to>
                                        <p:strVal val="hidden"/>
                                      </p:to>
                                    </p:set>
                                  </p:childTnLst>
                                </p:cTn>
                              </p:par>
                              <p:par>
                                <p:cTn id="242" presetID="21" presetClass="exit" presetSubtype="2" fill="hold" grpId="0" nodeType="withEffect">
                                  <p:stCondLst>
                                    <p:cond delay="0"/>
                                  </p:stCondLst>
                                  <p:childTnLst>
                                    <p:animEffect transition="out" filter="wheel(2)">
                                      <p:cBhvr>
                                        <p:cTn id="243" dur="5000"/>
                                        <p:tgtEl>
                                          <p:spTgt spid="12"/>
                                        </p:tgtEl>
                                      </p:cBhvr>
                                    </p:animEffect>
                                    <p:set>
                                      <p:cBhvr>
                                        <p:cTn id="244" dur="1" fill="hold">
                                          <p:stCondLst>
                                            <p:cond delay="4999"/>
                                          </p:stCondLst>
                                        </p:cTn>
                                        <p:tgtEl>
                                          <p:spTgt spid="12"/>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199_4.jpg"/>
          <p:cNvPicPr>
            <a:picLocks noChangeAspect="1"/>
          </p:cNvPicPr>
          <p:nvPr/>
        </p:nvPicPr>
        <p:blipFill>
          <a:blip r:embed="rId2"/>
          <a:stretch>
            <a:fillRect/>
          </a:stretch>
        </p:blipFill>
        <p:spPr>
          <a:xfrm>
            <a:off x="11875" y="0"/>
            <a:ext cx="9120249" cy="68580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60"/>
                                        </p:tgtEl>
                                      </p:cBhvr>
                                    </p:animEffect>
                                    <p:set>
                                      <p:cBhvr>
                                        <p:cTn id="169" dur="1" fill="hold">
                                          <p:stCondLst>
                                            <p:cond delay="4999"/>
                                          </p:stCondLst>
                                        </p:cTn>
                                        <p:tgtEl>
                                          <p:spTgt spid="60"/>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69"/>
                                        </p:tgtEl>
                                      </p:cBhvr>
                                    </p:animEffect>
                                    <p:set>
                                      <p:cBhvr>
                                        <p:cTn id="196" dur="1" fill="hold">
                                          <p:stCondLst>
                                            <p:cond delay="4999"/>
                                          </p:stCondLst>
                                        </p:cTn>
                                        <p:tgtEl>
                                          <p:spTgt spid="69"/>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70"/>
                                        </p:tgtEl>
                                      </p:cBhvr>
                                    </p:animEffect>
                                    <p:set>
                                      <p:cBhvr>
                                        <p:cTn id="199" dur="1" fill="hold">
                                          <p:stCondLst>
                                            <p:cond delay="4999"/>
                                          </p:stCondLst>
                                        </p:cTn>
                                        <p:tgtEl>
                                          <p:spTgt spid="70"/>
                                        </p:tgtEl>
                                        <p:attrNameLst>
                                          <p:attrName>style.visibility</p:attrName>
                                        </p:attrNameLst>
                                      </p:cBhvr>
                                      <p:to>
                                        <p:strVal val="hidden"/>
                                      </p:to>
                                    </p:set>
                                  </p:childTnLst>
                                </p:cTn>
                              </p:par>
                              <p:par>
                                <p:cTn id="200" presetID="18" presetClass="exit" presetSubtype="12" fill="hold" grpId="0" nodeType="withEffect">
                                  <p:stCondLst>
                                    <p:cond delay="0"/>
                                  </p:stCondLst>
                                  <p:childTnLst>
                                    <p:animEffect transition="out" filter="strips(downLeft)">
                                      <p:cBhvr>
                                        <p:cTn id="201" dur="5000"/>
                                        <p:tgtEl>
                                          <p:spTgt spid="71"/>
                                        </p:tgtEl>
                                      </p:cBhvr>
                                    </p:animEffect>
                                    <p:set>
                                      <p:cBhvr>
                                        <p:cTn id="202" dur="1" fill="hold">
                                          <p:stCondLst>
                                            <p:cond delay="4999"/>
                                          </p:stCondLst>
                                        </p:cTn>
                                        <p:tgtEl>
                                          <p:spTgt spid="71"/>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72"/>
                                        </p:tgtEl>
                                      </p:cBhvr>
                                    </p:animEffect>
                                    <p:set>
                                      <p:cBhvr>
                                        <p:cTn id="205" dur="1" fill="hold">
                                          <p:stCondLst>
                                            <p:cond delay="4999"/>
                                          </p:stCondLst>
                                        </p:cTn>
                                        <p:tgtEl>
                                          <p:spTgt spid="72"/>
                                        </p:tgtEl>
                                        <p:attrNameLst>
                                          <p:attrName>style.visibility</p:attrName>
                                        </p:attrNameLst>
                                      </p:cBhvr>
                                      <p:to>
                                        <p:strVal val="hidden"/>
                                      </p:to>
                                    </p:set>
                                  </p:childTnLst>
                                </p:cTn>
                              </p:par>
                              <p:par>
                                <p:cTn id="206" presetID="18" presetClass="exit" presetSubtype="12" fill="hold" grpId="0" nodeType="withEffect">
                                  <p:stCondLst>
                                    <p:cond delay="0"/>
                                  </p:stCondLst>
                                  <p:childTnLst>
                                    <p:animEffect transition="out" filter="strips(downLeft)">
                                      <p:cBhvr>
                                        <p:cTn id="207" dur="5000"/>
                                        <p:tgtEl>
                                          <p:spTgt spid="73"/>
                                        </p:tgtEl>
                                      </p:cBhvr>
                                    </p:animEffect>
                                    <p:set>
                                      <p:cBhvr>
                                        <p:cTn id="208" dur="1" fill="hold">
                                          <p:stCondLst>
                                            <p:cond delay="4999"/>
                                          </p:stCondLst>
                                        </p:cTn>
                                        <p:tgtEl>
                                          <p:spTgt spid="73"/>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74"/>
                                        </p:tgtEl>
                                      </p:cBhvr>
                                    </p:animEffect>
                                    <p:set>
                                      <p:cBhvr>
                                        <p:cTn id="211" dur="1" fill="hold">
                                          <p:stCondLst>
                                            <p:cond delay="4999"/>
                                          </p:stCondLst>
                                        </p:cTn>
                                        <p:tgtEl>
                                          <p:spTgt spid="74"/>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75"/>
                                        </p:tgtEl>
                                      </p:cBhvr>
                                    </p:animEffect>
                                    <p:set>
                                      <p:cBhvr>
                                        <p:cTn id="214" dur="1" fill="hold">
                                          <p:stCondLst>
                                            <p:cond delay="4999"/>
                                          </p:stCondLst>
                                        </p:cTn>
                                        <p:tgtEl>
                                          <p:spTgt spid="75"/>
                                        </p:tgtEl>
                                        <p:attrNameLst>
                                          <p:attrName>style.visibility</p:attrName>
                                        </p:attrNameLst>
                                      </p:cBhvr>
                                      <p:to>
                                        <p:strVal val="hidden"/>
                                      </p:to>
                                    </p:set>
                                  </p:childTnLst>
                                </p:cTn>
                              </p:par>
                              <p:par>
                                <p:cTn id="215" presetID="18" presetClass="exit" presetSubtype="12" fill="hold" grpId="0" nodeType="withEffect">
                                  <p:stCondLst>
                                    <p:cond delay="0"/>
                                  </p:stCondLst>
                                  <p:childTnLst>
                                    <p:animEffect transition="out" filter="strips(downLeft)">
                                      <p:cBhvr>
                                        <p:cTn id="216" dur="5000"/>
                                        <p:tgtEl>
                                          <p:spTgt spid="76"/>
                                        </p:tgtEl>
                                      </p:cBhvr>
                                    </p:animEffect>
                                    <p:set>
                                      <p:cBhvr>
                                        <p:cTn id="217" dur="1" fill="hold">
                                          <p:stCondLst>
                                            <p:cond delay="4999"/>
                                          </p:stCondLst>
                                        </p:cTn>
                                        <p:tgtEl>
                                          <p:spTgt spid="76"/>
                                        </p:tgtEl>
                                        <p:attrNameLst>
                                          <p:attrName>style.visibility</p:attrName>
                                        </p:attrNameLst>
                                      </p:cBhvr>
                                      <p:to>
                                        <p:strVal val="hidden"/>
                                      </p:to>
                                    </p:set>
                                  </p:childTnLst>
                                </p:cTn>
                              </p:par>
                              <p:par>
                                <p:cTn id="218" presetID="18" presetClass="exit" presetSubtype="12" fill="hold" grpId="0" nodeType="withEffect">
                                  <p:stCondLst>
                                    <p:cond delay="0"/>
                                  </p:stCondLst>
                                  <p:childTnLst>
                                    <p:animEffect transition="out" filter="strips(downLeft)">
                                      <p:cBhvr>
                                        <p:cTn id="219" dur="5000"/>
                                        <p:tgtEl>
                                          <p:spTgt spid="77"/>
                                        </p:tgtEl>
                                      </p:cBhvr>
                                    </p:animEffect>
                                    <p:set>
                                      <p:cBhvr>
                                        <p:cTn id="220" dur="1" fill="hold">
                                          <p:stCondLst>
                                            <p:cond delay="4999"/>
                                          </p:stCondLst>
                                        </p:cTn>
                                        <p:tgtEl>
                                          <p:spTgt spid="77"/>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78"/>
                                        </p:tgtEl>
                                      </p:cBhvr>
                                    </p:animEffect>
                                    <p:set>
                                      <p:cBhvr>
                                        <p:cTn id="223" dur="1" fill="hold">
                                          <p:stCondLst>
                                            <p:cond delay="4999"/>
                                          </p:stCondLst>
                                        </p:cTn>
                                        <p:tgtEl>
                                          <p:spTgt spid="78"/>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79"/>
                                        </p:tgtEl>
                                      </p:cBhvr>
                                    </p:animEffect>
                                    <p:set>
                                      <p:cBhvr>
                                        <p:cTn id="226" dur="1" fill="hold">
                                          <p:stCondLst>
                                            <p:cond delay="4999"/>
                                          </p:stCondLst>
                                        </p:cTn>
                                        <p:tgtEl>
                                          <p:spTgt spid="79"/>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80"/>
                                        </p:tgtEl>
                                      </p:cBhvr>
                                    </p:animEffect>
                                    <p:set>
                                      <p:cBhvr>
                                        <p:cTn id="229" dur="1" fill="hold">
                                          <p:stCondLst>
                                            <p:cond delay="4999"/>
                                          </p:stCondLst>
                                        </p:cTn>
                                        <p:tgtEl>
                                          <p:spTgt spid="80"/>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81"/>
                                        </p:tgtEl>
                                      </p:cBhvr>
                                    </p:animEffect>
                                    <p:set>
                                      <p:cBhvr>
                                        <p:cTn id="232" dur="1" fill="hold">
                                          <p:stCondLst>
                                            <p:cond delay="4999"/>
                                          </p:stCondLst>
                                        </p:cTn>
                                        <p:tgtEl>
                                          <p:spTgt spid="81"/>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82"/>
                                        </p:tgtEl>
                                      </p:cBhvr>
                                    </p:animEffect>
                                    <p:set>
                                      <p:cBhvr>
                                        <p:cTn id="235" dur="1" fill="hold">
                                          <p:stCondLst>
                                            <p:cond delay="4999"/>
                                          </p:stCondLst>
                                        </p:cTn>
                                        <p:tgtEl>
                                          <p:spTgt spid="82"/>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83"/>
                                        </p:tgtEl>
                                      </p:cBhvr>
                                    </p:animEffect>
                                    <p:set>
                                      <p:cBhvr>
                                        <p:cTn id="238" dur="1" fill="hold">
                                          <p:stCondLst>
                                            <p:cond delay="4999"/>
                                          </p:stCondLst>
                                        </p:cTn>
                                        <p:tgtEl>
                                          <p:spTgt spid="83"/>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84"/>
                                        </p:tgtEl>
                                      </p:cBhvr>
                                    </p:animEffect>
                                    <p:set>
                                      <p:cBhvr>
                                        <p:cTn id="241" dur="1" fill="hold">
                                          <p:stCondLst>
                                            <p:cond delay="4999"/>
                                          </p:stCondLst>
                                        </p:cTn>
                                        <p:tgtEl>
                                          <p:spTgt spid="84"/>
                                        </p:tgtEl>
                                        <p:attrNameLst>
                                          <p:attrName>style.visibility</p:attrName>
                                        </p:attrNameLst>
                                      </p:cBhvr>
                                      <p:to>
                                        <p:strVal val="hidden"/>
                                      </p:to>
                                    </p:set>
                                  </p:childTnLst>
                                </p:cTn>
                              </p:par>
                              <p:par>
                                <p:cTn id="242" presetID="18" presetClass="exit" presetSubtype="12" fill="hold" grpId="0" nodeType="withEffect">
                                  <p:stCondLst>
                                    <p:cond delay="0"/>
                                  </p:stCondLst>
                                  <p:childTnLst>
                                    <p:animEffect transition="out" filter="strips(downLeft)">
                                      <p:cBhvr>
                                        <p:cTn id="243" dur="5000"/>
                                        <p:tgtEl>
                                          <p:spTgt spid="85"/>
                                        </p:tgtEl>
                                      </p:cBhvr>
                                    </p:animEffect>
                                    <p:set>
                                      <p:cBhvr>
                                        <p:cTn id="244" dur="1" fill="hold">
                                          <p:stCondLst>
                                            <p:cond delay="4999"/>
                                          </p:stCondLst>
                                        </p:cTn>
                                        <p:tgtEl>
                                          <p:spTgt spid="85"/>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5"/>
                                        </p:tgtEl>
                                        <p:attrNameLst>
                                          <p:attrName>style.visibility</p:attrName>
                                        </p:attrNameLst>
                                      </p:cBhvr>
                                      <p:to>
                                        <p:strVal val="visible"/>
                                      </p:to>
                                    </p:set>
                                    <p:anim calcmode="lin" valueType="num">
                                      <p:cBhvr>
                                        <p:cTn id="247" dur="5000" fill="hold"/>
                                        <p:tgtEl>
                                          <p:spTgt spid="5"/>
                                        </p:tgtEl>
                                        <p:attrNameLst>
                                          <p:attrName>ppt_w</p:attrName>
                                        </p:attrNameLst>
                                      </p:cBhvr>
                                      <p:tavLst>
                                        <p:tav tm="0">
                                          <p:val>
                                            <p:strVal val="4/3*#ppt_w"/>
                                          </p:val>
                                        </p:tav>
                                        <p:tav tm="100000">
                                          <p:val>
                                            <p:strVal val="#ppt_w"/>
                                          </p:val>
                                        </p:tav>
                                      </p:tavLst>
                                    </p:anim>
                                    <p:anim calcmode="lin" valueType="num">
                                      <p:cBhvr>
                                        <p:cTn id="24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7XtPBMANL._SL1210_.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16" presetClass="exit" presetSubtype="26" fill="hold" grpId="0" nodeType="withEffect">
                                  <p:stCondLst>
                                    <p:cond delay="0"/>
                                  </p:stCondLst>
                                  <p:childTnLst>
                                    <p:animEffect transition="out" filter="barn(in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16" presetClass="exit" presetSubtype="26" fill="hold" grpId="0" nodeType="withEffect">
                                  <p:stCondLst>
                                    <p:cond delay="0"/>
                                  </p:stCondLst>
                                  <p:childTnLst>
                                    <p:animEffect transition="out" filter="barn(in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16" presetClass="exit" presetSubtype="26" fill="hold" grpId="0" nodeType="withEffect">
                                  <p:stCondLst>
                                    <p:cond delay="0"/>
                                  </p:stCondLst>
                                  <p:childTnLst>
                                    <p:animEffect transition="out" filter="barn(inHorizontal)">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16" presetClass="exit" presetSubtype="26" fill="hold" grpId="0" nodeType="withEffect">
                                  <p:stCondLst>
                                    <p:cond delay="0"/>
                                  </p:stCondLst>
                                  <p:childTnLst>
                                    <p:animEffect transition="out" filter="barn(inHorizontal)">
                                      <p:cBhvr>
                                        <p:cTn id="39" dur="5000"/>
                                        <p:tgtEl>
                                          <p:spTgt spid="33"/>
                                        </p:tgtEl>
                                      </p:cBhvr>
                                    </p:animEffect>
                                    <p:set>
                                      <p:cBhvr>
                                        <p:cTn id="40" dur="1" fill="hold">
                                          <p:stCondLst>
                                            <p:cond delay="4999"/>
                                          </p:stCondLst>
                                        </p:cTn>
                                        <p:tgtEl>
                                          <p:spTgt spid="33"/>
                                        </p:tgtEl>
                                        <p:attrNameLst>
                                          <p:attrName>style.visibility</p:attrName>
                                        </p:attrNameLst>
                                      </p:cBhvr>
                                      <p:to>
                                        <p:strVal val="hidden"/>
                                      </p:to>
                                    </p:set>
                                  </p:childTnLst>
                                </p:cTn>
                              </p:par>
                              <p:par>
                                <p:cTn id="41" presetID="16" presetClass="exit" presetSubtype="26" fill="hold" grpId="0" nodeType="withEffect">
                                  <p:stCondLst>
                                    <p:cond delay="0"/>
                                  </p:stCondLst>
                                  <p:childTnLst>
                                    <p:animEffect transition="out" filter="barn(inHorizontal)">
                                      <p:cBhvr>
                                        <p:cTn id="42" dur="5000"/>
                                        <p:tgtEl>
                                          <p:spTgt spid="43"/>
                                        </p:tgtEl>
                                      </p:cBhvr>
                                    </p:animEffect>
                                    <p:set>
                                      <p:cBhvr>
                                        <p:cTn id="43" dur="1" fill="hold">
                                          <p:stCondLst>
                                            <p:cond delay="4999"/>
                                          </p:stCondLst>
                                        </p:cTn>
                                        <p:tgtEl>
                                          <p:spTgt spid="43"/>
                                        </p:tgtEl>
                                        <p:attrNameLst>
                                          <p:attrName>style.visibility</p:attrName>
                                        </p:attrNameLst>
                                      </p:cBhvr>
                                      <p:to>
                                        <p:strVal val="hidden"/>
                                      </p:to>
                                    </p:set>
                                  </p:childTnLst>
                                </p:cTn>
                              </p:par>
                              <p:par>
                                <p:cTn id="44" presetID="16" presetClass="exit" presetSubtype="26" fill="hold" grpId="0" nodeType="withEffect">
                                  <p:stCondLst>
                                    <p:cond delay="0"/>
                                  </p:stCondLst>
                                  <p:childTnLst>
                                    <p:animEffect transition="out" filter="barn(inHorizontal)">
                                      <p:cBhvr>
                                        <p:cTn id="45" dur="5000"/>
                                        <p:tgtEl>
                                          <p:spTgt spid="51"/>
                                        </p:tgtEl>
                                      </p:cBhvr>
                                    </p:animEffect>
                                    <p:set>
                                      <p:cBhvr>
                                        <p:cTn id="46" dur="1" fill="hold">
                                          <p:stCondLst>
                                            <p:cond delay="4999"/>
                                          </p:stCondLst>
                                        </p:cTn>
                                        <p:tgtEl>
                                          <p:spTgt spid="51"/>
                                        </p:tgtEl>
                                        <p:attrNameLst>
                                          <p:attrName>style.visibility</p:attrName>
                                        </p:attrNameLst>
                                      </p:cBhvr>
                                      <p:to>
                                        <p:strVal val="hidden"/>
                                      </p:to>
                                    </p:set>
                                  </p:childTnLst>
                                </p:cTn>
                              </p:par>
                              <p:par>
                                <p:cTn id="47" presetID="16" presetClass="exit" presetSubtype="26" fill="hold" grpId="0" nodeType="withEffect">
                                  <p:stCondLst>
                                    <p:cond delay="0"/>
                                  </p:stCondLst>
                                  <p:childTnLst>
                                    <p:animEffect transition="out" filter="barn(inHorizontal)">
                                      <p:cBhvr>
                                        <p:cTn id="48" dur="5000"/>
                                        <p:tgtEl>
                                          <p:spTgt spid="61"/>
                                        </p:tgtEl>
                                      </p:cBhvr>
                                    </p:animEffect>
                                    <p:set>
                                      <p:cBhvr>
                                        <p:cTn id="49" dur="1" fill="hold">
                                          <p:stCondLst>
                                            <p:cond delay="4999"/>
                                          </p:stCondLst>
                                        </p:cTn>
                                        <p:tgtEl>
                                          <p:spTgt spid="61"/>
                                        </p:tgtEl>
                                        <p:attrNameLst>
                                          <p:attrName>style.visibility</p:attrName>
                                        </p:attrNameLst>
                                      </p:cBhvr>
                                      <p:to>
                                        <p:strVal val="hidden"/>
                                      </p:to>
                                    </p:set>
                                  </p:childTnLst>
                                </p:cTn>
                              </p:par>
                              <p:par>
                                <p:cTn id="50" presetID="16" presetClass="exit" presetSubtype="26" fill="hold" grpId="0" nodeType="withEffect">
                                  <p:stCondLst>
                                    <p:cond delay="0"/>
                                  </p:stCondLst>
                                  <p:childTnLst>
                                    <p:animEffect transition="out" filter="barn(inHorizontal)">
                                      <p:cBhvr>
                                        <p:cTn id="51" dur="5000"/>
                                        <p:tgtEl>
                                          <p:spTgt spid="69"/>
                                        </p:tgtEl>
                                      </p:cBhvr>
                                    </p:animEffect>
                                    <p:set>
                                      <p:cBhvr>
                                        <p:cTn id="52" dur="1" fill="hold">
                                          <p:stCondLst>
                                            <p:cond delay="4999"/>
                                          </p:stCondLst>
                                        </p:cTn>
                                        <p:tgtEl>
                                          <p:spTgt spid="6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7"/>
                                        </p:tgtEl>
                                      </p:cBhvr>
                                    </p:animEffect>
                                    <p:set>
                                      <p:cBhvr>
                                        <p:cTn id="55" dur="1" fill="hold">
                                          <p:stCondLst>
                                            <p:cond delay="4999"/>
                                          </p:stCondLst>
                                        </p:cTn>
                                        <p:tgtEl>
                                          <p:spTgt spid="7"/>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44"/>
                                        </p:tgtEl>
                                      </p:cBhvr>
                                    </p:animEffect>
                                    <p:set>
                                      <p:cBhvr>
                                        <p:cTn id="67" dur="1" fill="hold">
                                          <p:stCondLst>
                                            <p:cond delay="4999"/>
                                          </p:stCondLst>
                                        </p:cTn>
                                        <p:tgtEl>
                                          <p:spTgt spid="4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52"/>
                                        </p:tgtEl>
                                      </p:cBhvr>
                                    </p:animEffect>
                                    <p:set>
                                      <p:cBhvr>
                                        <p:cTn id="70" dur="1" fill="hold">
                                          <p:stCondLst>
                                            <p:cond delay="4999"/>
                                          </p:stCondLst>
                                        </p:cTn>
                                        <p:tgtEl>
                                          <p:spTgt spid="52"/>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62"/>
                                        </p:tgtEl>
                                      </p:cBhvr>
                                    </p:animEffect>
                                    <p:set>
                                      <p:cBhvr>
                                        <p:cTn id="73" dur="1" fill="hold">
                                          <p:stCondLst>
                                            <p:cond delay="4999"/>
                                          </p:stCondLst>
                                        </p:cTn>
                                        <p:tgtEl>
                                          <p:spTgt spid="62"/>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16" presetClass="exit" presetSubtype="26" fill="hold" grpId="0" nodeType="withEffect">
                                  <p:stCondLst>
                                    <p:cond delay="0"/>
                                  </p:stCondLst>
                                  <p:childTnLst>
                                    <p:animEffect transition="out" filter="barn(in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26" fill="hold" grpId="0" nodeType="withEffect">
                                  <p:stCondLst>
                                    <p:cond delay="0"/>
                                  </p:stCondLst>
                                  <p:childTnLst>
                                    <p:animEffect transition="out" filter="barn(inHorizontal)">
                                      <p:cBhvr>
                                        <p:cTn id="81" dur="5000"/>
                                        <p:tgtEl>
                                          <p:spTgt spid="18"/>
                                        </p:tgtEl>
                                      </p:cBhvr>
                                    </p:animEffect>
                                    <p:set>
                                      <p:cBhvr>
                                        <p:cTn id="82" dur="1" fill="hold">
                                          <p:stCondLst>
                                            <p:cond delay="4999"/>
                                          </p:stCondLst>
                                        </p:cTn>
                                        <p:tgtEl>
                                          <p:spTgt spid="18"/>
                                        </p:tgtEl>
                                        <p:attrNameLst>
                                          <p:attrName>style.visibility</p:attrName>
                                        </p:attrNameLst>
                                      </p:cBhvr>
                                      <p:to>
                                        <p:strVal val="hidden"/>
                                      </p:to>
                                    </p:set>
                                  </p:childTnLst>
                                </p:cTn>
                              </p:par>
                              <p:par>
                                <p:cTn id="83" presetID="16" presetClass="exit" presetSubtype="26" fill="hold" grpId="0" nodeType="withEffect">
                                  <p:stCondLst>
                                    <p:cond delay="0"/>
                                  </p:stCondLst>
                                  <p:childTnLst>
                                    <p:animEffect transition="out" filter="barn(inHorizontal)">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6" presetClass="exit" presetSubtype="26" fill="hold" grpId="0" nodeType="withEffect">
                                  <p:stCondLst>
                                    <p:cond delay="0"/>
                                  </p:stCondLst>
                                  <p:childTnLst>
                                    <p:animEffect transition="out" filter="barn(inHorizontal)">
                                      <p:cBhvr>
                                        <p:cTn id="87" dur="5000"/>
                                        <p:tgtEl>
                                          <p:spTgt spid="35"/>
                                        </p:tgtEl>
                                      </p:cBhvr>
                                    </p:animEffect>
                                    <p:set>
                                      <p:cBhvr>
                                        <p:cTn id="88" dur="1" fill="hold">
                                          <p:stCondLst>
                                            <p:cond delay="4999"/>
                                          </p:stCondLst>
                                        </p:cTn>
                                        <p:tgtEl>
                                          <p:spTgt spid="35"/>
                                        </p:tgtEl>
                                        <p:attrNameLst>
                                          <p:attrName>style.visibility</p:attrName>
                                        </p:attrNameLst>
                                      </p:cBhvr>
                                      <p:to>
                                        <p:strVal val="hidden"/>
                                      </p:to>
                                    </p:set>
                                  </p:childTnLst>
                                </p:cTn>
                              </p:par>
                              <p:par>
                                <p:cTn id="89" presetID="16" presetClass="exit" presetSubtype="26" fill="hold" grpId="0" nodeType="withEffect">
                                  <p:stCondLst>
                                    <p:cond delay="0"/>
                                  </p:stCondLst>
                                  <p:childTnLst>
                                    <p:animEffect transition="out" filter="barn(inHorizontal)">
                                      <p:cBhvr>
                                        <p:cTn id="90" dur="5000"/>
                                        <p:tgtEl>
                                          <p:spTgt spid="45"/>
                                        </p:tgtEl>
                                      </p:cBhvr>
                                    </p:animEffect>
                                    <p:set>
                                      <p:cBhvr>
                                        <p:cTn id="91" dur="1" fill="hold">
                                          <p:stCondLst>
                                            <p:cond delay="4999"/>
                                          </p:stCondLst>
                                        </p:cTn>
                                        <p:tgtEl>
                                          <p:spTgt spid="45"/>
                                        </p:tgtEl>
                                        <p:attrNameLst>
                                          <p:attrName>style.visibility</p:attrName>
                                        </p:attrNameLst>
                                      </p:cBhvr>
                                      <p:to>
                                        <p:strVal val="hidden"/>
                                      </p:to>
                                    </p:set>
                                  </p:childTnLst>
                                </p:cTn>
                              </p:par>
                              <p:par>
                                <p:cTn id="92" presetID="16" presetClass="exit" presetSubtype="26" fill="hold" grpId="0" nodeType="withEffect">
                                  <p:stCondLst>
                                    <p:cond delay="0"/>
                                  </p:stCondLst>
                                  <p:childTnLst>
                                    <p:animEffect transition="out" filter="barn(inHorizontal)">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6" presetClass="exit" presetSubtype="26" fill="hold" grpId="0" nodeType="withEffect">
                                  <p:stCondLst>
                                    <p:cond delay="0"/>
                                  </p:stCondLst>
                                  <p:childTnLst>
                                    <p:animEffect transition="out" filter="barn(inHorizontal)">
                                      <p:cBhvr>
                                        <p:cTn id="96" dur="5000"/>
                                        <p:tgtEl>
                                          <p:spTgt spid="63"/>
                                        </p:tgtEl>
                                      </p:cBhvr>
                                    </p:animEffect>
                                    <p:set>
                                      <p:cBhvr>
                                        <p:cTn id="97" dur="1" fill="hold">
                                          <p:stCondLst>
                                            <p:cond delay="4999"/>
                                          </p:stCondLst>
                                        </p:cTn>
                                        <p:tgtEl>
                                          <p:spTgt spid="63"/>
                                        </p:tgtEl>
                                        <p:attrNameLst>
                                          <p:attrName>style.visibility</p:attrName>
                                        </p:attrNameLst>
                                      </p:cBhvr>
                                      <p:to>
                                        <p:strVal val="hidden"/>
                                      </p:to>
                                    </p:set>
                                  </p:childTnLst>
                                </p:cTn>
                              </p:par>
                              <p:par>
                                <p:cTn id="98" presetID="16" presetClass="exit" presetSubtype="26" fill="hold" grpId="0" nodeType="withEffect">
                                  <p:stCondLst>
                                    <p:cond delay="0"/>
                                  </p:stCondLst>
                                  <p:childTnLst>
                                    <p:animEffect transition="out" filter="barn(inHorizontal)">
                                      <p:cBhvr>
                                        <p:cTn id="99" dur="5000"/>
                                        <p:tgtEl>
                                          <p:spTgt spid="71"/>
                                        </p:tgtEl>
                                      </p:cBhvr>
                                    </p:animEffect>
                                    <p:set>
                                      <p:cBhvr>
                                        <p:cTn id="100" dur="1" fill="hold">
                                          <p:stCondLst>
                                            <p:cond delay="4999"/>
                                          </p:stCondLst>
                                        </p:cTn>
                                        <p:tgtEl>
                                          <p:spTgt spid="71"/>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9"/>
                                        </p:tgtEl>
                                      </p:cBhvr>
                                    </p:animEffect>
                                    <p:set>
                                      <p:cBhvr>
                                        <p:cTn id="103" dur="1" fill="hold">
                                          <p:stCondLst>
                                            <p:cond delay="4999"/>
                                          </p:stCondLst>
                                        </p:cTn>
                                        <p:tgtEl>
                                          <p:spTgt spid="9"/>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19"/>
                                        </p:tgtEl>
                                      </p:cBhvr>
                                    </p:animEffect>
                                    <p:set>
                                      <p:cBhvr>
                                        <p:cTn id="106" dur="1" fill="hold">
                                          <p:stCondLst>
                                            <p:cond delay="4999"/>
                                          </p:stCondLst>
                                        </p:cTn>
                                        <p:tgtEl>
                                          <p:spTgt spid="1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27"/>
                                        </p:tgtEl>
                                      </p:cBhvr>
                                    </p:animEffect>
                                    <p:set>
                                      <p:cBhvr>
                                        <p:cTn id="109" dur="1" fill="hold">
                                          <p:stCondLst>
                                            <p:cond delay="4999"/>
                                          </p:stCondLst>
                                        </p:cTn>
                                        <p:tgtEl>
                                          <p:spTgt spid="27"/>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6"/>
                                        </p:tgtEl>
                                      </p:cBhvr>
                                    </p:animEffect>
                                    <p:set>
                                      <p:cBhvr>
                                        <p:cTn id="112" dur="1" fill="hold">
                                          <p:stCondLst>
                                            <p:cond delay="4999"/>
                                          </p:stCondLst>
                                        </p:cTn>
                                        <p:tgtEl>
                                          <p:spTgt spid="36"/>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54"/>
                                        </p:tgtEl>
                                      </p:cBhvr>
                                    </p:animEffect>
                                    <p:set>
                                      <p:cBhvr>
                                        <p:cTn id="118" dur="1" fill="hold">
                                          <p:stCondLst>
                                            <p:cond delay="4999"/>
                                          </p:stCondLst>
                                        </p:cTn>
                                        <p:tgtEl>
                                          <p:spTgt spid="54"/>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64"/>
                                        </p:tgtEl>
                                      </p:cBhvr>
                                    </p:animEffect>
                                    <p:set>
                                      <p:cBhvr>
                                        <p:cTn id="121" dur="1" fill="hold">
                                          <p:stCondLst>
                                            <p:cond delay="4999"/>
                                          </p:stCondLst>
                                        </p:cTn>
                                        <p:tgtEl>
                                          <p:spTgt spid="6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6" presetClass="exit" presetSubtype="16" fill="hold" grpId="1" nodeType="withEffect">
                                  <p:stCondLst>
                                    <p:cond delay="0"/>
                                  </p:stCondLst>
                                  <p:childTnLst>
                                    <p:animEffect transition="out" filter="circle(in)">
                                      <p:cBhvr>
                                        <p:cTn id="126" dur="5000"/>
                                        <p:tgtEl>
                                          <p:spTgt spid="9"/>
                                        </p:tgtEl>
                                      </p:cBhvr>
                                    </p:animEffect>
                                    <p:set>
                                      <p:cBhvr>
                                        <p:cTn id="127" dur="1" fill="hold">
                                          <p:stCondLst>
                                            <p:cond delay="4999"/>
                                          </p:stCondLst>
                                        </p:cTn>
                                        <p:tgtEl>
                                          <p:spTgt spid="9"/>
                                        </p:tgtEl>
                                        <p:attrNameLst>
                                          <p:attrName>style.visibility</p:attrName>
                                        </p:attrNameLst>
                                      </p:cBhvr>
                                      <p:to>
                                        <p:strVal val="hidden"/>
                                      </p:to>
                                    </p:set>
                                  </p:childTnLst>
                                </p:cTn>
                              </p:par>
                              <p:par>
                                <p:cTn id="128" presetID="6" presetClass="exit" presetSubtype="16" fill="hold" grpId="1" nodeType="withEffect">
                                  <p:stCondLst>
                                    <p:cond delay="0"/>
                                  </p:stCondLst>
                                  <p:childTnLst>
                                    <p:animEffect transition="out" filter="circle(in)">
                                      <p:cBhvr>
                                        <p:cTn id="129" dur="5000"/>
                                        <p:tgtEl>
                                          <p:spTgt spid="19"/>
                                        </p:tgtEl>
                                      </p:cBhvr>
                                    </p:animEffect>
                                    <p:set>
                                      <p:cBhvr>
                                        <p:cTn id="130" dur="1" fill="hold">
                                          <p:stCondLst>
                                            <p:cond delay="4999"/>
                                          </p:stCondLst>
                                        </p:cTn>
                                        <p:tgtEl>
                                          <p:spTgt spid="19"/>
                                        </p:tgtEl>
                                        <p:attrNameLst>
                                          <p:attrName>style.visibility</p:attrName>
                                        </p:attrNameLst>
                                      </p:cBhvr>
                                      <p:to>
                                        <p:strVal val="hidden"/>
                                      </p:to>
                                    </p:set>
                                  </p:childTnLst>
                                </p:cTn>
                              </p:par>
                              <p:par>
                                <p:cTn id="131" presetID="6" presetClass="exit" presetSubtype="16" fill="hold" grpId="1" nodeType="withEffect">
                                  <p:stCondLst>
                                    <p:cond delay="0"/>
                                  </p:stCondLst>
                                  <p:childTnLst>
                                    <p:animEffect transition="out" filter="circle(in)">
                                      <p:cBhvr>
                                        <p:cTn id="132" dur="5000"/>
                                        <p:tgtEl>
                                          <p:spTgt spid="27"/>
                                        </p:tgtEl>
                                      </p:cBhvr>
                                    </p:animEffect>
                                    <p:set>
                                      <p:cBhvr>
                                        <p:cTn id="133" dur="1" fill="hold">
                                          <p:stCondLst>
                                            <p:cond delay="4999"/>
                                          </p:stCondLst>
                                        </p:cTn>
                                        <p:tgtEl>
                                          <p:spTgt spid="27"/>
                                        </p:tgtEl>
                                        <p:attrNameLst>
                                          <p:attrName>style.visibility</p:attrName>
                                        </p:attrNameLst>
                                      </p:cBhvr>
                                      <p:to>
                                        <p:strVal val="hidden"/>
                                      </p:to>
                                    </p:set>
                                  </p:childTnLst>
                                </p:cTn>
                              </p:par>
                              <p:par>
                                <p:cTn id="134" presetID="6" presetClass="exit" presetSubtype="16" fill="hold" grpId="1" nodeType="withEffect">
                                  <p:stCondLst>
                                    <p:cond delay="0"/>
                                  </p:stCondLst>
                                  <p:childTnLst>
                                    <p:animEffect transition="out" filter="circle(in)">
                                      <p:cBhvr>
                                        <p:cTn id="135" dur="5000"/>
                                        <p:tgtEl>
                                          <p:spTgt spid="36"/>
                                        </p:tgtEl>
                                      </p:cBhvr>
                                    </p:animEffect>
                                    <p:set>
                                      <p:cBhvr>
                                        <p:cTn id="136" dur="1" fill="hold">
                                          <p:stCondLst>
                                            <p:cond delay="4999"/>
                                          </p:stCondLst>
                                        </p:cTn>
                                        <p:tgtEl>
                                          <p:spTgt spid="36"/>
                                        </p:tgtEl>
                                        <p:attrNameLst>
                                          <p:attrName>style.visibility</p:attrName>
                                        </p:attrNameLst>
                                      </p:cBhvr>
                                      <p:to>
                                        <p:strVal val="hidden"/>
                                      </p:to>
                                    </p:set>
                                  </p:childTnLst>
                                </p:cTn>
                              </p:par>
                              <p:par>
                                <p:cTn id="137" presetID="6" presetClass="exit" presetSubtype="16" fill="hold" grpId="1" nodeType="withEffect">
                                  <p:stCondLst>
                                    <p:cond delay="0"/>
                                  </p:stCondLst>
                                  <p:childTnLst>
                                    <p:animEffect transition="out" filter="circle(in)">
                                      <p:cBhvr>
                                        <p:cTn id="138" dur="5000"/>
                                        <p:tgtEl>
                                          <p:spTgt spid="46"/>
                                        </p:tgtEl>
                                      </p:cBhvr>
                                    </p:animEffect>
                                    <p:set>
                                      <p:cBhvr>
                                        <p:cTn id="139" dur="1" fill="hold">
                                          <p:stCondLst>
                                            <p:cond delay="4999"/>
                                          </p:stCondLst>
                                        </p:cTn>
                                        <p:tgtEl>
                                          <p:spTgt spid="46"/>
                                        </p:tgtEl>
                                        <p:attrNameLst>
                                          <p:attrName>style.visibility</p:attrName>
                                        </p:attrNameLst>
                                      </p:cBhvr>
                                      <p:to>
                                        <p:strVal val="hidden"/>
                                      </p:to>
                                    </p:set>
                                  </p:childTnLst>
                                </p:cTn>
                              </p:par>
                              <p:par>
                                <p:cTn id="140" presetID="6" presetClass="exit" presetSubtype="16" fill="hold" grpId="1" nodeType="withEffect">
                                  <p:stCondLst>
                                    <p:cond delay="0"/>
                                  </p:stCondLst>
                                  <p:childTnLst>
                                    <p:animEffect transition="out" filter="circle(in)">
                                      <p:cBhvr>
                                        <p:cTn id="141" dur="5000"/>
                                        <p:tgtEl>
                                          <p:spTgt spid="54"/>
                                        </p:tgtEl>
                                      </p:cBhvr>
                                    </p:animEffect>
                                    <p:set>
                                      <p:cBhvr>
                                        <p:cTn id="142" dur="1" fill="hold">
                                          <p:stCondLst>
                                            <p:cond delay="4999"/>
                                          </p:stCondLst>
                                        </p:cTn>
                                        <p:tgtEl>
                                          <p:spTgt spid="54"/>
                                        </p:tgtEl>
                                        <p:attrNameLst>
                                          <p:attrName>style.visibility</p:attrName>
                                        </p:attrNameLst>
                                      </p:cBhvr>
                                      <p:to>
                                        <p:strVal val="hidden"/>
                                      </p:to>
                                    </p:set>
                                  </p:childTnLst>
                                </p:cTn>
                              </p:par>
                              <p:par>
                                <p:cTn id="143" presetID="6" presetClass="exit" presetSubtype="16" fill="hold" grpId="1" nodeType="withEffect">
                                  <p:stCondLst>
                                    <p:cond delay="0"/>
                                  </p:stCondLst>
                                  <p:childTnLst>
                                    <p:animEffect transition="out" filter="circle(in)">
                                      <p:cBhvr>
                                        <p:cTn id="144" dur="5000"/>
                                        <p:tgtEl>
                                          <p:spTgt spid="64"/>
                                        </p:tgtEl>
                                      </p:cBhvr>
                                    </p:animEffect>
                                    <p:set>
                                      <p:cBhvr>
                                        <p:cTn id="145" dur="1" fill="hold">
                                          <p:stCondLst>
                                            <p:cond delay="4999"/>
                                          </p:stCondLst>
                                        </p:cTn>
                                        <p:tgtEl>
                                          <p:spTgt spid="64"/>
                                        </p:tgtEl>
                                        <p:attrNameLst>
                                          <p:attrName>style.visibility</p:attrName>
                                        </p:attrNameLst>
                                      </p:cBhvr>
                                      <p:to>
                                        <p:strVal val="hidden"/>
                                      </p:to>
                                    </p:set>
                                  </p:childTnLst>
                                </p:cTn>
                              </p:par>
                              <p:par>
                                <p:cTn id="146" presetID="6" presetClass="exit" presetSubtype="16" fill="hold" grpId="1" nodeType="withEffect">
                                  <p:stCondLst>
                                    <p:cond delay="0"/>
                                  </p:stCondLst>
                                  <p:childTnLst>
                                    <p:animEffect transition="out" filter="circle(in)">
                                      <p:cBhvr>
                                        <p:cTn id="147" dur="5000"/>
                                        <p:tgtEl>
                                          <p:spTgt spid="72"/>
                                        </p:tgtEl>
                                      </p:cBhvr>
                                    </p:animEffect>
                                    <p:set>
                                      <p:cBhvr>
                                        <p:cTn id="148" dur="1" fill="hold">
                                          <p:stCondLst>
                                            <p:cond delay="4999"/>
                                          </p:stCondLst>
                                        </p:cTn>
                                        <p:tgtEl>
                                          <p:spTgt spid="72"/>
                                        </p:tgtEl>
                                        <p:attrNameLst>
                                          <p:attrName>style.visibility</p:attrName>
                                        </p:attrNameLst>
                                      </p:cBhvr>
                                      <p:to>
                                        <p:strVal val="hidden"/>
                                      </p:to>
                                    </p:set>
                                  </p:childTnLst>
                                </p:cTn>
                              </p:par>
                              <p:par>
                                <p:cTn id="149" presetID="16" presetClass="exit" presetSubtype="26" fill="hold" grpId="0" nodeType="withEffect">
                                  <p:stCondLst>
                                    <p:cond delay="0"/>
                                  </p:stCondLst>
                                  <p:childTnLst>
                                    <p:animEffect transition="out" filter="barn(inHorizontal)">
                                      <p:cBhvr>
                                        <p:cTn id="150" dur="5000"/>
                                        <p:tgtEl>
                                          <p:spTgt spid="10"/>
                                        </p:tgtEl>
                                      </p:cBhvr>
                                    </p:animEffect>
                                    <p:set>
                                      <p:cBhvr>
                                        <p:cTn id="151" dur="1" fill="hold">
                                          <p:stCondLst>
                                            <p:cond delay="4999"/>
                                          </p:stCondLst>
                                        </p:cTn>
                                        <p:tgtEl>
                                          <p:spTgt spid="10"/>
                                        </p:tgtEl>
                                        <p:attrNameLst>
                                          <p:attrName>style.visibility</p:attrName>
                                        </p:attrNameLst>
                                      </p:cBhvr>
                                      <p:to>
                                        <p:strVal val="hidden"/>
                                      </p:to>
                                    </p:set>
                                  </p:childTnLst>
                                </p:cTn>
                              </p:par>
                              <p:par>
                                <p:cTn id="152" presetID="16" presetClass="exit" presetSubtype="26" fill="hold" grpId="0" nodeType="withEffect">
                                  <p:stCondLst>
                                    <p:cond delay="0"/>
                                  </p:stCondLst>
                                  <p:childTnLst>
                                    <p:animEffect transition="out" filter="barn(inHorizontal)">
                                      <p:cBhvr>
                                        <p:cTn id="153" dur="5000"/>
                                        <p:tgtEl>
                                          <p:spTgt spid="20"/>
                                        </p:tgtEl>
                                      </p:cBhvr>
                                    </p:animEffect>
                                    <p:set>
                                      <p:cBhvr>
                                        <p:cTn id="154" dur="1" fill="hold">
                                          <p:stCondLst>
                                            <p:cond delay="4999"/>
                                          </p:stCondLst>
                                        </p:cTn>
                                        <p:tgtEl>
                                          <p:spTgt spid="20"/>
                                        </p:tgtEl>
                                        <p:attrNameLst>
                                          <p:attrName>style.visibility</p:attrName>
                                        </p:attrNameLst>
                                      </p:cBhvr>
                                      <p:to>
                                        <p:strVal val="hidden"/>
                                      </p:to>
                                    </p:set>
                                  </p:childTnLst>
                                </p:cTn>
                              </p:par>
                              <p:par>
                                <p:cTn id="155" presetID="16" presetClass="exit" presetSubtype="26" fill="hold" grpId="0" nodeType="withEffect">
                                  <p:stCondLst>
                                    <p:cond delay="0"/>
                                  </p:stCondLst>
                                  <p:childTnLst>
                                    <p:animEffect transition="out" filter="barn(inHorizontal)">
                                      <p:cBhvr>
                                        <p:cTn id="156" dur="5000"/>
                                        <p:tgtEl>
                                          <p:spTgt spid="28"/>
                                        </p:tgtEl>
                                      </p:cBhvr>
                                    </p:animEffect>
                                    <p:set>
                                      <p:cBhvr>
                                        <p:cTn id="157" dur="1" fill="hold">
                                          <p:stCondLst>
                                            <p:cond delay="4999"/>
                                          </p:stCondLst>
                                        </p:cTn>
                                        <p:tgtEl>
                                          <p:spTgt spid="28"/>
                                        </p:tgtEl>
                                        <p:attrNameLst>
                                          <p:attrName>style.visibility</p:attrName>
                                        </p:attrNameLst>
                                      </p:cBhvr>
                                      <p:to>
                                        <p:strVal val="hidden"/>
                                      </p:to>
                                    </p:set>
                                  </p:childTnLst>
                                </p:cTn>
                              </p:par>
                              <p:par>
                                <p:cTn id="158" presetID="16" presetClass="exit" presetSubtype="26" fill="hold" grpId="0" nodeType="withEffect">
                                  <p:stCondLst>
                                    <p:cond delay="0"/>
                                  </p:stCondLst>
                                  <p:childTnLst>
                                    <p:animEffect transition="out" filter="barn(inHorizontal)">
                                      <p:cBhvr>
                                        <p:cTn id="159" dur="5000"/>
                                        <p:tgtEl>
                                          <p:spTgt spid="37"/>
                                        </p:tgtEl>
                                      </p:cBhvr>
                                    </p:animEffect>
                                    <p:set>
                                      <p:cBhvr>
                                        <p:cTn id="160" dur="1" fill="hold">
                                          <p:stCondLst>
                                            <p:cond delay="4999"/>
                                          </p:stCondLst>
                                        </p:cTn>
                                        <p:tgtEl>
                                          <p:spTgt spid="37"/>
                                        </p:tgtEl>
                                        <p:attrNameLst>
                                          <p:attrName>style.visibility</p:attrName>
                                        </p:attrNameLst>
                                      </p:cBhvr>
                                      <p:to>
                                        <p:strVal val="hidden"/>
                                      </p:to>
                                    </p:set>
                                  </p:childTnLst>
                                </p:cTn>
                              </p:par>
                              <p:par>
                                <p:cTn id="161" presetID="16" presetClass="exit" presetSubtype="26" fill="hold" grpId="0" nodeType="withEffect">
                                  <p:stCondLst>
                                    <p:cond delay="0"/>
                                  </p:stCondLst>
                                  <p:childTnLst>
                                    <p:animEffect transition="out" filter="barn(inHorizontal)">
                                      <p:cBhvr>
                                        <p:cTn id="162" dur="5000"/>
                                        <p:tgtEl>
                                          <p:spTgt spid="47"/>
                                        </p:tgtEl>
                                      </p:cBhvr>
                                    </p:animEffect>
                                    <p:set>
                                      <p:cBhvr>
                                        <p:cTn id="163" dur="1" fill="hold">
                                          <p:stCondLst>
                                            <p:cond delay="4999"/>
                                          </p:stCondLst>
                                        </p:cTn>
                                        <p:tgtEl>
                                          <p:spTgt spid="47"/>
                                        </p:tgtEl>
                                        <p:attrNameLst>
                                          <p:attrName>style.visibility</p:attrName>
                                        </p:attrNameLst>
                                      </p:cBhvr>
                                      <p:to>
                                        <p:strVal val="hidden"/>
                                      </p:to>
                                    </p:set>
                                  </p:childTnLst>
                                </p:cTn>
                              </p:par>
                              <p:par>
                                <p:cTn id="164" presetID="16" presetClass="exit" presetSubtype="26" fill="hold" grpId="0" nodeType="withEffect">
                                  <p:stCondLst>
                                    <p:cond delay="0"/>
                                  </p:stCondLst>
                                  <p:childTnLst>
                                    <p:animEffect transition="out" filter="barn(inHorizontal)">
                                      <p:cBhvr>
                                        <p:cTn id="165" dur="5000"/>
                                        <p:tgtEl>
                                          <p:spTgt spid="55"/>
                                        </p:tgtEl>
                                      </p:cBhvr>
                                    </p:animEffect>
                                    <p:set>
                                      <p:cBhvr>
                                        <p:cTn id="166" dur="1" fill="hold">
                                          <p:stCondLst>
                                            <p:cond delay="4999"/>
                                          </p:stCondLst>
                                        </p:cTn>
                                        <p:tgtEl>
                                          <p:spTgt spid="55"/>
                                        </p:tgtEl>
                                        <p:attrNameLst>
                                          <p:attrName>style.visibility</p:attrName>
                                        </p:attrNameLst>
                                      </p:cBhvr>
                                      <p:to>
                                        <p:strVal val="hidden"/>
                                      </p:to>
                                    </p:set>
                                  </p:childTnLst>
                                </p:cTn>
                              </p:par>
                              <p:par>
                                <p:cTn id="167" presetID="16" presetClass="exit" presetSubtype="26" fill="hold" grpId="0" nodeType="withEffect">
                                  <p:stCondLst>
                                    <p:cond delay="0"/>
                                  </p:stCondLst>
                                  <p:childTnLst>
                                    <p:animEffect transition="out" filter="barn(inHorizontal)">
                                      <p:cBhvr>
                                        <p:cTn id="168" dur="5000"/>
                                        <p:tgtEl>
                                          <p:spTgt spid="65"/>
                                        </p:tgtEl>
                                      </p:cBhvr>
                                    </p:animEffect>
                                    <p:set>
                                      <p:cBhvr>
                                        <p:cTn id="169" dur="1" fill="hold">
                                          <p:stCondLst>
                                            <p:cond delay="4999"/>
                                          </p:stCondLst>
                                        </p:cTn>
                                        <p:tgtEl>
                                          <p:spTgt spid="65"/>
                                        </p:tgtEl>
                                        <p:attrNameLst>
                                          <p:attrName>style.visibility</p:attrName>
                                        </p:attrNameLst>
                                      </p:cBhvr>
                                      <p:to>
                                        <p:strVal val="hidden"/>
                                      </p:to>
                                    </p:set>
                                  </p:childTnLst>
                                </p:cTn>
                              </p:par>
                              <p:par>
                                <p:cTn id="170" presetID="16" presetClass="exit" presetSubtype="26" fill="hold" grpId="0" nodeType="withEffect">
                                  <p:stCondLst>
                                    <p:cond delay="0"/>
                                  </p:stCondLst>
                                  <p:childTnLst>
                                    <p:animEffect transition="out" filter="barn(inHorizontal)">
                                      <p:cBhvr>
                                        <p:cTn id="171" dur="5000"/>
                                        <p:tgtEl>
                                          <p:spTgt spid="73"/>
                                        </p:tgtEl>
                                      </p:cBhvr>
                                    </p:animEffect>
                                    <p:set>
                                      <p:cBhvr>
                                        <p:cTn id="172" dur="1" fill="hold">
                                          <p:stCondLst>
                                            <p:cond delay="4999"/>
                                          </p:stCondLst>
                                        </p:cTn>
                                        <p:tgtEl>
                                          <p:spTgt spid="73"/>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11"/>
                                        </p:tgtEl>
                                      </p:cBhvr>
                                    </p:animEffect>
                                    <p:set>
                                      <p:cBhvr>
                                        <p:cTn id="175" dur="1" fill="hold">
                                          <p:stCondLst>
                                            <p:cond delay="4999"/>
                                          </p:stCondLst>
                                        </p:cTn>
                                        <p:tgtEl>
                                          <p:spTgt spid="11"/>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21"/>
                                        </p:tgtEl>
                                      </p:cBhvr>
                                    </p:animEffect>
                                    <p:set>
                                      <p:cBhvr>
                                        <p:cTn id="178" dur="1" fill="hold">
                                          <p:stCondLst>
                                            <p:cond delay="4999"/>
                                          </p:stCondLst>
                                        </p:cTn>
                                        <p:tgtEl>
                                          <p:spTgt spid="2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29"/>
                                        </p:tgtEl>
                                      </p:cBhvr>
                                    </p:animEffect>
                                    <p:set>
                                      <p:cBhvr>
                                        <p:cTn id="181" dur="1" fill="hold">
                                          <p:stCondLst>
                                            <p:cond delay="4999"/>
                                          </p:stCondLst>
                                        </p:cTn>
                                        <p:tgtEl>
                                          <p:spTgt spid="29"/>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38"/>
                                        </p:tgtEl>
                                      </p:cBhvr>
                                    </p:animEffect>
                                    <p:set>
                                      <p:cBhvr>
                                        <p:cTn id="184" dur="1" fill="hold">
                                          <p:stCondLst>
                                            <p:cond delay="4999"/>
                                          </p:stCondLst>
                                        </p:cTn>
                                        <p:tgtEl>
                                          <p:spTgt spid="38"/>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48"/>
                                        </p:tgtEl>
                                      </p:cBhvr>
                                    </p:animEffect>
                                    <p:set>
                                      <p:cBhvr>
                                        <p:cTn id="187" dur="1" fill="hold">
                                          <p:stCondLst>
                                            <p:cond delay="4999"/>
                                          </p:stCondLst>
                                        </p:cTn>
                                        <p:tgtEl>
                                          <p:spTgt spid="48"/>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56"/>
                                        </p:tgtEl>
                                      </p:cBhvr>
                                    </p:animEffect>
                                    <p:set>
                                      <p:cBhvr>
                                        <p:cTn id="190" dur="1" fill="hold">
                                          <p:stCondLst>
                                            <p:cond delay="4999"/>
                                          </p:stCondLst>
                                        </p:cTn>
                                        <p:tgtEl>
                                          <p:spTgt spid="56"/>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6"/>
                                        </p:tgtEl>
                                      </p:cBhvr>
                                    </p:animEffect>
                                    <p:set>
                                      <p:cBhvr>
                                        <p:cTn id="193" dur="1" fill="hold">
                                          <p:stCondLst>
                                            <p:cond delay="4999"/>
                                          </p:stCondLst>
                                        </p:cTn>
                                        <p:tgtEl>
                                          <p:spTgt spid="66"/>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74"/>
                                        </p:tgtEl>
                                      </p:cBhvr>
                                    </p:animEffect>
                                    <p:set>
                                      <p:cBhvr>
                                        <p:cTn id="196" dur="1" fill="hold">
                                          <p:stCondLst>
                                            <p:cond delay="4999"/>
                                          </p:stCondLst>
                                        </p:cTn>
                                        <p:tgtEl>
                                          <p:spTgt spid="74"/>
                                        </p:tgtEl>
                                        <p:attrNameLst>
                                          <p:attrName>style.visibility</p:attrName>
                                        </p:attrNameLst>
                                      </p:cBhvr>
                                      <p:to>
                                        <p:strVal val="hidden"/>
                                      </p:to>
                                    </p:set>
                                  </p:childTnLst>
                                </p:cTn>
                              </p:par>
                              <p:par>
                                <p:cTn id="197" presetID="16" presetClass="exit" presetSubtype="26" fill="hold" grpId="0" nodeType="withEffect">
                                  <p:stCondLst>
                                    <p:cond delay="0"/>
                                  </p:stCondLst>
                                  <p:childTnLst>
                                    <p:animEffect transition="out" filter="barn(inHorizontal)">
                                      <p:cBhvr>
                                        <p:cTn id="198" dur="5000"/>
                                        <p:tgtEl>
                                          <p:spTgt spid="12"/>
                                        </p:tgtEl>
                                      </p:cBhvr>
                                    </p:animEffect>
                                    <p:set>
                                      <p:cBhvr>
                                        <p:cTn id="199" dur="1" fill="hold">
                                          <p:stCondLst>
                                            <p:cond delay="4999"/>
                                          </p:stCondLst>
                                        </p:cTn>
                                        <p:tgtEl>
                                          <p:spTgt spid="12"/>
                                        </p:tgtEl>
                                        <p:attrNameLst>
                                          <p:attrName>style.visibility</p:attrName>
                                        </p:attrNameLst>
                                      </p:cBhvr>
                                      <p:to>
                                        <p:strVal val="hidden"/>
                                      </p:to>
                                    </p:set>
                                  </p:childTnLst>
                                </p:cTn>
                              </p:par>
                              <p:par>
                                <p:cTn id="200" presetID="16" presetClass="exit" presetSubtype="26" fill="hold" grpId="0" nodeType="withEffect">
                                  <p:stCondLst>
                                    <p:cond delay="0"/>
                                  </p:stCondLst>
                                  <p:childTnLst>
                                    <p:animEffect transition="out" filter="barn(inHorizontal)">
                                      <p:cBhvr>
                                        <p:cTn id="201" dur="5000"/>
                                        <p:tgtEl>
                                          <p:spTgt spid="22"/>
                                        </p:tgtEl>
                                      </p:cBhvr>
                                    </p:animEffect>
                                    <p:set>
                                      <p:cBhvr>
                                        <p:cTn id="202" dur="1" fill="hold">
                                          <p:stCondLst>
                                            <p:cond delay="4999"/>
                                          </p:stCondLst>
                                        </p:cTn>
                                        <p:tgtEl>
                                          <p:spTgt spid="22"/>
                                        </p:tgtEl>
                                        <p:attrNameLst>
                                          <p:attrName>style.visibility</p:attrName>
                                        </p:attrNameLst>
                                      </p:cBhvr>
                                      <p:to>
                                        <p:strVal val="hidden"/>
                                      </p:to>
                                    </p:set>
                                  </p:childTnLst>
                                </p:cTn>
                              </p:par>
                              <p:par>
                                <p:cTn id="203" presetID="16" presetClass="exit" presetSubtype="26" fill="hold" grpId="0" nodeType="withEffect">
                                  <p:stCondLst>
                                    <p:cond delay="0"/>
                                  </p:stCondLst>
                                  <p:childTnLst>
                                    <p:animEffect transition="out" filter="barn(inHorizontal)">
                                      <p:cBhvr>
                                        <p:cTn id="204" dur="5000"/>
                                        <p:tgtEl>
                                          <p:spTgt spid="30"/>
                                        </p:tgtEl>
                                      </p:cBhvr>
                                    </p:animEffect>
                                    <p:set>
                                      <p:cBhvr>
                                        <p:cTn id="205" dur="1" fill="hold">
                                          <p:stCondLst>
                                            <p:cond delay="4999"/>
                                          </p:stCondLst>
                                        </p:cTn>
                                        <p:tgtEl>
                                          <p:spTgt spid="30"/>
                                        </p:tgtEl>
                                        <p:attrNameLst>
                                          <p:attrName>style.visibility</p:attrName>
                                        </p:attrNameLst>
                                      </p:cBhvr>
                                      <p:to>
                                        <p:strVal val="hidden"/>
                                      </p:to>
                                    </p:set>
                                  </p:childTnLst>
                                </p:cTn>
                              </p:par>
                              <p:par>
                                <p:cTn id="206" presetID="16" presetClass="exit" presetSubtype="26" fill="hold" grpId="0" nodeType="withEffect">
                                  <p:stCondLst>
                                    <p:cond delay="0"/>
                                  </p:stCondLst>
                                  <p:childTnLst>
                                    <p:animEffect transition="out" filter="barn(inHorizontal)">
                                      <p:cBhvr>
                                        <p:cTn id="207" dur="5000"/>
                                        <p:tgtEl>
                                          <p:spTgt spid="39"/>
                                        </p:tgtEl>
                                      </p:cBhvr>
                                    </p:animEffect>
                                    <p:set>
                                      <p:cBhvr>
                                        <p:cTn id="208" dur="1" fill="hold">
                                          <p:stCondLst>
                                            <p:cond delay="4999"/>
                                          </p:stCondLst>
                                        </p:cTn>
                                        <p:tgtEl>
                                          <p:spTgt spid="39"/>
                                        </p:tgtEl>
                                        <p:attrNameLst>
                                          <p:attrName>style.visibility</p:attrName>
                                        </p:attrNameLst>
                                      </p:cBhvr>
                                      <p:to>
                                        <p:strVal val="hidden"/>
                                      </p:to>
                                    </p:set>
                                  </p:childTnLst>
                                </p:cTn>
                              </p:par>
                              <p:par>
                                <p:cTn id="209" presetID="16" presetClass="exit" presetSubtype="26" fill="hold" grpId="0" nodeType="withEffect">
                                  <p:stCondLst>
                                    <p:cond delay="0"/>
                                  </p:stCondLst>
                                  <p:childTnLst>
                                    <p:animEffect transition="out" filter="barn(inHorizontal)">
                                      <p:cBhvr>
                                        <p:cTn id="210" dur="5000"/>
                                        <p:tgtEl>
                                          <p:spTgt spid="49"/>
                                        </p:tgtEl>
                                      </p:cBhvr>
                                    </p:animEffect>
                                    <p:set>
                                      <p:cBhvr>
                                        <p:cTn id="211" dur="1" fill="hold">
                                          <p:stCondLst>
                                            <p:cond delay="4999"/>
                                          </p:stCondLst>
                                        </p:cTn>
                                        <p:tgtEl>
                                          <p:spTgt spid="49"/>
                                        </p:tgtEl>
                                        <p:attrNameLst>
                                          <p:attrName>style.visibility</p:attrName>
                                        </p:attrNameLst>
                                      </p:cBhvr>
                                      <p:to>
                                        <p:strVal val="hidden"/>
                                      </p:to>
                                    </p:set>
                                  </p:childTnLst>
                                </p:cTn>
                              </p:par>
                              <p:par>
                                <p:cTn id="212" presetID="16" presetClass="exit" presetSubtype="26" fill="hold" grpId="0" nodeType="withEffect">
                                  <p:stCondLst>
                                    <p:cond delay="0"/>
                                  </p:stCondLst>
                                  <p:childTnLst>
                                    <p:animEffect transition="out" filter="barn(inHorizontal)">
                                      <p:cBhvr>
                                        <p:cTn id="213" dur="5000"/>
                                        <p:tgtEl>
                                          <p:spTgt spid="57"/>
                                        </p:tgtEl>
                                      </p:cBhvr>
                                    </p:animEffect>
                                    <p:set>
                                      <p:cBhvr>
                                        <p:cTn id="214" dur="1" fill="hold">
                                          <p:stCondLst>
                                            <p:cond delay="4999"/>
                                          </p:stCondLst>
                                        </p:cTn>
                                        <p:tgtEl>
                                          <p:spTgt spid="57"/>
                                        </p:tgtEl>
                                        <p:attrNameLst>
                                          <p:attrName>style.visibility</p:attrName>
                                        </p:attrNameLst>
                                      </p:cBhvr>
                                      <p:to>
                                        <p:strVal val="hidden"/>
                                      </p:to>
                                    </p:set>
                                  </p:childTnLst>
                                </p:cTn>
                              </p:par>
                              <p:par>
                                <p:cTn id="215" presetID="16" presetClass="exit" presetSubtype="26" fill="hold" grpId="0" nodeType="withEffect">
                                  <p:stCondLst>
                                    <p:cond delay="0"/>
                                  </p:stCondLst>
                                  <p:childTnLst>
                                    <p:animEffect transition="out" filter="barn(inHorizontal)">
                                      <p:cBhvr>
                                        <p:cTn id="216" dur="5000"/>
                                        <p:tgtEl>
                                          <p:spTgt spid="67"/>
                                        </p:tgtEl>
                                      </p:cBhvr>
                                    </p:animEffect>
                                    <p:set>
                                      <p:cBhvr>
                                        <p:cTn id="217" dur="1" fill="hold">
                                          <p:stCondLst>
                                            <p:cond delay="4999"/>
                                          </p:stCondLst>
                                        </p:cTn>
                                        <p:tgtEl>
                                          <p:spTgt spid="67"/>
                                        </p:tgtEl>
                                        <p:attrNameLst>
                                          <p:attrName>style.visibility</p:attrName>
                                        </p:attrNameLst>
                                      </p:cBhvr>
                                      <p:to>
                                        <p:strVal val="hidden"/>
                                      </p:to>
                                    </p:set>
                                  </p:childTnLst>
                                </p:cTn>
                              </p:par>
                              <p:par>
                                <p:cTn id="218" presetID="16" presetClass="exit" presetSubtype="26" fill="hold" grpId="0" nodeType="withEffect">
                                  <p:stCondLst>
                                    <p:cond delay="0"/>
                                  </p:stCondLst>
                                  <p:childTnLst>
                                    <p:animEffect transition="out" filter="barn(inHorizontal)">
                                      <p:cBhvr>
                                        <p:cTn id="219" dur="5000"/>
                                        <p:tgtEl>
                                          <p:spTgt spid="75"/>
                                        </p:tgtEl>
                                      </p:cBhvr>
                                    </p:animEffect>
                                    <p:set>
                                      <p:cBhvr>
                                        <p:cTn id="220" dur="1" fill="hold">
                                          <p:stCondLst>
                                            <p:cond delay="4999"/>
                                          </p:stCondLst>
                                        </p:cTn>
                                        <p:tgtEl>
                                          <p:spTgt spid="75"/>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13"/>
                                        </p:tgtEl>
                                      </p:cBhvr>
                                    </p:animEffect>
                                    <p:set>
                                      <p:cBhvr>
                                        <p:cTn id="223" dur="1" fill="hold">
                                          <p:stCondLst>
                                            <p:cond delay="4999"/>
                                          </p:stCondLst>
                                        </p:cTn>
                                        <p:tgtEl>
                                          <p:spTgt spid="13"/>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23"/>
                                        </p:tgtEl>
                                      </p:cBhvr>
                                    </p:animEffect>
                                    <p:set>
                                      <p:cBhvr>
                                        <p:cTn id="226" dur="1" fill="hold">
                                          <p:stCondLst>
                                            <p:cond delay="4999"/>
                                          </p:stCondLst>
                                        </p:cTn>
                                        <p:tgtEl>
                                          <p:spTgt spid="23"/>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31"/>
                                        </p:tgtEl>
                                      </p:cBhvr>
                                    </p:animEffect>
                                    <p:set>
                                      <p:cBhvr>
                                        <p:cTn id="229" dur="1" fill="hold">
                                          <p:stCondLst>
                                            <p:cond delay="4999"/>
                                          </p:stCondLst>
                                        </p:cTn>
                                        <p:tgtEl>
                                          <p:spTgt spid="31"/>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40"/>
                                        </p:tgtEl>
                                      </p:cBhvr>
                                    </p:animEffect>
                                    <p:set>
                                      <p:cBhvr>
                                        <p:cTn id="232" dur="1" fill="hold">
                                          <p:stCondLst>
                                            <p:cond delay="4999"/>
                                          </p:stCondLst>
                                        </p:cTn>
                                        <p:tgtEl>
                                          <p:spTgt spid="40"/>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50"/>
                                        </p:tgtEl>
                                      </p:cBhvr>
                                    </p:animEffect>
                                    <p:set>
                                      <p:cBhvr>
                                        <p:cTn id="235" dur="1" fill="hold">
                                          <p:stCondLst>
                                            <p:cond delay="4999"/>
                                          </p:stCondLst>
                                        </p:cTn>
                                        <p:tgtEl>
                                          <p:spTgt spid="50"/>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58"/>
                                        </p:tgtEl>
                                      </p:cBhvr>
                                    </p:animEffect>
                                    <p:set>
                                      <p:cBhvr>
                                        <p:cTn id="238" dur="1" fill="hold">
                                          <p:stCondLst>
                                            <p:cond delay="4999"/>
                                          </p:stCondLst>
                                        </p:cTn>
                                        <p:tgtEl>
                                          <p:spTgt spid="58"/>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68"/>
                                        </p:tgtEl>
                                      </p:cBhvr>
                                    </p:animEffect>
                                    <p:set>
                                      <p:cBhvr>
                                        <p:cTn id="241" dur="1" fill="hold">
                                          <p:stCondLst>
                                            <p:cond delay="4999"/>
                                          </p:stCondLst>
                                        </p:cTn>
                                        <p:tgtEl>
                                          <p:spTgt spid="68"/>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76"/>
                                        </p:tgtEl>
                                      </p:cBhvr>
                                    </p:animEffect>
                                    <p:set>
                                      <p:cBhvr>
                                        <p:cTn id="244" dur="1" fill="hold">
                                          <p:stCondLst>
                                            <p:cond delay="4999"/>
                                          </p:stCondLst>
                                        </p:cTn>
                                        <p:tgtEl>
                                          <p:spTgt spid="76"/>
                                        </p:tgtEl>
                                        <p:attrNameLst>
                                          <p:attrName>style.visibility</p:attrName>
                                        </p:attrNameLst>
                                      </p:cBhvr>
                                      <p:to>
                                        <p:strVal val="hidden"/>
                                      </p:to>
                                    </p:set>
                                  </p:childTnLst>
                                </p:cTn>
                              </p:par>
                              <p:par>
                                <p:cTn id="245" presetID="16" presetClass="exit" presetSubtype="26" fill="hold" grpId="0" nodeType="withEffect">
                                  <p:stCondLst>
                                    <p:cond delay="0"/>
                                  </p:stCondLst>
                                  <p:childTnLst>
                                    <p:animEffect transition="out" filter="barn(inHorizontal)">
                                      <p:cBhvr>
                                        <p:cTn id="246" dur="5000"/>
                                        <p:tgtEl>
                                          <p:spTgt spid="77"/>
                                        </p:tgtEl>
                                      </p:cBhvr>
                                    </p:animEffect>
                                    <p:set>
                                      <p:cBhvr>
                                        <p:cTn id="247" dur="1" fill="hold">
                                          <p:stCondLst>
                                            <p:cond delay="4999"/>
                                          </p:stCondLst>
                                        </p:cTn>
                                        <p:tgtEl>
                                          <p:spTgt spid="77"/>
                                        </p:tgtEl>
                                        <p:attrNameLst>
                                          <p:attrName>style.visibility</p:attrName>
                                        </p:attrNameLst>
                                      </p:cBhvr>
                                      <p:to>
                                        <p:strVal val="hidden"/>
                                      </p:to>
                                    </p:set>
                                  </p:childTnLst>
                                </p:cTn>
                              </p:par>
                              <p:par>
                                <p:cTn id="248" presetID="16" presetClass="exit" presetSubtype="26" fill="hold" grpId="0" nodeType="withEffect">
                                  <p:stCondLst>
                                    <p:cond delay="0"/>
                                  </p:stCondLst>
                                  <p:childTnLst>
                                    <p:animEffect transition="out" filter="barn(inHorizontal)">
                                      <p:cBhvr>
                                        <p:cTn id="249" dur="5000"/>
                                        <p:tgtEl>
                                          <p:spTgt spid="78"/>
                                        </p:tgtEl>
                                      </p:cBhvr>
                                    </p:animEffect>
                                    <p:set>
                                      <p:cBhvr>
                                        <p:cTn id="250" dur="1" fill="hold">
                                          <p:stCondLst>
                                            <p:cond delay="4999"/>
                                          </p:stCondLst>
                                        </p:cTn>
                                        <p:tgtEl>
                                          <p:spTgt spid="78"/>
                                        </p:tgtEl>
                                        <p:attrNameLst>
                                          <p:attrName>style.visibility</p:attrName>
                                        </p:attrNameLst>
                                      </p:cBhvr>
                                      <p:to>
                                        <p:strVal val="hidden"/>
                                      </p:to>
                                    </p:set>
                                  </p:childTnLst>
                                </p:cTn>
                              </p:par>
                              <p:par>
                                <p:cTn id="251" presetID="16" presetClass="exit" presetSubtype="26" fill="hold" grpId="0" nodeType="withEffect">
                                  <p:stCondLst>
                                    <p:cond delay="0"/>
                                  </p:stCondLst>
                                  <p:childTnLst>
                                    <p:animEffect transition="out" filter="barn(inHorizontal)">
                                      <p:cBhvr>
                                        <p:cTn id="252" dur="5000"/>
                                        <p:tgtEl>
                                          <p:spTgt spid="79"/>
                                        </p:tgtEl>
                                      </p:cBhvr>
                                    </p:animEffect>
                                    <p:set>
                                      <p:cBhvr>
                                        <p:cTn id="253" dur="1" fill="hold">
                                          <p:stCondLst>
                                            <p:cond delay="4999"/>
                                          </p:stCondLst>
                                        </p:cTn>
                                        <p:tgtEl>
                                          <p:spTgt spid="79"/>
                                        </p:tgtEl>
                                        <p:attrNameLst>
                                          <p:attrName>style.visibility</p:attrName>
                                        </p:attrNameLst>
                                      </p:cBhvr>
                                      <p:to>
                                        <p:strVal val="hidden"/>
                                      </p:to>
                                    </p:set>
                                  </p:childTnLst>
                                </p:cTn>
                              </p:par>
                              <p:par>
                                <p:cTn id="254" presetID="16" presetClass="exit" presetSubtype="26" fill="hold" grpId="0" nodeType="withEffect">
                                  <p:stCondLst>
                                    <p:cond delay="0"/>
                                  </p:stCondLst>
                                  <p:childTnLst>
                                    <p:animEffect transition="out" filter="barn(inHorizontal)">
                                      <p:cBhvr>
                                        <p:cTn id="255" dur="5000"/>
                                        <p:tgtEl>
                                          <p:spTgt spid="80"/>
                                        </p:tgtEl>
                                      </p:cBhvr>
                                    </p:animEffect>
                                    <p:set>
                                      <p:cBhvr>
                                        <p:cTn id="256" dur="1" fill="hold">
                                          <p:stCondLst>
                                            <p:cond delay="4999"/>
                                          </p:stCondLst>
                                        </p:cTn>
                                        <p:tgtEl>
                                          <p:spTgt spid="80"/>
                                        </p:tgtEl>
                                        <p:attrNameLst>
                                          <p:attrName>style.visibility</p:attrName>
                                        </p:attrNameLst>
                                      </p:cBhvr>
                                      <p:to>
                                        <p:strVal val="hidden"/>
                                      </p:to>
                                    </p:set>
                                  </p:childTnLst>
                                </p:cTn>
                              </p:par>
                              <p:par>
                                <p:cTn id="257" presetID="16" presetClass="exit" presetSubtype="26" fill="hold" grpId="0" nodeType="withEffect">
                                  <p:stCondLst>
                                    <p:cond delay="0"/>
                                  </p:stCondLst>
                                  <p:childTnLst>
                                    <p:animEffect transition="out" filter="barn(inHorizontal)">
                                      <p:cBhvr>
                                        <p:cTn id="258" dur="5000"/>
                                        <p:tgtEl>
                                          <p:spTgt spid="81"/>
                                        </p:tgtEl>
                                      </p:cBhvr>
                                    </p:animEffect>
                                    <p:set>
                                      <p:cBhvr>
                                        <p:cTn id="259" dur="1" fill="hold">
                                          <p:stCondLst>
                                            <p:cond delay="4999"/>
                                          </p:stCondLst>
                                        </p:cTn>
                                        <p:tgtEl>
                                          <p:spTgt spid="81"/>
                                        </p:tgtEl>
                                        <p:attrNameLst>
                                          <p:attrName>style.visibility</p:attrName>
                                        </p:attrNameLst>
                                      </p:cBhvr>
                                      <p:to>
                                        <p:strVal val="hidden"/>
                                      </p:to>
                                    </p:set>
                                  </p:childTnLst>
                                </p:cTn>
                              </p:par>
                              <p:par>
                                <p:cTn id="260" presetID="16" presetClass="exit" presetSubtype="26" fill="hold" grpId="0" nodeType="withEffect">
                                  <p:stCondLst>
                                    <p:cond delay="0"/>
                                  </p:stCondLst>
                                  <p:childTnLst>
                                    <p:animEffect transition="out" filter="barn(inHorizontal)">
                                      <p:cBhvr>
                                        <p:cTn id="261" dur="5000"/>
                                        <p:tgtEl>
                                          <p:spTgt spid="82"/>
                                        </p:tgtEl>
                                      </p:cBhvr>
                                    </p:animEffect>
                                    <p:set>
                                      <p:cBhvr>
                                        <p:cTn id="262" dur="1" fill="hold">
                                          <p:stCondLst>
                                            <p:cond delay="4999"/>
                                          </p:stCondLst>
                                        </p:cTn>
                                        <p:tgtEl>
                                          <p:spTgt spid="82"/>
                                        </p:tgtEl>
                                        <p:attrNameLst>
                                          <p:attrName>style.visibility</p:attrName>
                                        </p:attrNameLst>
                                      </p:cBhvr>
                                      <p:to>
                                        <p:strVal val="hidden"/>
                                      </p:to>
                                    </p:set>
                                  </p:childTnLst>
                                </p:cTn>
                              </p:par>
                              <p:par>
                                <p:cTn id="263" presetID="16" presetClass="exit" presetSubtype="26" fill="hold" grpId="0" nodeType="withEffect">
                                  <p:stCondLst>
                                    <p:cond delay="0"/>
                                  </p:stCondLst>
                                  <p:childTnLst>
                                    <p:animEffect transition="out" filter="barn(inHorizontal)">
                                      <p:cBhvr>
                                        <p:cTn id="264" dur="5000"/>
                                        <p:tgtEl>
                                          <p:spTgt spid="83"/>
                                        </p:tgtEl>
                                      </p:cBhvr>
                                    </p:animEffect>
                                    <p:set>
                                      <p:cBhvr>
                                        <p:cTn id="265" dur="1" fill="hold">
                                          <p:stCondLst>
                                            <p:cond delay="4999"/>
                                          </p:stCondLst>
                                        </p:cTn>
                                        <p:tgtEl>
                                          <p:spTgt spid="83"/>
                                        </p:tgtEl>
                                        <p:attrNameLst>
                                          <p:attrName>style.visibility</p:attrName>
                                        </p:attrNameLst>
                                      </p:cBhvr>
                                      <p:to>
                                        <p:strVal val="hidden"/>
                                      </p:to>
                                    </p:set>
                                  </p:childTnLst>
                                </p:cTn>
                              </p:par>
                              <p:par>
                                <p:cTn id="266" presetID="16" presetClass="exit" presetSubtype="26" fill="hold" grpId="0" nodeType="withEffect">
                                  <p:stCondLst>
                                    <p:cond delay="0"/>
                                  </p:stCondLst>
                                  <p:childTnLst>
                                    <p:animEffect transition="out" filter="barn(inHorizontal)">
                                      <p:cBhvr>
                                        <p:cTn id="267" dur="5000"/>
                                        <p:tgtEl>
                                          <p:spTgt spid="84"/>
                                        </p:tgtEl>
                                      </p:cBhvr>
                                    </p:animEffect>
                                    <p:set>
                                      <p:cBhvr>
                                        <p:cTn id="268" dur="1" fill="hold">
                                          <p:stCondLst>
                                            <p:cond delay="4999"/>
                                          </p:stCondLst>
                                        </p:cTn>
                                        <p:tgtEl>
                                          <p:spTgt spid="84"/>
                                        </p:tgtEl>
                                        <p:attrNameLst>
                                          <p:attrName>style.visibility</p:attrName>
                                        </p:attrNameLst>
                                      </p:cBhvr>
                                      <p:to>
                                        <p:strVal val="hidden"/>
                                      </p:to>
                                    </p:set>
                                  </p:childTnLst>
                                </p:cTn>
                              </p:par>
                              <p:par>
                                <p:cTn id="269" presetID="23" presetClass="entr" presetSubtype="288"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p:cTn id="271" dur="5000" fill="hold"/>
                                        <p:tgtEl>
                                          <p:spTgt spid="4"/>
                                        </p:tgtEl>
                                        <p:attrNameLst>
                                          <p:attrName>ppt_w</p:attrName>
                                        </p:attrNameLst>
                                      </p:cBhvr>
                                      <p:tavLst>
                                        <p:tav tm="0">
                                          <p:val>
                                            <p:strVal val="4/3*#ppt_w"/>
                                          </p:val>
                                        </p:tav>
                                        <p:tav tm="100000">
                                          <p:val>
                                            <p:strVal val="#ppt_w"/>
                                          </p:val>
                                        </p:tav>
                                      </p:tavLst>
                                    </p:anim>
                                    <p:anim calcmode="lin" valueType="num">
                                      <p:cBhvr>
                                        <p:cTn id="27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9" grpId="1"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19" grpId="1" animBg="1"/>
      <p:bldP spid="20" grpId="0" animBg="1"/>
      <p:bldP spid="21" grpId="0" animBg="1"/>
      <p:bldP spid="22" grpId="0" animBg="1"/>
      <p:bldP spid="23" grpId="0" animBg="1"/>
      <p:bldP spid="24" grpId="0" animBg="1"/>
      <p:bldP spid="25" grpId="0" animBg="1"/>
      <p:bldP spid="26" grpId="0" animBg="1"/>
      <p:bldP spid="27" grpId="0" animBg="1"/>
      <p:bldP spid="27" grpId="1" animBg="1"/>
      <p:bldP spid="28" grpId="0" animBg="1"/>
      <p:bldP spid="29" grpId="0" animBg="1"/>
      <p:bldP spid="30" grpId="0" animBg="1"/>
      <p:bldP spid="31" grpId="0" animBg="1"/>
      <p:bldP spid="32" grpId="0" animBg="1"/>
      <p:bldP spid="33" grpId="0" animBg="1"/>
      <p:bldP spid="34" grpId="0" animBg="1"/>
      <p:bldP spid="35" grpId="0" animBg="1"/>
      <p:bldP spid="36" grpId="0" animBg="1"/>
      <p:bldP spid="36" grpId="1"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6" grpId="1" animBg="1"/>
      <p:bldP spid="47" grpId="0" animBg="1"/>
      <p:bldP spid="48" grpId="0" animBg="1"/>
      <p:bldP spid="49" grpId="0" animBg="1"/>
      <p:bldP spid="50" grpId="0" animBg="1"/>
      <p:bldP spid="51" grpId="0" animBg="1"/>
      <p:bldP spid="52" grpId="0" animBg="1"/>
      <p:bldP spid="53" grpId="0" animBg="1"/>
      <p:bldP spid="54" grpId="0" animBg="1"/>
      <p:bldP spid="54" grpId="1"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4" grpId="1" animBg="1"/>
      <p:bldP spid="65" grpId="0" animBg="1"/>
      <p:bldP spid="66" grpId="0" animBg="1"/>
      <p:bldP spid="67" grpId="0" animBg="1"/>
      <p:bldP spid="68" grpId="0" animBg="1"/>
      <p:bldP spid="69" grpId="0" animBg="1"/>
      <p:bldP spid="70" grpId="0" animBg="1"/>
      <p:bldP spid="71" grpId="0" animBg="1"/>
      <p:bldP spid="72" grpId="0" animBg="1"/>
      <p:bldP spid="72" grpId="1"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2382578.jpg"/>
          <p:cNvPicPr>
            <a:picLocks noChangeAspect="1"/>
          </p:cNvPicPr>
          <p:nvPr/>
        </p:nvPicPr>
        <p:blipFill>
          <a:blip r:embed="rId3"/>
          <a:stretch>
            <a:fillRect/>
          </a:stretch>
        </p:blipFill>
        <p:spPr>
          <a:xfrm>
            <a:off x="0" y="3345"/>
            <a:ext cx="9144000" cy="6851309"/>
          </a:xfrm>
          <a:prstGeom prst="rect">
            <a:avLst/>
          </a:prstGeom>
          <a:ln>
            <a:noFill/>
          </a:ln>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9" name="148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0" name="149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1" name="150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2" name="151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3" name="152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4" name="153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5" name="154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6" name="155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6" fill="hold" grpId="0" nodeType="withEffect">
                                  <p:stCondLst>
                                    <p:cond delay="0"/>
                                  </p:stCondLst>
                                  <p:childTnLst>
                                    <p:animEffect transition="out" filter="strips(downRigh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6" fill="hold" grpId="0" nodeType="withEffect">
                                  <p:stCondLst>
                                    <p:cond delay="0"/>
                                  </p:stCondLst>
                                  <p:childTnLst>
                                    <p:animEffect transition="out" filter="strips(downRigh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6" fill="hold" grpId="0" nodeType="withEffect">
                                  <p:stCondLst>
                                    <p:cond delay="0"/>
                                  </p:stCondLst>
                                  <p:childTnLst>
                                    <p:animEffect transition="out" filter="strips(downRigh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6" fill="hold" grpId="0" nodeType="withEffect">
                                  <p:stCondLst>
                                    <p:cond delay="0"/>
                                  </p:stCondLst>
                                  <p:childTnLst>
                                    <p:animEffect transition="out" filter="strips(downRigh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6" fill="hold" grpId="0" nodeType="withEffect">
                                  <p:stCondLst>
                                    <p:cond delay="0"/>
                                  </p:stCondLst>
                                  <p:childTnLst>
                                    <p:animEffect transition="out" filter="strips(down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6" fill="hold" grpId="0" nodeType="withEffect">
                                  <p:stCondLst>
                                    <p:cond delay="0"/>
                                  </p:stCondLst>
                                  <p:childTnLst>
                                    <p:animEffect transition="out" filter="strips(downRigh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149"/>
                                        </p:tgtEl>
                                      </p:cBhvr>
                                    </p:animEffect>
                                    <p:set>
                                      <p:cBhvr>
                                        <p:cTn id="223" dur="1" fill="hold">
                                          <p:stCondLst>
                                            <p:cond delay="4999"/>
                                          </p:stCondLst>
                                        </p:cTn>
                                        <p:tgtEl>
                                          <p:spTgt spid="149"/>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150"/>
                                        </p:tgtEl>
                                      </p:cBhvr>
                                    </p:animEffect>
                                    <p:set>
                                      <p:cBhvr>
                                        <p:cTn id="226" dur="1" fill="hold">
                                          <p:stCondLst>
                                            <p:cond delay="4999"/>
                                          </p:stCondLst>
                                        </p:cTn>
                                        <p:tgtEl>
                                          <p:spTgt spid="150"/>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151"/>
                                        </p:tgtEl>
                                      </p:cBhvr>
                                    </p:animEffect>
                                    <p:set>
                                      <p:cBhvr>
                                        <p:cTn id="229" dur="1" fill="hold">
                                          <p:stCondLst>
                                            <p:cond delay="4999"/>
                                          </p:stCondLst>
                                        </p:cTn>
                                        <p:tgtEl>
                                          <p:spTgt spid="151"/>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152"/>
                                        </p:tgtEl>
                                      </p:cBhvr>
                                    </p:animEffect>
                                    <p:set>
                                      <p:cBhvr>
                                        <p:cTn id="232" dur="1" fill="hold">
                                          <p:stCondLst>
                                            <p:cond delay="4999"/>
                                          </p:stCondLst>
                                        </p:cTn>
                                        <p:tgtEl>
                                          <p:spTgt spid="152"/>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153"/>
                                        </p:tgtEl>
                                      </p:cBhvr>
                                    </p:animEffect>
                                    <p:set>
                                      <p:cBhvr>
                                        <p:cTn id="235" dur="1" fill="hold">
                                          <p:stCondLst>
                                            <p:cond delay="4999"/>
                                          </p:stCondLst>
                                        </p:cTn>
                                        <p:tgtEl>
                                          <p:spTgt spid="153"/>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154"/>
                                        </p:tgtEl>
                                      </p:cBhvr>
                                    </p:animEffect>
                                    <p:set>
                                      <p:cBhvr>
                                        <p:cTn id="238" dur="1" fill="hold">
                                          <p:stCondLst>
                                            <p:cond delay="4999"/>
                                          </p:stCondLst>
                                        </p:cTn>
                                        <p:tgtEl>
                                          <p:spTgt spid="154"/>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155"/>
                                        </p:tgtEl>
                                      </p:cBhvr>
                                    </p:animEffect>
                                    <p:set>
                                      <p:cBhvr>
                                        <p:cTn id="241" dur="1" fill="hold">
                                          <p:stCondLst>
                                            <p:cond delay="4999"/>
                                          </p:stCondLst>
                                        </p:cTn>
                                        <p:tgtEl>
                                          <p:spTgt spid="155"/>
                                        </p:tgtEl>
                                        <p:attrNameLst>
                                          <p:attrName>style.visibility</p:attrName>
                                        </p:attrNameLst>
                                      </p:cBhvr>
                                      <p:to>
                                        <p:strVal val="hidden"/>
                                      </p:to>
                                    </p:set>
                                  </p:childTnLst>
                                </p:cTn>
                              </p:par>
                              <p:par>
                                <p:cTn id="242" presetID="18" presetClass="exit" presetSubtype="12" fill="hold" grpId="0" nodeType="withEffect">
                                  <p:stCondLst>
                                    <p:cond delay="0"/>
                                  </p:stCondLst>
                                  <p:childTnLst>
                                    <p:animEffect transition="out" filter="strips(downLeft)">
                                      <p:cBhvr>
                                        <p:cTn id="243" dur="5000"/>
                                        <p:tgtEl>
                                          <p:spTgt spid="156"/>
                                        </p:tgtEl>
                                      </p:cBhvr>
                                    </p:animEffect>
                                    <p:set>
                                      <p:cBhvr>
                                        <p:cTn id="244" dur="1" fill="hold">
                                          <p:stCondLst>
                                            <p:cond delay="4999"/>
                                          </p:stCondLst>
                                        </p:cTn>
                                        <p:tgtEl>
                                          <p:spTgt spid="156"/>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149" grpId="0" animBg="1"/>
      <p:bldP spid="150" grpId="0" animBg="1"/>
      <p:bldP spid="151" grpId="0" animBg="1"/>
      <p:bldP spid="152" grpId="0" animBg="1"/>
      <p:bldP spid="153" grpId="0" animBg="1"/>
      <p:bldP spid="154" grpId="0" animBg="1"/>
      <p:bldP spid="155" grpId="0" animBg="1"/>
      <p:bldP spid="15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25_____leonid_afremov_by_leonidafremov-d3bqsly.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33"/>
                                        </p:tgtEl>
                                      </p:cBhvr>
                                    </p:animEffect>
                                    <p:set>
                                      <p:cBhvr>
                                        <p:cTn id="40" dur="1" fill="hold">
                                          <p:stCondLst>
                                            <p:cond delay="4999"/>
                                          </p:stCondLst>
                                        </p:cTn>
                                        <p:tgtEl>
                                          <p:spTgt spid="33"/>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43"/>
                                        </p:tgtEl>
                                      </p:cBhvr>
                                    </p:animEffect>
                                    <p:set>
                                      <p:cBhvr>
                                        <p:cTn id="43" dur="1" fill="hold">
                                          <p:stCondLst>
                                            <p:cond delay="4999"/>
                                          </p:stCondLst>
                                        </p:cTn>
                                        <p:tgtEl>
                                          <p:spTgt spid="43"/>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51"/>
                                        </p:tgtEl>
                                      </p:cBhvr>
                                    </p:animEffect>
                                    <p:set>
                                      <p:cBhvr>
                                        <p:cTn id="46" dur="1" fill="hold">
                                          <p:stCondLst>
                                            <p:cond delay="4999"/>
                                          </p:stCondLst>
                                        </p:cTn>
                                        <p:tgtEl>
                                          <p:spTgt spid="51"/>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61"/>
                                        </p:tgtEl>
                                      </p:cBhvr>
                                    </p:animEffect>
                                    <p:set>
                                      <p:cBhvr>
                                        <p:cTn id="49" dur="1" fill="hold">
                                          <p:stCondLst>
                                            <p:cond delay="4999"/>
                                          </p:stCondLst>
                                        </p:cTn>
                                        <p:tgtEl>
                                          <p:spTgt spid="61"/>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69"/>
                                        </p:tgtEl>
                                      </p:cBhvr>
                                    </p:animEffect>
                                    <p:set>
                                      <p:cBhvr>
                                        <p:cTn id="52" dur="1" fill="hold">
                                          <p:stCondLst>
                                            <p:cond delay="4999"/>
                                          </p:stCondLst>
                                        </p:cTn>
                                        <p:tgtEl>
                                          <p:spTgt spid="69"/>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7"/>
                                        </p:tgtEl>
                                      </p:cBhvr>
                                    </p:animEffect>
                                    <p:set>
                                      <p:cBhvr>
                                        <p:cTn id="55" dur="1" fill="hold">
                                          <p:stCondLst>
                                            <p:cond delay="4999"/>
                                          </p:stCondLst>
                                        </p:cTn>
                                        <p:tgtEl>
                                          <p:spTgt spid="7"/>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44"/>
                                        </p:tgtEl>
                                      </p:cBhvr>
                                    </p:animEffect>
                                    <p:set>
                                      <p:cBhvr>
                                        <p:cTn id="67" dur="1" fill="hold">
                                          <p:stCondLst>
                                            <p:cond delay="4999"/>
                                          </p:stCondLst>
                                        </p:cTn>
                                        <p:tgtEl>
                                          <p:spTgt spid="44"/>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52"/>
                                        </p:tgtEl>
                                      </p:cBhvr>
                                    </p:animEffect>
                                    <p:set>
                                      <p:cBhvr>
                                        <p:cTn id="70" dur="1" fill="hold">
                                          <p:stCondLst>
                                            <p:cond delay="4999"/>
                                          </p:stCondLst>
                                        </p:cTn>
                                        <p:tgtEl>
                                          <p:spTgt spid="52"/>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62"/>
                                        </p:tgtEl>
                                      </p:cBhvr>
                                    </p:animEffect>
                                    <p:set>
                                      <p:cBhvr>
                                        <p:cTn id="73" dur="1" fill="hold">
                                          <p:stCondLst>
                                            <p:cond delay="4999"/>
                                          </p:stCondLst>
                                        </p:cTn>
                                        <p:tgtEl>
                                          <p:spTgt spid="62"/>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18"/>
                                        </p:tgtEl>
                                      </p:cBhvr>
                                    </p:animEffect>
                                    <p:set>
                                      <p:cBhvr>
                                        <p:cTn id="82" dur="1" fill="hold">
                                          <p:stCondLst>
                                            <p:cond delay="4999"/>
                                          </p:stCondLst>
                                        </p:cTn>
                                        <p:tgtEl>
                                          <p:spTgt spid="18"/>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5"/>
                                        </p:tgtEl>
                                      </p:cBhvr>
                                    </p:animEffect>
                                    <p:set>
                                      <p:cBhvr>
                                        <p:cTn id="88" dur="1" fill="hold">
                                          <p:stCondLst>
                                            <p:cond delay="4999"/>
                                          </p:stCondLst>
                                        </p:cTn>
                                        <p:tgtEl>
                                          <p:spTgt spid="35"/>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45"/>
                                        </p:tgtEl>
                                      </p:cBhvr>
                                    </p:animEffect>
                                    <p:set>
                                      <p:cBhvr>
                                        <p:cTn id="91" dur="1" fill="hold">
                                          <p:stCondLst>
                                            <p:cond delay="4999"/>
                                          </p:stCondLst>
                                        </p:cTn>
                                        <p:tgtEl>
                                          <p:spTgt spid="45"/>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63"/>
                                        </p:tgtEl>
                                      </p:cBhvr>
                                    </p:animEffect>
                                    <p:set>
                                      <p:cBhvr>
                                        <p:cTn id="97" dur="1" fill="hold">
                                          <p:stCondLst>
                                            <p:cond delay="4999"/>
                                          </p:stCondLst>
                                        </p:cTn>
                                        <p:tgtEl>
                                          <p:spTgt spid="63"/>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71"/>
                                        </p:tgtEl>
                                      </p:cBhvr>
                                    </p:animEffect>
                                    <p:set>
                                      <p:cBhvr>
                                        <p:cTn id="100" dur="1" fill="hold">
                                          <p:stCondLst>
                                            <p:cond delay="4999"/>
                                          </p:stCondLst>
                                        </p:cTn>
                                        <p:tgtEl>
                                          <p:spTgt spid="71"/>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9"/>
                                        </p:tgtEl>
                                      </p:cBhvr>
                                    </p:animEffect>
                                    <p:set>
                                      <p:cBhvr>
                                        <p:cTn id="103" dur="1" fill="hold">
                                          <p:stCondLst>
                                            <p:cond delay="4999"/>
                                          </p:stCondLst>
                                        </p:cTn>
                                        <p:tgtEl>
                                          <p:spTgt spid="9"/>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19"/>
                                        </p:tgtEl>
                                      </p:cBhvr>
                                    </p:animEffect>
                                    <p:set>
                                      <p:cBhvr>
                                        <p:cTn id="106" dur="1" fill="hold">
                                          <p:stCondLst>
                                            <p:cond delay="4999"/>
                                          </p:stCondLst>
                                        </p:cTn>
                                        <p:tgtEl>
                                          <p:spTgt spid="19"/>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27"/>
                                        </p:tgtEl>
                                      </p:cBhvr>
                                    </p:animEffect>
                                    <p:set>
                                      <p:cBhvr>
                                        <p:cTn id="109" dur="1" fill="hold">
                                          <p:stCondLst>
                                            <p:cond delay="4999"/>
                                          </p:stCondLst>
                                        </p:cTn>
                                        <p:tgtEl>
                                          <p:spTgt spid="27"/>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36"/>
                                        </p:tgtEl>
                                      </p:cBhvr>
                                    </p:animEffect>
                                    <p:set>
                                      <p:cBhvr>
                                        <p:cTn id="112" dur="1" fill="hold">
                                          <p:stCondLst>
                                            <p:cond delay="4999"/>
                                          </p:stCondLst>
                                        </p:cTn>
                                        <p:tgtEl>
                                          <p:spTgt spid="36"/>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54"/>
                                        </p:tgtEl>
                                      </p:cBhvr>
                                    </p:animEffect>
                                    <p:set>
                                      <p:cBhvr>
                                        <p:cTn id="118" dur="1" fill="hold">
                                          <p:stCondLst>
                                            <p:cond delay="4999"/>
                                          </p:stCondLst>
                                        </p:cTn>
                                        <p:tgtEl>
                                          <p:spTgt spid="54"/>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64"/>
                                        </p:tgtEl>
                                      </p:cBhvr>
                                    </p:animEffect>
                                    <p:set>
                                      <p:cBhvr>
                                        <p:cTn id="121" dur="1" fill="hold">
                                          <p:stCondLst>
                                            <p:cond delay="4999"/>
                                          </p:stCondLst>
                                        </p:cTn>
                                        <p:tgtEl>
                                          <p:spTgt spid="64"/>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20"/>
                                        </p:tgtEl>
                                      </p:cBhvr>
                                    </p:animEffect>
                                    <p:set>
                                      <p:cBhvr>
                                        <p:cTn id="130" dur="1" fill="hold">
                                          <p:stCondLst>
                                            <p:cond delay="4999"/>
                                          </p:stCondLst>
                                        </p:cTn>
                                        <p:tgtEl>
                                          <p:spTgt spid="20"/>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28"/>
                                        </p:tgtEl>
                                      </p:cBhvr>
                                    </p:animEffect>
                                    <p:set>
                                      <p:cBhvr>
                                        <p:cTn id="133" dur="1" fill="hold">
                                          <p:stCondLst>
                                            <p:cond delay="4999"/>
                                          </p:stCondLst>
                                        </p:cTn>
                                        <p:tgtEl>
                                          <p:spTgt spid="2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37"/>
                                        </p:tgtEl>
                                      </p:cBhvr>
                                    </p:animEffect>
                                    <p:set>
                                      <p:cBhvr>
                                        <p:cTn id="136" dur="1" fill="hold">
                                          <p:stCondLst>
                                            <p:cond delay="4999"/>
                                          </p:stCondLst>
                                        </p:cTn>
                                        <p:tgtEl>
                                          <p:spTgt spid="37"/>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65"/>
                                        </p:tgtEl>
                                      </p:cBhvr>
                                    </p:animEffect>
                                    <p:set>
                                      <p:cBhvr>
                                        <p:cTn id="145" dur="1" fill="hold">
                                          <p:stCondLst>
                                            <p:cond delay="4999"/>
                                          </p:stCondLst>
                                        </p:cTn>
                                        <p:tgtEl>
                                          <p:spTgt spid="65"/>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73"/>
                                        </p:tgtEl>
                                      </p:cBhvr>
                                    </p:animEffect>
                                    <p:set>
                                      <p:cBhvr>
                                        <p:cTn id="148" dur="1" fill="hold">
                                          <p:stCondLst>
                                            <p:cond delay="4999"/>
                                          </p:stCondLst>
                                        </p:cTn>
                                        <p:tgtEl>
                                          <p:spTgt spid="73"/>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11"/>
                                        </p:tgtEl>
                                      </p:cBhvr>
                                    </p:animEffect>
                                    <p:set>
                                      <p:cBhvr>
                                        <p:cTn id="151" dur="1" fill="hold">
                                          <p:stCondLst>
                                            <p:cond delay="4999"/>
                                          </p:stCondLst>
                                        </p:cTn>
                                        <p:tgtEl>
                                          <p:spTgt spid="11"/>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21"/>
                                        </p:tgtEl>
                                      </p:cBhvr>
                                    </p:animEffect>
                                    <p:set>
                                      <p:cBhvr>
                                        <p:cTn id="154" dur="1" fill="hold">
                                          <p:stCondLst>
                                            <p:cond delay="4999"/>
                                          </p:stCondLst>
                                        </p:cTn>
                                        <p:tgtEl>
                                          <p:spTgt spid="21"/>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29"/>
                                        </p:tgtEl>
                                      </p:cBhvr>
                                    </p:animEffect>
                                    <p:set>
                                      <p:cBhvr>
                                        <p:cTn id="157" dur="1" fill="hold">
                                          <p:stCondLst>
                                            <p:cond delay="4999"/>
                                          </p:stCondLst>
                                        </p:cTn>
                                        <p:tgtEl>
                                          <p:spTgt spid="29"/>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38"/>
                                        </p:tgtEl>
                                      </p:cBhvr>
                                    </p:animEffect>
                                    <p:set>
                                      <p:cBhvr>
                                        <p:cTn id="160" dur="1" fill="hold">
                                          <p:stCondLst>
                                            <p:cond delay="4999"/>
                                          </p:stCondLst>
                                        </p:cTn>
                                        <p:tgtEl>
                                          <p:spTgt spid="38"/>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66"/>
                                        </p:tgtEl>
                                      </p:cBhvr>
                                    </p:animEffect>
                                    <p:set>
                                      <p:cBhvr>
                                        <p:cTn id="169" dur="1" fill="hold">
                                          <p:stCondLst>
                                            <p:cond delay="4999"/>
                                          </p:stCondLst>
                                        </p:cTn>
                                        <p:tgtEl>
                                          <p:spTgt spid="66"/>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74"/>
                                        </p:tgtEl>
                                      </p:cBhvr>
                                    </p:animEffect>
                                    <p:set>
                                      <p:cBhvr>
                                        <p:cTn id="172" dur="1" fill="hold">
                                          <p:stCondLst>
                                            <p:cond delay="4999"/>
                                          </p:stCondLst>
                                        </p:cTn>
                                        <p:tgtEl>
                                          <p:spTgt spid="74"/>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12"/>
                                        </p:tgtEl>
                                      </p:cBhvr>
                                    </p:animEffect>
                                    <p:set>
                                      <p:cBhvr>
                                        <p:cTn id="175" dur="1" fill="hold">
                                          <p:stCondLst>
                                            <p:cond delay="4999"/>
                                          </p:stCondLst>
                                        </p:cTn>
                                        <p:tgtEl>
                                          <p:spTgt spid="12"/>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22"/>
                                        </p:tgtEl>
                                      </p:cBhvr>
                                    </p:animEffect>
                                    <p:set>
                                      <p:cBhvr>
                                        <p:cTn id="178" dur="1" fill="hold">
                                          <p:stCondLst>
                                            <p:cond delay="4999"/>
                                          </p:stCondLst>
                                        </p:cTn>
                                        <p:tgtEl>
                                          <p:spTgt spid="22"/>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30"/>
                                        </p:tgtEl>
                                      </p:cBhvr>
                                    </p:animEffect>
                                    <p:set>
                                      <p:cBhvr>
                                        <p:cTn id="181" dur="1" fill="hold">
                                          <p:stCondLst>
                                            <p:cond delay="4999"/>
                                          </p:stCondLst>
                                        </p:cTn>
                                        <p:tgtEl>
                                          <p:spTgt spid="30"/>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39"/>
                                        </p:tgtEl>
                                      </p:cBhvr>
                                    </p:animEffect>
                                    <p:set>
                                      <p:cBhvr>
                                        <p:cTn id="184" dur="1" fill="hold">
                                          <p:stCondLst>
                                            <p:cond delay="4999"/>
                                          </p:stCondLst>
                                        </p:cTn>
                                        <p:tgtEl>
                                          <p:spTgt spid="39"/>
                                        </p:tgtEl>
                                        <p:attrNameLst>
                                          <p:attrName>style.visibility</p:attrName>
                                        </p:attrNameLst>
                                      </p:cBhvr>
                                      <p:to>
                                        <p:strVal val="hidden"/>
                                      </p:to>
                                    </p:set>
                                  </p:childTnLst>
                                </p:cTn>
                              </p:par>
                              <p:par>
                                <p:cTn id="185" presetID="4" presetClass="exit" presetSubtype="16" fill="hold" grpId="0" nodeType="withEffect">
                                  <p:stCondLst>
                                    <p:cond delay="0"/>
                                  </p:stCondLst>
                                  <p:childTnLst>
                                    <p:animEffect transition="out" filter="box(in)">
                                      <p:cBhvr>
                                        <p:cTn id="186" dur="5000"/>
                                        <p:tgtEl>
                                          <p:spTgt spid="49"/>
                                        </p:tgtEl>
                                      </p:cBhvr>
                                    </p:animEffect>
                                    <p:set>
                                      <p:cBhvr>
                                        <p:cTn id="187" dur="1" fill="hold">
                                          <p:stCondLst>
                                            <p:cond delay="4999"/>
                                          </p:stCondLst>
                                        </p:cTn>
                                        <p:tgtEl>
                                          <p:spTgt spid="49"/>
                                        </p:tgtEl>
                                        <p:attrNameLst>
                                          <p:attrName>style.visibility</p:attrName>
                                        </p:attrNameLst>
                                      </p:cBhvr>
                                      <p:to>
                                        <p:strVal val="hidden"/>
                                      </p:to>
                                    </p:set>
                                  </p:childTnLst>
                                </p:cTn>
                              </p:par>
                              <p:par>
                                <p:cTn id="188" presetID="4" presetClass="exit" presetSubtype="16" fill="hold" grpId="0" nodeType="withEffect">
                                  <p:stCondLst>
                                    <p:cond delay="0"/>
                                  </p:stCondLst>
                                  <p:childTnLst>
                                    <p:animEffect transition="out" filter="box(in)">
                                      <p:cBhvr>
                                        <p:cTn id="189" dur="5000"/>
                                        <p:tgtEl>
                                          <p:spTgt spid="57"/>
                                        </p:tgtEl>
                                      </p:cBhvr>
                                    </p:animEffect>
                                    <p:set>
                                      <p:cBhvr>
                                        <p:cTn id="190" dur="1" fill="hold">
                                          <p:stCondLst>
                                            <p:cond delay="4999"/>
                                          </p:stCondLst>
                                        </p:cTn>
                                        <p:tgtEl>
                                          <p:spTgt spid="57"/>
                                        </p:tgtEl>
                                        <p:attrNameLst>
                                          <p:attrName>style.visibility</p:attrName>
                                        </p:attrNameLst>
                                      </p:cBhvr>
                                      <p:to>
                                        <p:strVal val="hidden"/>
                                      </p:to>
                                    </p:set>
                                  </p:childTnLst>
                                </p:cTn>
                              </p:par>
                              <p:par>
                                <p:cTn id="191" presetID="4" presetClass="exit" presetSubtype="16" fill="hold" grpId="0" nodeType="withEffect">
                                  <p:stCondLst>
                                    <p:cond delay="0"/>
                                  </p:stCondLst>
                                  <p:childTnLst>
                                    <p:animEffect transition="out" filter="box(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16" fill="hold" grpId="0" nodeType="withEffect">
                                  <p:stCondLst>
                                    <p:cond delay="0"/>
                                  </p:stCondLst>
                                  <p:childTnLst>
                                    <p:animEffect transition="out" filter="box(in)">
                                      <p:cBhvr>
                                        <p:cTn id="195" dur="5000"/>
                                        <p:tgtEl>
                                          <p:spTgt spid="75"/>
                                        </p:tgtEl>
                                      </p:cBhvr>
                                    </p:animEffect>
                                    <p:set>
                                      <p:cBhvr>
                                        <p:cTn id="196" dur="1" fill="hold">
                                          <p:stCondLst>
                                            <p:cond delay="4999"/>
                                          </p:stCondLst>
                                        </p:cTn>
                                        <p:tgtEl>
                                          <p:spTgt spid="75"/>
                                        </p:tgtEl>
                                        <p:attrNameLst>
                                          <p:attrName>style.visibility</p:attrName>
                                        </p:attrNameLst>
                                      </p:cBhvr>
                                      <p:to>
                                        <p:strVal val="hidden"/>
                                      </p:to>
                                    </p:set>
                                  </p:childTnLst>
                                </p:cTn>
                              </p:par>
                              <p:par>
                                <p:cTn id="197" presetID="8" presetClass="exit" presetSubtype="32" fill="hold" grpId="0" nodeType="withEffect">
                                  <p:stCondLst>
                                    <p:cond delay="0"/>
                                  </p:stCondLst>
                                  <p:childTnLst>
                                    <p:animEffect transition="out" filter="diamond(out)">
                                      <p:cBhvr>
                                        <p:cTn id="198" dur="5000"/>
                                        <p:tgtEl>
                                          <p:spTgt spid="13"/>
                                        </p:tgtEl>
                                      </p:cBhvr>
                                    </p:animEffect>
                                    <p:set>
                                      <p:cBhvr>
                                        <p:cTn id="199" dur="1" fill="hold">
                                          <p:stCondLst>
                                            <p:cond delay="4999"/>
                                          </p:stCondLst>
                                        </p:cTn>
                                        <p:tgtEl>
                                          <p:spTgt spid="13"/>
                                        </p:tgtEl>
                                        <p:attrNameLst>
                                          <p:attrName>style.visibility</p:attrName>
                                        </p:attrNameLst>
                                      </p:cBhvr>
                                      <p:to>
                                        <p:strVal val="hidden"/>
                                      </p:to>
                                    </p:set>
                                  </p:childTnLst>
                                </p:cTn>
                              </p:par>
                              <p:par>
                                <p:cTn id="200" presetID="8" presetClass="exit" presetSubtype="32" fill="hold" grpId="0" nodeType="withEffect">
                                  <p:stCondLst>
                                    <p:cond delay="0"/>
                                  </p:stCondLst>
                                  <p:childTnLst>
                                    <p:animEffect transition="out" filter="diamond(out)">
                                      <p:cBhvr>
                                        <p:cTn id="201" dur="5000"/>
                                        <p:tgtEl>
                                          <p:spTgt spid="23"/>
                                        </p:tgtEl>
                                      </p:cBhvr>
                                    </p:animEffect>
                                    <p:set>
                                      <p:cBhvr>
                                        <p:cTn id="202" dur="1" fill="hold">
                                          <p:stCondLst>
                                            <p:cond delay="4999"/>
                                          </p:stCondLst>
                                        </p:cTn>
                                        <p:tgtEl>
                                          <p:spTgt spid="23"/>
                                        </p:tgtEl>
                                        <p:attrNameLst>
                                          <p:attrName>style.visibility</p:attrName>
                                        </p:attrNameLst>
                                      </p:cBhvr>
                                      <p:to>
                                        <p:strVal val="hidden"/>
                                      </p:to>
                                    </p:set>
                                  </p:childTnLst>
                                </p:cTn>
                              </p:par>
                              <p:par>
                                <p:cTn id="203" presetID="8" presetClass="exit" presetSubtype="32" fill="hold" grpId="0" nodeType="withEffect">
                                  <p:stCondLst>
                                    <p:cond delay="0"/>
                                  </p:stCondLst>
                                  <p:childTnLst>
                                    <p:animEffect transition="out" filter="diamond(out)">
                                      <p:cBhvr>
                                        <p:cTn id="204" dur="5000"/>
                                        <p:tgtEl>
                                          <p:spTgt spid="31"/>
                                        </p:tgtEl>
                                      </p:cBhvr>
                                    </p:animEffect>
                                    <p:set>
                                      <p:cBhvr>
                                        <p:cTn id="205" dur="1" fill="hold">
                                          <p:stCondLst>
                                            <p:cond delay="4999"/>
                                          </p:stCondLst>
                                        </p:cTn>
                                        <p:tgtEl>
                                          <p:spTgt spid="31"/>
                                        </p:tgtEl>
                                        <p:attrNameLst>
                                          <p:attrName>style.visibility</p:attrName>
                                        </p:attrNameLst>
                                      </p:cBhvr>
                                      <p:to>
                                        <p:strVal val="hidden"/>
                                      </p:to>
                                    </p:set>
                                  </p:childTnLst>
                                </p:cTn>
                              </p:par>
                              <p:par>
                                <p:cTn id="206" presetID="8" presetClass="exit" presetSubtype="32" fill="hold" grpId="0" nodeType="withEffect">
                                  <p:stCondLst>
                                    <p:cond delay="0"/>
                                  </p:stCondLst>
                                  <p:childTnLst>
                                    <p:animEffect transition="out" filter="diamond(out)">
                                      <p:cBhvr>
                                        <p:cTn id="207" dur="5000"/>
                                        <p:tgtEl>
                                          <p:spTgt spid="40"/>
                                        </p:tgtEl>
                                      </p:cBhvr>
                                    </p:animEffect>
                                    <p:set>
                                      <p:cBhvr>
                                        <p:cTn id="208" dur="1" fill="hold">
                                          <p:stCondLst>
                                            <p:cond delay="4999"/>
                                          </p:stCondLst>
                                        </p:cTn>
                                        <p:tgtEl>
                                          <p:spTgt spid="40"/>
                                        </p:tgtEl>
                                        <p:attrNameLst>
                                          <p:attrName>style.visibility</p:attrName>
                                        </p:attrNameLst>
                                      </p:cBhvr>
                                      <p:to>
                                        <p:strVal val="hidden"/>
                                      </p:to>
                                    </p:set>
                                  </p:childTnLst>
                                </p:cTn>
                              </p:par>
                              <p:par>
                                <p:cTn id="209" presetID="8" presetClass="exit" presetSubtype="32" fill="hold" grpId="0" nodeType="withEffect">
                                  <p:stCondLst>
                                    <p:cond delay="0"/>
                                  </p:stCondLst>
                                  <p:childTnLst>
                                    <p:animEffect transition="out" filter="diamond(out)">
                                      <p:cBhvr>
                                        <p:cTn id="210" dur="5000"/>
                                        <p:tgtEl>
                                          <p:spTgt spid="50"/>
                                        </p:tgtEl>
                                      </p:cBhvr>
                                    </p:animEffect>
                                    <p:set>
                                      <p:cBhvr>
                                        <p:cTn id="211" dur="1" fill="hold">
                                          <p:stCondLst>
                                            <p:cond delay="4999"/>
                                          </p:stCondLst>
                                        </p:cTn>
                                        <p:tgtEl>
                                          <p:spTgt spid="50"/>
                                        </p:tgtEl>
                                        <p:attrNameLst>
                                          <p:attrName>style.visibility</p:attrName>
                                        </p:attrNameLst>
                                      </p:cBhvr>
                                      <p:to>
                                        <p:strVal val="hidden"/>
                                      </p:to>
                                    </p:set>
                                  </p:childTnLst>
                                </p:cTn>
                              </p:par>
                              <p:par>
                                <p:cTn id="212" presetID="8" presetClass="exit" presetSubtype="32" fill="hold" grpId="0" nodeType="withEffect">
                                  <p:stCondLst>
                                    <p:cond delay="0"/>
                                  </p:stCondLst>
                                  <p:childTnLst>
                                    <p:animEffect transition="out" filter="diamond(out)">
                                      <p:cBhvr>
                                        <p:cTn id="213" dur="5000"/>
                                        <p:tgtEl>
                                          <p:spTgt spid="58"/>
                                        </p:tgtEl>
                                      </p:cBhvr>
                                    </p:animEffect>
                                    <p:set>
                                      <p:cBhvr>
                                        <p:cTn id="214" dur="1" fill="hold">
                                          <p:stCondLst>
                                            <p:cond delay="4999"/>
                                          </p:stCondLst>
                                        </p:cTn>
                                        <p:tgtEl>
                                          <p:spTgt spid="58"/>
                                        </p:tgtEl>
                                        <p:attrNameLst>
                                          <p:attrName>style.visibility</p:attrName>
                                        </p:attrNameLst>
                                      </p:cBhvr>
                                      <p:to>
                                        <p:strVal val="hidden"/>
                                      </p:to>
                                    </p:set>
                                  </p:childTnLst>
                                </p:cTn>
                              </p:par>
                              <p:par>
                                <p:cTn id="215" presetID="8" presetClass="exit" presetSubtype="32" fill="hold" grpId="0" nodeType="withEffect">
                                  <p:stCondLst>
                                    <p:cond delay="0"/>
                                  </p:stCondLst>
                                  <p:childTnLst>
                                    <p:animEffect transition="out" filter="diamond(out)">
                                      <p:cBhvr>
                                        <p:cTn id="216" dur="5000"/>
                                        <p:tgtEl>
                                          <p:spTgt spid="68"/>
                                        </p:tgtEl>
                                      </p:cBhvr>
                                    </p:animEffect>
                                    <p:set>
                                      <p:cBhvr>
                                        <p:cTn id="217" dur="1" fill="hold">
                                          <p:stCondLst>
                                            <p:cond delay="4999"/>
                                          </p:stCondLst>
                                        </p:cTn>
                                        <p:tgtEl>
                                          <p:spTgt spid="68"/>
                                        </p:tgtEl>
                                        <p:attrNameLst>
                                          <p:attrName>style.visibility</p:attrName>
                                        </p:attrNameLst>
                                      </p:cBhvr>
                                      <p:to>
                                        <p:strVal val="hidden"/>
                                      </p:to>
                                    </p:set>
                                  </p:childTnLst>
                                </p:cTn>
                              </p:par>
                              <p:par>
                                <p:cTn id="218" presetID="8" presetClass="exit" presetSubtype="32" fill="hold" grpId="0" nodeType="withEffect">
                                  <p:stCondLst>
                                    <p:cond delay="0"/>
                                  </p:stCondLst>
                                  <p:childTnLst>
                                    <p:animEffect transition="out" filter="diamond(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16" fill="hold" grpId="0" nodeType="withEffect">
                                  <p:stCondLst>
                                    <p:cond delay="0"/>
                                  </p:stCondLst>
                                  <p:childTnLst>
                                    <p:animEffect transition="out" filter="box(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16" fill="hold" grpId="0" nodeType="withEffect">
                                  <p:stCondLst>
                                    <p:cond delay="0"/>
                                  </p:stCondLst>
                                  <p:childTnLst>
                                    <p:animEffect transition="out" filter="box(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16" fill="hold" grpId="0" nodeType="withEffect">
                                  <p:stCondLst>
                                    <p:cond delay="0"/>
                                  </p:stCondLst>
                                  <p:childTnLst>
                                    <p:animEffect transition="out" filter="box(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16" fill="hold" grpId="0" nodeType="withEffect">
                                  <p:stCondLst>
                                    <p:cond delay="0"/>
                                  </p:stCondLst>
                                  <p:childTnLst>
                                    <p:animEffect transition="out" filter="box(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16" fill="hold" grpId="0" nodeType="withEffect">
                                  <p:stCondLst>
                                    <p:cond delay="0"/>
                                  </p:stCondLst>
                                  <p:childTnLst>
                                    <p:animEffect transition="out" filter="box(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16" fill="hold" grpId="0" nodeType="withEffect">
                                  <p:stCondLst>
                                    <p:cond delay="0"/>
                                  </p:stCondLst>
                                  <p:childTnLst>
                                    <p:animEffect transition="out" filter="box(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16" fill="hold" grpId="0" nodeType="withEffect">
                                  <p:stCondLst>
                                    <p:cond delay="0"/>
                                  </p:stCondLst>
                                  <p:childTnLst>
                                    <p:animEffect transition="out" filter="box(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16" fill="hold" grpId="0" nodeType="withEffect">
                                  <p:stCondLst>
                                    <p:cond delay="0"/>
                                  </p:stCondLst>
                                  <p:childTnLst>
                                    <p:animEffect transition="out" filter="box(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15e21a5e5b3c1d3410421352e20d7f.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8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6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82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520"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182"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6" presetClass="exit" presetSubtype="32" fill="hold" grpId="0" nodeType="withEffect">
                                  <p:stCondLst>
                                    <p:cond delay="0"/>
                                  </p:stCondLst>
                                  <p:childTnLst>
                                    <p:animEffect transition="out" filter="circle(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6" presetClass="exit" presetSubtype="32" fill="hold" grpId="0" nodeType="withEffect">
                                  <p:stCondLst>
                                    <p:cond delay="0"/>
                                  </p:stCondLst>
                                  <p:childTnLst>
                                    <p:animEffect transition="out" filter="circle(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6" presetClass="exit" presetSubtype="32" fill="hold" grpId="0" nodeType="withEffect">
                                  <p:stCondLst>
                                    <p:cond delay="0"/>
                                  </p:stCondLst>
                                  <p:childTnLst>
                                    <p:animEffect transition="out" filter="circle(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6" presetClass="exit" presetSubtype="32" fill="hold" grpId="0" nodeType="withEffect">
                                  <p:stCondLst>
                                    <p:cond delay="0"/>
                                  </p:stCondLst>
                                  <p:childTnLst>
                                    <p:animEffect transition="out" filter="circle(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32" fill="hold" grpId="0" nodeType="withEffect">
                                  <p:stCondLst>
                                    <p:cond delay="0"/>
                                  </p:stCondLst>
                                  <p:childTnLst>
                                    <p:animEffect transition="out" filter="circle(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6" presetClass="exit" presetSubtype="32" fill="hold" grpId="0" nodeType="withEffect">
                                  <p:stCondLst>
                                    <p:cond delay="0"/>
                                  </p:stCondLst>
                                  <p:childTnLst>
                                    <p:animEffect transition="out" filter="circle(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6" presetClass="exit" presetSubtype="32" fill="hold" grpId="0" nodeType="withEffect">
                                  <p:stCondLst>
                                    <p:cond delay="0"/>
                                  </p:stCondLst>
                                  <p:childTnLst>
                                    <p:animEffect transition="out" filter="circle(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6" presetClass="exit" presetSubtype="32" fill="hold" grpId="0" nodeType="withEffect">
                                  <p:stCondLst>
                                    <p:cond delay="0"/>
                                  </p:stCondLst>
                                  <p:childTnLst>
                                    <p:animEffect transition="out" filter="circle(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6" presetClass="exit" presetSubtype="32" fill="hold" grpId="0" nodeType="withEffect">
                                  <p:stCondLst>
                                    <p:cond delay="0"/>
                                  </p:stCondLst>
                                  <p:childTnLst>
                                    <p:animEffect transition="out" filter="circle(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6" presetClass="exit" presetSubtype="32" fill="hold" grpId="0" nodeType="withEffect">
                                  <p:stCondLst>
                                    <p:cond delay="0"/>
                                  </p:stCondLst>
                                  <p:childTnLst>
                                    <p:animEffect transition="out" filter="circle(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6" presetClass="exit" presetSubtype="32" fill="hold" grpId="0" nodeType="withEffect">
                                  <p:stCondLst>
                                    <p:cond delay="0"/>
                                  </p:stCondLst>
                                  <p:childTnLst>
                                    <p:animEffect transition="out" filter="circle(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6" presetClass="exit" presetSubtype="32" fill="hold" grpId="0" nodeType="withEffect">
                                  <p:stCondLst>
                                    <p:cond delay="0"/>
                                  </p:stCondLst>
                                  <p:childTnLst>
                                    <p:animEffect transition="out" filter="circle(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32" fill="hold" grpId="0" nodeType="withEffect">
                                  <p:stCondLst>
                                    <p:cond delay="0"/>
                                  </p:stCondLst>
                                  <p:childTnLst>
                                    <p:animEffect transition="out" filter="circle(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6" presetClass="exit" presetSubtype="32" fill="hold" grpId="0" nodeType="withEffect">
                                  <p:stCondLst>
                                    <p:cond delay="0"/>
                                  </p:stCondLst>
                                  <p:childTnLst>
                                    <p:animEffect transition="out" filter="circle(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32" fill="hold" grpId="0" nodeType="withEffect">
                                  <p:stCondLst>
                                    <p:cond delay="0"/>
                                  </p:stCondLst>
                                  <p:childTnLst>
                                    <p:animEffect transition="out" filter="circle(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6" presetClass="exit" presetSubtype="32" fill="hold" grpId="0" nodeType="withEffect">
                                  <p:stCondLst>
                                    <p:cond delay="0"/>
                                  </p:stCondLst>
                                  <p:childTnLst>
                                    <p:animEffect transition="out" filter="circle(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6" presetClass="exit" presetSubtype="32" fill="hold" grpId="0" nodeType="withEffect">
                                  <p:stCondLst>
                                    <p:cond delay="0"/>
                                  </p:stCondLst>
                                  <p:childTnLst>
                                    <p:animEffect transition="out" filter="circle(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6" presetClass="exit" presetSubtype="32" fill="hold" grpId="0" nodeType="withEffect">
                                  <p:stCondLst>
                                    <p:cond delay="0"/>
                                  </p:stCondLst>
                                  <p:childTnLst>
                                    <p:animEffect transition="out" filter="circle(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6" presetClass="exit" presetSubtype="32" fill="hold" grpId="0" nodeType="withEffect">
                                  <p:stCondLst>
                                    <p:cond delay="0"/>
                                  </p:stCondLst>
                                  <p:childTnLst>
                                    <p:animEffect transition="out" filter="circle(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6" presetClass="exit" presetSubtype="32" fill="hold" grpId="0" nodeType="withEffect">
                                  <p:stCondLst>
                                    <p:cond delay="0"/>
                                  </p:stCondLst>
                                  <p:childTnLst>
                                    <p:animEffect transition="out" filter="circle(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6" presetClass="exit" presetSubtype="32" fill="hold" grpId="0" nodeType="withEffect">
                                  <p:stCondLst>
                                    <p:cond delay="0"/>
                                  </p:stCondLst>
                                  <p:childTnLst>
                                    <p:animEffect transition="out" filter="circle(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6" presetClass="exit" presetSubtype="32" fill="hold" grpId="0" nodeType="withEffect">
                                  <p:stCondLst>
                                    <p:cond delay="0"/>
                                  </p:stCondLst>
                                  <p:childTnLst>
                                    <p:animEffect transition="out" filter="circle(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6" presetClass="exit" presetSubtype="32" fill="hold" grpId="0" nodeType="withEffect">
                                  <p:stCondLst>
                                    <p:cond delay="0"/>
                                  </p:stCondLst>
                                  <p:childTnLst>
                                    <p:animEffect transition="out" filter="circle(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6" presetClass="exit" presetSubtype="32" fill="hold" grpId="0" nodeType="withEffect">
                                  <p:stCondLst>
                                    <p:cond delay="0"/>
                                  </p:stCondLst>
                                  <p:childTnLst>
                                    <p:animEffect transition="out" filter="circle(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6" presetClass="exit" presetSubtype="32" fill="hold" grpId="0" nodeType="withEffect">
                                  <p:stCondLst>
                                    <p:cond delay="0"/>
                                  </p:stCondLst>
                                  <p:childTnLst>
                                    <p:animEffect transition="out" filter="circle(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6" presetClass="exit" presetSubtype="32" fill="hold" grpId="0" nodeType="withEffect">
                                  <p:stCondLst>
                                    <p:cond delay="0"/>
                                  </p:stCondLst>
                                  <p:childTnLst>
                                    <p:animEffect transition="out" filter="circle(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6" presetClass="exit" presetSubtype="32" fill="hold" grpId="0" nodeType="withEffect">
                                  <p:stCondLst>
                                    <p:cond delay="0"/>
                                  </p:stCondLst>
                                  <p:childTnLst>
                                    <p:animEffect transition="out" filter="circle(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6" presetClass="exit" presetSubtype="32" fill="hold" grpId="0" nodeType="withEffect">
                                  <p:stCondLst>
                                    <p:cond delay="0"/>
                                  </p:stCondLst>
                                  <p:childTnLst>
                                    <p:animEffect transition="out" filter="circle(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6" presetClass="exit" presetSubtype="32" fill="hold" grpId="0" nodeType="withEffect">
                                  <p:stCondLst>
                                    <p:cond delay="0"/>
                                  </p:stCondLst>
                                  <p:childTnLst>
                                    <p:animEffect transition="out" filter="circle(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6" presetClass="exit" presetSubtype="32" fill="hold" grpId="0" nodeType="withEffect">
                                  <p:stCondLst>
                                    <p:cond delay="0"/>
                                  </p:stCondLst>
                                  <p:childTnLst>
                                    <p:animEffect transition="out" filter="circle(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6" presetClass="exit" presetSubtype="32" fill="hold" grpId="0" nodeType="withEffect">
                                  <p:stCondLst>
                                    <p:cond delay="0"/>
                                  </p:stCondLst>
                                  <p:childTnLst>
                                    <p:animEffect transition="out" filter="circle(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6" presetClass="exit" presetSubtype="32" fill="hold" grpId="0" nodeType="withEffect">
                                  <p:stCondLst>
                                    <p:cond delay="0"/>
                                  </p:stCondLst>
                                  <p:childTnLst>
                                    <p:animEffect transition="out" filter="circle(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6" presetClass="exit" presetSubtype="32" fill="hold" grpId="0" nodeType="withEffect">
                                  <p:stCondLst>
                                    <p:cond delay="0"/>
                                  </p:stCondLst>
                                  <p:childTnLst>
                                    <p:animEffect transition="out" filter="circle(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6" presetClass="exit" presetSubtype="32" fill="hold" grpId="0" nodeType="withEffect">
                                  <p:stCondLst>
                                    <p:cond delay="0"/>
                                  </p:stCondLst>
                                  <p:childTnLst>
                                    <p:animEffect transition="out" filter="circle(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6" presetClass="exit" presetSubtype="32" fill="hold" grpId="0" nodeType="withEffect">
                                  <p:stCondLst>
                                    <p:cond delay="0"/>
                                  </p:stCondLst>
                                  <p:childTnLst>
                                    <p:animEffect transition="out" filter="circle(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6" presetClass="exit" presetSubtype="32" fill="hold" grpId="0" nodeType="withEffect">
                                  <p:stCondLst>
                                    <p:cond delay="0"/>
                                  </p:stCondLst>
                                  <p:childTnLst>
                                    <p:animEffect transition="out" filter="circle(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6" presetClass="exit" presetSubtype="32" fill="hold" grpId="0" nodeType="withEffect">
                                  <p:stCondLst>
                                    <p:cond delay="0"/>
                                  </p:stCondLst>
                                  <p:childTnLst>
                                    <p:animEffect transition="out" filter="circle(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6" presetClass="exit" presetSubtype="32" fill="hold" grpId="0" nodeType="withEffect">
                                  <p:stCondLst>
                                    <p:cond delay="0"/>
                                  </p:stCondLst>
                                  <p:childTnLst>
                                    <p:animEffect transition="out" filter="circle(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6" presetClass="exit" presetSubtype="32" fill="hold" grpId="0" nodeType="withEffect">
                                  <p:stCondLst>
                                    <p:cond delay="0"/>
                                  </p:stCondLst>
                                  <p:childTnLst>
                                    <p:animEffect transition="out" filter="circle(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6" presetClass="exit" presetSubtype="32" fill="hold" grpId="0" nodeType="withEffect">
                                  <p:stCondLst>
                                    <p:cond delay="0"/>
                                  </p:stCondLst>
                                  <p:childTnLst>
                                    <p:animEffect transition="out" filter="circle(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7674admi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557216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650082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7429520" y="6000744"/>
            <a:ext cx="928662" cy="857256"/>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32" fill="hold" grpId="0" nodeType="withEffect">
                                  <p:stCondLst>
                                    <p:cond delay="0"/>
                                  </p:stCondLst>
                                  <p:childTnLst>
                                    <p:animEffect transition="out" filter="diamond(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32" fill="hold" grpId="0" nodeType="withEffect">
                                  <p:stCondLst>
                                    <p:cond delay="0"/>
                                  </p:stCondLst>
                                  <p:childTnLst>
                                    <p:animEffect transition="out" filter="diamond(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32" fill="hold" grpId="0" nodeType="withEffect">
                                  <p:stCondLst>
                                    <p:cond delay="0"/>
                                  </p:stCondLst>
                                  <p:childTnLst>
                                    <p:animEffect transition="out" filter="diamond(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32" fill="hold" grpId="0" nodeType="withEffect">
                                  <p:stCondLst>
                                    <p:cond delay="0"/>
                                  </p:stCondLst>
                                  <p:childTnLst>
                                    <p:animEffect transition="out" filter="diamond(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32" fill="hold" grpId="0" nodeType="withEffect">
                                  <p:stCondLst>
                                    <p:cond delay="0"/>
                                  </p:stCondLst>
                                  <p:childTnLst>
                                    <p:animEffect transition="out" filter="diamond(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32" fill="hold" grpId="0" nodeType="withEffect">
                                  <p:stCondLst>
                                    <p:cond delay="0"/>
                                  </p:stCondLst>
                                  <p:childTnLst>
                                    <p:animEffect transition="out" filter="diamond(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32" fill="hold" grpId="0" nodeType="withEffect">
                                  <p:stCondLst>
                                    <p:cond delay="0"/>
                                  </p:stCondLst>
                                  <p:childTnLst>
                                    <p:animEffect transition="out" filter="diamond(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32" fill="hold" grpId="0" nodeType="withEffect">
                                  <p:stCondLst>
                                    <p:cond delay="0"/>
                                  </p:stCondLst>
                                  <p:childTnLst>
                                    <p:animEffect transition="out" filter="diamond(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32" fill="hold" grpId="0" nodeType="withEffect">
                                  <p:stCondLst>
                                    <p:cond delay="0"/>
                                  </p:stCondLst>
                                  <p:childTnLst>
                                    <p:animEffect transition="out" filter="diamond(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32" fill="hold" grpId="0" nodeType="withEffect">
                                  <p:stCondLst>
                                    <p:cond delay="0"/>
                                  </p:stCondLst>
                                  <p:childTnLst>
                                    <p:animEffect transition="out" filter="diamond(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32" fill="hold" grpId="0" nodeType="withEffect">
                                  <p:stCondLst>
                                    <p:cond delay="0"/>
                                  </p:stCondLst>
                                  <p:childTnLst>
                                    <p:animEffect transition="out" filter="diamond(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32" fill="hold" grpId="0" nodeType="withEffect">
                                  <p:stCondLst>
                                    <p:cond delay="0"/>
                                  </p:stCondLst>
                                  <p:childTnLst>
                                    <p:animEffect transition="out" filter="diamond(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32" fill="hold" grpId="0" nodeType="withEffect">
                                  <p:stCondLst>
                                    <p:cond delay="0"/>
                                  </p:stCondLst>
                                  <p:childTnLst>
                                    <p:animEffect transition="out" filter="diamond(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32" fill="hold" grpId="0" nodeType="withEffect">
                                  <p:stCondLst>
                                    <p:cond delay="0"/>
                                  </p:stCondLst>
                                  <p:childTnLst>
                                    <p:animEffect transition="out" filter="diamond(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32" fill="hold" grpId="0" nodeType="withEffect">
                                  <p:stCondLst>
                                    <p:cond delay="0"/>
                                  </p:stCondLst>
                                  <p:childTnLst>
                                    <p:animEffect transition="out" filter="diamond(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32" fill="hold" grpId="0" nodeType="withEffect">
                                  <p:stCondLst>
                                    <p:cond delay="0"/>
                                  </p:stCondLst>
                                  <p:childTnLst>
                                    <p:animEffect transition="out" filter="diamond(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32" fill="hold" grpId="0" nodeType="withEffect">
                                  <p:stCondLst>
                                    <p:cond delay="0"/>
                                  </p:stCondLst>
                                  <p:childTnLst>
                                    <p:animEffect transition="out" filter="diamond(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32" fill="hold" grpId="0" nodeType="withEffect">
                                  <p:stCondLst>
                                    <p:cond delay="0"/>
                                  </p:stCondLst>
                                  <p:childTnLst>
                                    <p:animEffect transition="out" filter="diamond(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32" fill="hold" grpId="0" nodeType="withEffect">
                                  <p:stCondLst>
                                    <p:cond delay="0"/>
                                  </p:stCondLst>
                                  <p:childTnLst>
                                    <p:animEffect transition="out" filter="diamond(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32" fill="hold" grpId="0" nodeType="withEffect">
                                  <p:stCondLst>
                                    <p:cond delay="0"/>
                                  </p:stCondLst>
                                  <p:childTnLst>
                                    <p:animEffect transition="out" filter="diamond(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3970_474293662618699_732283527_o.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8358182" y="4286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8358182" y="5143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8358214" y="6000768"/>
            <a:ext cx="78578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4" presetClass="exit" presetSubtype="32" fill="hold" grpId="0" nodeType="withEffect">
                                  <p:stCondLst>
                                    <p:cond delay="0"/>
                                  </p:stCondLst>
                                  <p:childTnLst>
                                    <p:animEffect transition="out" filter="box(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4" presetClass="exit" presetSubtype="32" fill="hold" grpId="0" nodeType="withEffect">
                                  <p:stCondLst>
                                    <p:cond delay="0"/>
                                  </p:stCondLst>
                                  <p:childTnLst>
                                    <p:animEffect transition="out" filter="box(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4" presetClass="exit" presetSubtype="32" fill="hold" grpId="0" nodeType="withEffect">
                                  <p:stCondLst>
                                    <p:cond delay="0"/>
                                  </p:stCondLst>
                                  <p:childTnLst>
                                    <p:animEffect transition="out" filter="box(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32" fill="hold" grpId="0" nodeType="withEffect">
                                  <p:stCondLst>
                                    <p:cond delay="0"/>
                                  </p:stCondLst>
                                  <p:childTnLst>
                                    <p:animEffect transition="out" filter="box(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4" presetClass="exit" presetSubtype="32" fill="hold" grpId="0" nodeType="withEffect">
                                  <p:stCondLst>
                                    <p:cond delay="0"/>
                                  </p:stCondLst>
                                  <p:childTnLst>
                                    <p:animEffect transition="out" filter="box(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4" presetClass="exit" presetSubtype="32" fill="hold" grpId="0" nodeType="withEffect">
                                  <p:stCondLst>
                                    <p:cond delay="0"/>
                                  </p:stCondLst>
                                  <p:childTnLst>
                                    <p:animEffect transition="out" filter="box(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4" presetClass="exit" presetSubtype="32" fill="hold" grpId="0" nodeType="withEffect">
                                  <p:stCondLst>
                                    <p:cond delay="0"/>
                                  </p:stCondLst>
                                  <p:childTnLst>
                                    <p:animEffect transition="out" filter="box(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4" presetClass="exit" presetSubtype="32" fill="hold" grpId="0" nodeType="withEffect">
                                  <p:stCondLst>
                                    <p:cond delay="0"/>
                                  </p:stCondLst>
                                  <p:childTnLst>
                                    <p:animEffect transition="out" filter="box(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4" presetClass="exit" presetSubtype="32" fill="hold" grpId="0" nodeType="withEffect">
                                  <p:stCondLst>
                                    <p:cond delay="0"/>
                                  </p:stCondLst>
                                  <p:childTnLst>
                                    <p:animEffect transition="out" filter="box(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4" presetClass="exit" presetSubtype="32" fill="hold" grpId="0" nodeType="withEffect">
                                  <p:stCondLst>
                                    <p:cond delay="0"/>
                                  </p:stCondLst>
                                  <p:childTnLst>
                                    <p:animEffect transition="out" filter="box(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4" presetClass="exit" presetSubtype="32" fill="hold" grpId="0" nodeType="withEffect">
                                  <p:stCondLst>
                                    <p:cond delay="0"/>
                                  </p:stCondLst>
                                  <p:childTnLst>
                                    <p:animEffect transition="out" filter="box(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4" presetClass="exit" presetSubtype="32" fill="hold" grpId="0" nodeType="withEffect">
                                  <p:stCondLst>
                                    <p:cond delay="0"/>
                                  </p:stCondLst>
                                  <p:childTnLst>
                                    <p:animEffect transition="out" filter="box(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32" fill="hold" grpId="0" nodeType="withEffect">
                                  <p:stCondLst>
                                    <p:cond delay="0"/>
                                  </p:stCondLst>
                                  <p:childTnLst>
                                    <p:animEffect transition="out" filter="box(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32" fill="hold" grpId="0" nodeType="withEffect">
                                  <p:stCondLst>
                                    <p:cond delay="0"/>
                                  </p:stCondLst>
                                  <p:childTnLst>
                                    <p:animEffect transition="out" filter="box(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32" fill="hold" grpId="0" nodeType="withEffect">
                                  <p:stCondLst>
                                    <p:cond delay="0"/>
                                  </p:stCondLst>
                                  <p:childTnLst>
                                    <p:animEffect transition="out" filter="box(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32" fill="hold" grpId="0" nodeType="withEffect">
                                  <p:stCondLst>
                                    <p:cond delay="0"/>
                                  </p:stCondLst>
                                  <p:childTnLst>
                                    <p:animEffect transition="out" filter="box(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32" fill="hold" grpId="0" nodeType="withEffect">
                                  <p:stCondLst>
                                    <p:cond delay="0"/>
                                  </p:stCondLst>
                                  <p:childTnLst>
                                    <p:animEffect transition="out" filter="box(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32" fill="hold" grpId="0" nodeType="withEffect">
                                  <p:stCondLst>
                                    <p:cond delay="0"/>
                                  </p:stCondLst>
                                  <p:childTnLst>
                                    <p:animEffect transition="out" filter="box(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32" fill="hold" grpId="0" nodeType="withEffect">
                                  <p:stCondLst>
                                    <p:cond delay="0"/>
                                  </p:stCondLst>
                                  <p:childTnLst>
                                    <p:animEffect transition="out" filter="box(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32" fill="hold" grpId="0" nodeType="withEffect">
                                  <p:stCondLst>
                                    <p:cond delay="0"/>
                                  </p:stCondLst>
                                  <p:childTnLst>
                                    <p:animEffect transition="out" filter="box(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10488_il-fullxfull-707365488-9dn3.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4286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5143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78578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13"/>
                                        </p:tgtEl>
                                      </p:cBhvr>
                                    </p:animEffect>
                                    <p:set>
                                      <p:cBhvr>
                                        <p:cTn id="10" dur="1" fill="hold">
                                          <p:stCondLst>
                                            <p:cond delay="4999"/>
                                          </p:stCondLst>
                                        </p:cTn>
                                        <p:tgtEl>
                                          <p:spTgt spid="13"/>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21"/>
                                        </p:tgtEl>
                                      </p:cBhvr>
                                    </p:animEffect>
                                    <p:set>
                                      <p:cBhvr>
                                        <p:cTn id="13" dur="1" fill="hold">
                                          <p:stCondLst>
                                            <p:cond delay="4999"/>
                                          </p:stCondLst>
                                        </p:cTn>
                                        <p:tgtEl>
                                          <p:spTgt spid="21"/>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29"/>
                                        </p:tgtEl>
                                      </p:cBhvr>
                                    </p:animEffect>
                                    <p:set>
                                      <p:cBhvr>
                                        <p:cTn id="16" dur="1" fill="hold">
                                          <p:stCondLst>
                                            <p:cond delay="4999"/>
                                          </p:stCondLst>
                                        </p:cTn>
                                        <p:tgtEl>
                                          <p:spTgt spid="2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37"/>
                                        </p:tgtEl>
                                      </p:cBhvr>
                                    </p:animEffect>
                                    <p:set>
                                      <p:cBhvr>
                                        <p:cTn id="19" dur="1" fill="hold">
                                          <p:stCondLst>
                                            <p:cond delay="4999"/>
                                          </p:stCondLst>
                                        </p:cTn>
                                        <p:tgtEl>
                                          <p:spTgt spid="37"/>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5"/>
                                        </p:tgtEl>
                                      </p:cBhvr>
                                    </p:animEffect>
                                    <p:set>
                                      <p:cBhvr>
                                        <p:cTn id="22" dur="1" fill="hold">
                                          <p:stCondLst>
                                            <p:cond delay="4999"/>
                                          </p:stCondLst>
                                        </p:cTn>
                                        <p:tgtEl>
                                          <p:spTgt spid="4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53"/>
                                        </p:tgtEl>
                                      </p:cBhvr>
                                    </p:animEffect>
                                    <p:set>
                                      <p:cBhvr>
                                        <p:cTn id="25" dur="1" fill="hold">
                                          <p:stCondLst>
                                            <p:cond delay="4999"/>
                                          </p:stCondLst>
                                        </p:cTn>
                                        <p:tgtEl>
                                          <p:spTgt spid="53"/>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61"/>
                                        </p:tgtEl>
                                      </p:cBhvr>
                                    </p:animEffect>
                                    <p:set>
                                      <p:cBhvr>
                                        <p:cTn id="28" dur="1" fill="hold">
                                          <p:stCondLst>
                                            <p:cond delay="4999"/>
                                          </p:stCondLst>
                                        </p:cTn>
                                        <p:tgtEl>
                                          <p:spTgt spid="61"/>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69"/>
                                        </p:tgtEl>
                                      </p:cBhvr>
                                    </p:animEffect>
                                    <p:set>
                                      <p:cBhvr>
                                        <p:cTn id="31" dur="1" fill="hold">
                                          <p:stCondLst>
                                            <p:cond delay="4999"/>
                                          </p:stCondLst>
                                        </p:cTn>
                                        <p:tgtEl>
                                          <p:spTgt spid="69"/>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77"/>
                                        </p:tgtEl>
                                      </p:cBhvr>
                                    </p:animEffect>
                                    <p:set>
                                      <p:cBhvr>
                                        <p:cTn id="34" dur="1" fill="hold">
                                          <p:stCondLst>
                                            <p:cond delay="4999"/>
                                          </p:stCondLst>
                                        </p:cTn>
                                        <p:tgtEl>
                                          <p:spTgt spid="77"/>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5000"/>
                                        <p:tgtEl>
                                          <p:spTgt spid="6"/>
                                        </p:tgtEl>
                                      </p:cBhvr>
                                    </p:animEffect>
                                    <p:set>
                                      <p:cBhvr>
                                        <p:cTn id="37" dur="1" fill="hold">
                                          <p:stCondLst>
                                            <p:cond delay="4999"/>
                                          </p:stCondLst>
                                        </p:cTn>
                                        <p:tgtEl>
                                          <p:spTgt spid="6"/>
                                        </p:tgtEl>
                                        <p:attrNameLst>
                                          <p:attrName>style.visibility</p:attrName>
                                        </p:attrNameLst>
                                      </p:cBhvr>
                                      <p:to>
                                        <p:strVal val="hidden"/>
                                      </p:to>
                                    </p:set>
                                  </p:childTnLst>
                                </p:cTn>
                              </p:par>
                              <p:par>
                                <p:cTn id="38" presetID="18" presetClass="exit" presetSubtype="3" fill="hold" grpId="0" nodeType="withEffect">
                                  <p:stCondLst>
                                    <p:cond delay="0"/>
                                  </p:stCondLst>
                                  <p:childTnLst>
                                    <p:animEffect transition="out" filter="strips(upRigh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18" presetClass="exit" presetSubtype="3" fill="hold" grpId="0" nodeType="withEffect">
                                  <p:stCondLst>
                                    <p:cond delay="0"/>
                                  </p:stCondLst>
                                  <p:childTnLst>
                                    <p:animEffect transition="out" filter="strips(upRigh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18" presetClass="exit" presetSubtype="3" fill="hold" grpId="0" nodeType="withEffect">
                                  <p:stCondLst>
                                    <p:cond delay="0"/>
                                  </p:stCondLst>
                                  <p:childTnLst>
                                    <p:animEffect transition="out" filter="strips(upRight)">
                                      <p:cBhvr>
                                        <p:cTn id="45" dur="5000"/>
                                        <p:tgtEl>
                                          <p:spTgt spid="30"/>
                                        </p:tgtEl>
                                      </p:cBhvr>
                                    </p:animEffect>
                                    <p:set>
                                      <p:cBhvr>
                                        <p:cTn id="46" dur="1" fill="hold">
                                          <p:stCondLst>
                                            <p:cond delay="4999"/>
                                          </p:stCondLst>
                                        </p:cTn>
                                        <p:tgtEl>
                                          <p:spTgt spid="30"/>
                                        </p:tgtEl>
                                        <p:attrNameLst>
                                          <p:attrName>style.visibility</p:attrName>
                                        </p:attrNameLst>
                                      </p:cBhvr>
                                      <p:to>
                                        <p:strVal val="hidden"/>
                                      </p:to>
                                    </p:set>
                                  </p:childTnLst>
                                </p:cTn>
                              </p:par>
                              <p:par>
                                <p:cTn id="47" presetID="18" presetClass="exit" presetSubtype="3" fill="hold" grpId="0" nodeType="withEffect">
                                  <p:stCondLst>
                                    <p:cond delay="0"/>
                                  </p:stCondLst>
                                  <p:childTnLst>
                                    <p:animEffect transition="out" filter="strips(upRight)">
                                      <p:cBhvr>
                                        <p:cTn id="48" dur="5000"/>
                                        <p:tgtEl>
                                          <p:spTgt spid="38"/>
                                        </p:tgtEl>
                                      </p:cBhvr>
                                    </p:animEffect>
                                    <p:set>
                                      <p:cBhvr>
                                        <p:cTn id="49" dur="1" fill="hold">
                                          <p:stCondLst>
                                            <p:cond delay="4999"/>
                                          </p:stCondLst>
                                        </p:cTn>
                                        <p:tgtEl>
                                          <p:spTgt spid="38"/>
                                        </p:tgtEl>
                                        <p:attrNameLst>
                                          <p:attrName>style.visibility</p:attrName>
                                        </p:attrNameLst>
                                      </p:cBhvr>
                                      <p:to>
                                        <p:strVal val="hidden"/>
                                      </p:to>
                                    </p:set>
                                  </p:childTnLst>
                                </p:cTn>
                              </p:par>
                              <p:par>
                                <p:cTn id="50" presetID="18" presetClass="exit" presetSubtype="3" fill="hold" grpId="0" nodeType="withEffect">
                                  <p:stCondLst>
                                    <p:cond delay="0"/>
                                  </p:stCondLst>
                                  <p:childTnLst>
                                    <p:animEffect transition="out" filter="strips(upRight)">
                                      <p:cBhvr>
                                        <p:cTn id="51" dur="5000"/>
                                        <p:tgtEl>
                                          <p:spTgt spid="46"/>
                                        </p:tgtEl>
                                      </p:cBhvr>
                                    </p:animEffect>
                                    <p:set>
                                      <p:cBhvr>
                                        <p:cTn id="52" dur="1" fill="hold">
                                          <p:stCondLst>
                                            <p:cond delay="4999"/>
                                          </p:stCondLst>
                                        </p:cTn>
                                        <p:tgtEl>
                                          <p:spTgt spid="46"/>
                                        </p:tgtEl>
                                        <p:attrNameLst>
                                          <p:attrName>style.visibility</p:attrName>
                                        </p:attrNameLst>
                                      </p:cBhvr>
                                      <p:to>
                                        <p:strVal val="hidden"/>
                                      </p:to>
                                    </p:set>
                                  </p:childTnLst>
                                </p:cTn>
                              </p:par>
                              <p:par>
                                <p:cTn id="53" presetID="18" presetClass="exit" presetSubtype="3" fill="hold" grpId="0" nodeType="withEffect">
                                  <p:stCondLst>
                                    <p:cond delay="0"/>
                                  </p:stCondLst>
                                  <p:childTnLst>
                                    <p:animEffect transition="out" filter="strips(upRight)">
                                      <p:cBhvr>
                                        <p:cTn id="54" dur="5000"/>
                                        <p:tgtEl>
                                          <p:spTgt spid="54"/>
                                        </p:tgtEl>
                                      </p:cBhvr>
                                    </p:animEffect>
                                    <p:set>
                                      <p:cBhvr>
                                        <p:cTn id="55" dur="1" fill="hold">
                                          <p:stCondLst>
                                            <p:cond delay="4999"/>
                                          </p:stCondLst>
                                        </p:cTn>
                                        <p:tgtEl>
                                          <p:spTgt spid="54"/>
                                        </p:tgtEl>
                                        <p:attrNameLst>
                                          <p:attrName>style.visibility</p:attrName>
                                        </p:attrNameLst>
                                      </p:cBhvr>
                                      <p:to>
                                        <p:strVal val="hidden"/>
                                      </p:to>
                                    </p:set>
                                  </p:childTnLst>
                                </p:cTn>
                              </p:par>
                              <p:par>
                                <p:cTn id="56" presetID="18" presetClass="exit" presetSubtype="3" fill="hold" grpId="0" nodeType="withEffect">
                                  <p:stCondLst>
                                    <p:cond delay="0"/>
                                  </p:stCondLst>
                                  <p:childTnLst>
                                    <p:animEffect transition="out" filter="strips(upRight)">
                                      <p:cBhvr>
                                        <p:cTn id="57" dur="5000"/>
                                        <p:tgtEl>
                                          <p:spTgt spid="62"/>
                                        </p:tgtEl>
                                      </p:cBhvr>
                                    </p:animEffect>
                                    <p:set>
                                      <p:cBhvr>
                                        <p:cTn id="58" dur="1" fill="hold">
                                          <p:stCondLst>
                                            <p:cond delay="4999"/>
                                          </p:stCondLst>
                                        </p:cTn>
                                        <p:tgtEl>
                                          <p:spTgt spid="62"/>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70"/>
                                        </p:tgtEl>
                                      </p:cBhvr>
                                    </p:animEffect>
                                    <p:set>
                                      <p:cBhvr>
                                        <p:cTn id="61" dur="1" fill="hold">
                                          <p:stCondLst>
                                            <p:cond delay="4999"/>
                                          </p:stCondLst>
                                        </p:cTn>
                                        <p:tgtEl>
                                          <p:spTgt spid="70"/>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7"/>
                                        </p:tgtEl>
                                      </p:cBhvr>
                                    </p:animEffect>
                                    <p:set>
                                      <p:cBhvr>
                                        <p:cTn id="67" dur="1" fill="hold">
                                          <p:stCondLst>
                                            <p:cond delay="4999"/>
                                          </p:stCondLst>
                                        </p:cTn>
                                        <p:tgtEl>
                                          <p:spTgt spid="7"/>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15"/>
                                        </p:tgtEl>
                                      </p:cBhvr>
                                    </p:animEffect>
                                    <p:set>
                                      <p:cBhvr>
                                        <p:cTn id="70" dur="1" fill="hold">
                                          <p:stCondLst>
                                            <p:cond delay="4999"/>
                                          </p:stCondLst>
                                        </p:cTn>
                                        <p:tgtEl>
                                          <p:spTgt spid="15"/>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9"/>
                                        </p:tgtEl>
                                      </p:cBhvr>
                                    </p:animEffect>
                                    <p:set>
                                      <p:cBhvr>
                                        <p:cTn id="79" dur="1" fill="hold">
                                          <p:stCondLst>
                                            <p:cond delay="4999"/>
                                          </p:stCondLst>
                                        </p:cTn>
                                        <p:tgtEl>
                                          <p:spTgt spid="39"/>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7"/>
                                        </p:tgtEl>
                                      </p:cBhvr>
                                    </p:animEffect>
                                    <p:set>
                                      <p:cBhvr>
                                        <p:cTn id="82" dur="1" fill="hold">
                                          <p:stCondLst>
                                            <p:cond delay="4999"/>
                                          </p:stCondLst>
                                        </p:cTn>
                                        <p:tgtEl>
                                          <p:spTgt spid="47"/>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55"/>
                                        </p:tgtEl>
                                      </p:cBhvr>
                                    </p:animEffect>
                                    <p:set>
                                      <p:cBhvr>
                                        <p:cTn id="85" dur="1" fill="hold">
                                          <p:stCondLst>
                                            <p:cond delay="4999"/>
                                          </p:stCondLst>
                                        </p:cTn>
                                        <p:tgtEl>
                                          <p:spTgt spid="55"/>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63"/>
                                        </p:tgtEl>
                                      </p:cBhvr>
                                    </p:animEffect>
                                    <p:set>
                                      <p:cBhvr>
                                        <p:cTn id="88" dur="1" fill="hold">
                                          <p:stCondLst>
                                            <p:cond delay="4999"/>
                                          </p:stCondLst>
                                        </p:cTn>
                                        <p:tgtEl>
                                          <p:spTgt spid="6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71"/>
                                        </p:tgtEl>
                                      </p:cBhvr>
                                    </p:animEffect>
                                    <p:set>
                                      <p:cBhvr>
                                        <p:cTn id="91" dur="1" fill="hold">
                                          <p:stCondLst>
                                            <p:cond delay="4999"/>
                                          </p:stCondLst>
                                        </p:cTn>
                                        <p:tgtEl>
                                          <p:spTgt spid="71"/>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79"/>
                                        </p:tgtEl>
                                      </p:cBhvr>
                                    </p:animEffect>
                                    <p:set>
                                      <p:cBhvr>
                                        <p:cTn id="94" dur="1" fill="hold">
                                          <p:stCondLst>
                                            <p:cond delay="4999"/>
                                          </p:stCondLst>
                                        </p:cTn>
                                        <p:tgtEl>
                                          <p:spTgt spid="79"/>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8"/>
                                        </p:tgtEl>
                                      </p:cBhvr>
                                    </p:animEffect>
                                    <p:set>
                                      <p:cBhvr>
                                        <p:cTn id="97" dur="1" fill="hold">
                                          <p:stCondLst>
                                            <p:cond delay="4999"/>
                                          </p:stCondLst>
                                        </p:cTn>
                                        <p:tgtEl>
                                          <p:spTgt spid="8"/>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6"/>
                                        </p:tgtEl>
                                      </p:cBhvr>
                                    </p:animEffect>
                                    <p:set>
                                      <p:cBhvr>
                                        <p:cTn id="100" dur="1" fill="hold">
                                          <p:stCondLst>
                                            <p:cond delay="4999"/>
                                          </p:stCondLst>
                                        </p:cTn>
                                        <p:tgtEl>
                                          <p:spTgt spid="16"/>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24"/>
                                        </p:tgtEl>
                                      </p:cBhvr>
                                    </p:animEffect>
                                    <p:set>
                                      <p:cBhvr>
                                        <p:cTn id="103" dur="1" fill="hold">
                                          <p:stCondLst>
                                            <p:cond delay="4999"/>
                                          </p:stCondLst>
                                        </p:cTn>
                                        <p:tgtEl>
                                          <p:spTgt spid="24"/>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56"/>
                                        </p:tgtEl>
                                      </p:cBhvr>
                                    </p:animEffect>
                                    <p:set>
                                      <p:cBhvr>
                                        <p:cTn id="115" dur="1" fill="hold">
                                          <p:stCondLst>
                                            <p:cond delay="4999"/>
                                          </p:stCondLst>
                                        </p:cTn>
                                        <p:tgtEl>
                                          <p:spTgt spid="56"/>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64"/>
                                        </p:tgtEl>
                                      </p:cBhvr>
                                    </p:animEffect>
                                    <p:set>
                                      <p:cBhvr>
                                        <p:cTn id="118" dur="1" fill="hold">
                                          <p:stCondLst>
                                            <p:cond delay="4999"/>
                                          </p:stCondLst>
                                        </p:cTn>
                                        <p:tgtEl>
                                          <p:spTgt spid="64"/>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72"/>
                                        </p:tgtEl>
                                      </p:cBhvr>
                                    </p:animEffect>
                                    <p:set>
                                      <p:cBhvr>
                                        <p:cTn id="121" dur="1" fill="hold">
                                          <p:stCondLst>
                                            <p:cond delay="4999"/>
                                          </p:stCondLst>
                                        </p:cTn>
                                        <p:tgtEl>
                                          <p:spTgt spid="72"/>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80"/>
                                        </p:tgtEl>
                                      </p:cBhvr>
                                    </p:animEffect>
                                    <p:set>
                                      <p:cBhvr>
                                        <p:cTn id="124" dur="1" fill="hold">
                                          <p:stCondLst>
                                            <p:cond delay="4999"/>
                                          </p:stCondLst>
                                        </p:cTn>
                                        <p:tgtEl>
                                          <p:spTgt spid="80"/>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9"/>
                                        </p:tgtEl>
                                      </p:cBhvr>
                                    </p:animEffect>
                                    <p:set>
                                      <p:cBhvr>
                                        <p:cTn id="127" dur="1" fill="hold">
                                          <p:stCondLst>
                                            <p:cond delay="4999"/>
                                          </p:stCondLst>
                                        </p:cTn>
                                        <p:tgtEl>
                                          <p:spTgt spid="9"/>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25"/>
                                        </p:tgtEl>
                                      </p:cBhvr>
                                    </p:animEffect>
                                    <p:set>
                                      <p:cBhvr>
                                        <p:cTn id="133" dur="1" fill="hold">
                                          <p:stCondLst>
                                            <p:cond delay="4999"/>
                                          </p:stCondLst>
                                        </p:cTn>
                                        <p:tgtEl>
                                          <p:spTgt spid="25"/>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33"/>
                                        </p:tgtEl>
                                      </p:cBhvr>
                                    </p:animEffect>
                                    <p:set>
                                      <p:cBhvr>
                                        <p:cTn id="136" dur="1" fill="hold">
                                          <p:stCondLst>
                                            <p:cond delay="4999"/>
                                          </p:stCondLst>
                                        </p:cTn>
                                        <p:tgtEl>
                                          <p:spTgt spid="33"/>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7"/>
                                        </p:tgtEl>
                                      </p:cBhvr>
                                    </p:animEffect>
                                    <p:set>
                                      <p:cBhvr>
                                        <p:cTn id="145" dur="1" fill="hold">
                                          <p:stCondLst>
                                            <p:cond delay="4999"/>
                                          </p:stCondLst>
                                        </p:cTn>
                                        <p:tgtEl>
                                          <p:spTgt spid="57"/>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65"/>
                                        </p:tgtEl>
                                      </p:cBhvr>
                                    </p:animEffect>
                                    <p:set>
                                      <p:cBhvr>
                                        <p:cTn id="148" dur="1" fill="hold">
                                          <p:stCondLst>
                                            <p:cond delay="4999"/>
                                          </p:stCondLst>
                                        </p:cTn>
                                        <p:tgtEl>
                                          <p:spTgt spid="65"/>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73"/>
                                        </p:tgtEl>
                                      </p:cBhvr>
                                    </p:animEffect>
                                    <p:set>
                                      <p:cBhvr>
                                        <p:cTn id="151" dur="1" fill="hold">
                                          <p:stCondLst>
                                            <p:cond delay="4999"/>
                                          </p:stCondLst>
                                        </p:cTn>
                                        <p:tgtEl>
                                          <p:spTgt spid="73"/>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81"/>
                                        </p:tgtEl>
                                      </p:cBhvr>
                                    </p:animEffect>
                                    <p:set>
                                      <p:cBhvr>
                                        <p:cTn id="154" dur="1" fill="hold">
                                          <p:stCondLst>
                                            <p:cond delay="4999"/>
                                          </p:stCondLst>
                                        </p:cTn>
                                        <p:tgtEl>
                                          <p:spTgt spid="81"/>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10"/>
                                        </p:tgtEl>
                                      </p:cBhvr>
                                    </p:animEffect>
                                    <p:set>
                                      <p:cBhvr>
                                        <p:cTn id="157" dur="1" fill="hold">
                                          <p:stCondLst>
                                            <p:cond delay="4999"/>
                                          </p:stCondLst>
                                        </p:cTn>
                                        <p:tgtEl>
                                          <p:spTgt spid="10"/>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18"/>
                                        </p:tgtEl>
                                      </p:cBhvr>
                                    </p:animEffect>
                                    <p:set>
                                      <p:cBhvr>
                                        <p:cTn id="160" dur="1" fill="hold">
                                          <p:stCondLst>
                                            <p:cond delay="4999"/>
                                          </p:stCondLst>
                                        </p:cTn>
                                        <p:tgtEl>
                                          <p:spTgt spid="18"/>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26"/>
                                        </p:tgtEl>
                                      </p:cBhvr>
                                    </p:animEffect>
                                    <p:set>
                                      <p:cBhvr>
                                        <p:cTn id="163" dur="1" fill="hold">
                                          <p:stCondLst>
                                            <p:cond delay="4999"/>
                                          </p:stCondLst>
                                        </p:cTn>
                                        <p:tgtEl>
                                          <p:spTgt spid="26"/>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34"/>
                                        </p:tgtEl>
                                      </p:cBhvr>
                                    </p:animEffect>
                                    <p:set>
                                      <p:cBhvr>
                                        <p:cTn id="166" dur="1" fill="hold">
                                          <p:stCondLst>
                                            <p:cond delay="4999"/>
                                          </p:stCondLst>
                                        </p:cTn>
                                        <p:tgtEl>
                                          <p:spTgt spid="34"/>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42"/>
                                        </p:tgtEl>
                                      </p:cBhvr>
                                    </p:animEffect>
                                    <p:set>
                                      <p:cBhvr>
                                        <p:cTn id="169" dur="1" fill="hold">
                                          <p:stCondLst>
                                            <p:cond delay="4999"/>
                                          </p:stCondLst>
                                        </p:cTn>
                                        <p:tgtEl>
                                          <p:spTgt spid="42"/>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50"/>
                                        </p:tgtEl>
                                      </p:cBhvr>
                                    </p:animEffect>
                                    <p:set>
                                      <p:cBhvr>
                                        <p:cTn id="172" dur="1" fill="hold">
                                          <p:stCondLst>
                                            <p:cond delay="4999"/>
                                          </p:stCondLst>
                                        </p:cTn>
                                        <p:tgtEl>
                                          <p:spTgt spid="50"/>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58"/>
                                        </p:tgtEl>
                                      </p:cBhvr>
                                    </p:animEffect>
                                    <p:set>
                                      <p:cBhvr>
                                        <p:cTn id="175" dur="1" fill="hold">
                                          <p:stCondLst>
                                            <p:cond delay="4999"/>
                                          </p:stCondLst>
                                        </p:cTn>
                                        <p:tgtEl>
                                          <p:spTgt spid="58"/>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6"/>
                                        </p:tgtEl>
                                      </p:cBhvr>
                                    </p:animEffect>
                                    <p:set>
                                      <p:cBhvr>
                                        <p:cTn id="178" dur="1" fill="hold">
                                          <p:stCondLst>
                                            <p:cond delay="4999"/>
                                          </p:stCondLst>
                                        </p:cTn>
                                        <p:tgtEl>
                                          <p:spTgt spid="66"/>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74"/>
                                        </p:tgtEl>
                                      </p:cBhvr>
                                    </p:animEffect>
                                    <p:set>
                                      <p:cBhvr>
                                        <p:cTn id="181" dur="1" fill="hold">
                                          <p:stCondLst>
                                            <p:cond delay="4999"/>
                                          </p:stCondLst>
                                        </p:cTn>
                                        <p:tgtEl>
                                          <p:spTgt spid="74"/>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82"/>
                                        </p:tgtEl>
                                      </p:cBhvr>
                                    </p:animEffect>
                                    <p:set>
                                      <p:cBhvr>
                                        <p:cTn id="184" dur="1" fill="hold">
                                          <p:stCondLst>
                                            <p:cond delay="4999"/>
                                          </p:stCondLst>
                                        </p:cTn>
                                        <p:tgtEl>
                                          <p:spTgt spid="82"/>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11"/>
                                        </p:tgtEl>
                                      </p:cBhvr>
                                    </p:animEffect>
                                    <p:set>
                                      <p:cBhvr>
                                        <p:cTn id="187" dur="1" fill="hold">
                                          <p:stCondLst>
                                            <p:cond delay="4999"/>
                                          </p:stCondLst>
                                        </p:cTn>
                                        <p:tgtEl>
                                          <p:spTgt spid="11"/>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19"/>
                                        </p:tgtEl>
                                      </p:cBhvr>
                                    </p:animEffect>
                                    <p:set>
                                      <p:cBhvr>
                                        <p:cTn id="190" dur="1" fill="hold">
                                          <p:stCondLst>
                                            <p:cond delay="4999"/>
                                          </p:stCondLst>
                                        </p:cTn>
                                        <p:tgtEl>
                                          <p:spTgt spid="19"/>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27"/>
                                        </p:tgtEl>
                                      </p:cBhvr>
                                    </p:animEffect>
                                    <p:set>
                                      <p:cBhvr>
                                        <p:cTn id="193" dur="1" fill="hold">
                                          <p:stCondLst>
                                            <p:cond delay="4999"/>
                                          </p:stCondLst>
                                        </p:cTn>
                                        <p:tgtEl>
                                          <p:spTgt spid="27"/>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35"/>
                                        </p:tgtEl>
                                      </p:cBhvr>
                                    </p:animEffect>
                                    <p:set>
                                      <p:cBhvr>
                                        <p:cTn id="196" dur="1" fill="hold">
                                          <p:stCondLst>
                                            <p:cond delay="4999"/>
                                          </p:stCondLst>
                                        </p:cTn>
                                        <p:tgtEl>
                                          <p:spTgt spid="35"/>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43"/>
                                        </p:tgtEl>
                                      </p:cBhvr>
                                    </p:animEffect>
                                    <p:set>
                                      <p:cBhvr>
                                        <p:cTn id="199" dur="1" fill="hold">
                                          <p:stCondLst>
                                            <p:cond delay="4999"/>
                                          </p:stCondLst>
                                        </p:cTn>
                                        <p:tgtEl>
                                          <p:spTgt spid="43"/>
                                        </p:tgtEl>
                                        <p:attrNameLst>
                                          <p:attrName>style.visibility</p:attrName>
                                        </p:attrNameLst>
                                      </p:cBhvr>
                                      <p:to>
                                        <p:strVal val="hidden"/>
                                      </p:to>
                                    </p:set>
                                  </p:childTnLst>
                                </p:cTn>
                              </p:par>
                              <p:par>
                                <p:cTn id="200" presetID="18" presetClass="exit" presetSubtype="12" fill="hold" grpId="0" nodeType="withEffect">
                                  <p:stCondLst>
                                    <p:cond delay="0"/>
                                  </p:stCondLst>
                                  <p:childTnLst>
                                    <p:animEffect transition="out" filter="strips(downLeft)">
                                      <p:cBhvr>
                                        <p:cTn id="201" dur="5000"/>
                                        <p:tgtEl>
                                          <p:spTgt spid="51"/>
                                        </p:tgtEl>
                                      </p:cBhvr>
                                    </p:animEffect>
                                    <p:set>
                                      <p:cBhvr>
                                        <p:cTn id="202" dur="1" fill="hold">
                                          <p:stCondLst>
                                            <p:cond delay="4999"/>
                                          </p:stCondLst>
                                        </p:cTn>
                                        <p:tgtEl>
                                          <p:spTgt spid="51"/>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59"/>
                                        </p:tgtEl>
                                      </p:cBhvr>
                                    </p:animEffect>
                                    <p:set>
                                      <p:cBhvr>
                                        <p:cTn id="205" dur="1" fill="hold">
                                          <p:stCondLst>
                                            <p:cond delay="4999"/>
                                          </p:stCondLst>
                                        </p:cTn>
                                        <p:tgtEl>
                                          <p:spTgt spid="59"/>
                                        </p:tgtEl>
                                        <p:attrNameLst>
                                          <p:attrName>style.visibility</p:attrName>
                                        </p:attrNameLst>
                                      </p:cBhvr>
                                      <p:to>
                                        <p:strVal val="hidden"/>
                                      </p:to>
                                    </p:set>
                                  </p:childTnLst>
                                </p:cTn>
                              </p:par>
                              <p:par>
                                <p:cTn id="206" presetID="18" presetClass="exit" presetSubtype="12" fill="hold" grpId="0" nodeType="withEffect">
                                  <p:stCondLst>
                                    <p:cond delay="0"/>
                                  </p:stCondLst>
                                  <p:childTnLst>
                                    <p:animEffect transition="out" filter="strips(downLeft)">
                                      <p:cBhvr>
                                        <p:cTn id="207" dur="5000"/>
                                        <p:tgtEl>
                                          <p:spTgt spid="67"/>
                                        </p:tgtEl>
                                      </p:cBhvr>
                                    </p:animEffect>
                                    <p:set>
                                      <p:cBhvr>
                                        <p:cTn id="208" dur="1" fill="hold">
                                          <p:stCondLst>
                                            <p:cond delay="4999"/>
                                          </p:stCondLst>
                                        </p:cTn>
                                        <p:tgtEl>
                                          <p:spTgt spid="67"/>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75"/>
                                        </p:tgtEl>
                                      </p:cBhvr>
                                    </p:animEffect>
                                    <p:set>
                                      <p:cBhvr>
                                        <p:cTn id="211" dur="1" fill="hold">
                                          <p:stCondLst>
                                            <p:cond delay="4999"/>
                                          </p:stCondLst>
                                        </p:cTn>
                                        <p:tgtEl>
                                          <p:spTgt spid="75"/>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83"/>
                                        </p:tgtEl>
                                      </p:cBhvr>
                                    </p:animEffect>
                                    <p:set>
                                      <p:cBhvr>
                                        <p:cTn id="214" dur="1" fill="hold">
                                          <p:stCondLst>
                                            <p:cond delay="4999"/>
                                          </p:stCondLst>
                                        </p:cTn>
                                        <p:tgtEl>
                                          <p:spTgt spid="83"/>
                                        </p:tgtEl>
                                        <p:attrNameLst>
                                          <p:attrName>style.visibility</p:attrName>
                                        </p:attrNameLst>
                                      </p:cBhvr>
                                      <p:to>
                                        <p:strVal val="hidden"/>
                                      </p:to>
                                    </p:set>
                                  </p:childTnLst>
                                </p:cTn>
                              </p:par>
                              <p:par>
                                <p:cTn id="215" presetID="18" presetClass="exit" presetSubtype="3" fill="hold" grpId="0" nodeType="withEffect">
                                  <p:stCondLst>
                                    <p:cond delay="0"/>
                                  </p:stCondLst>
                                  <p:childTnLst>
                                    <p:animEffect transition="out" filter="strips(upRight)">
                                      <p:cBhvr>
                                        <p:cTn id="216" dur="5000"/>
                                        <p:tgtEl>
                                          <p:spTgt spid="12"/>
                                        </p:tgtEl>
                                      </p:cBhvr>
                                    </p:animEffect>
                                    <p:set>
                                      <p:cBhvr>
                                        <p:cTn id="217" dur="1" fill="hold">
                                          <p:stCondLst>
                                            <p:cond delay="4999"/>
                                          </p:stCondLst>
                                        </p:cTn>
                                        <p:tgtEl>
                                          <p:spTgt spid="12"/>
                                        </p:tgtEl>
                                        <p:attrNameLst>
                                          <p:attrName>style.visibility</p:attrName>
                                        </p:attrNameLst>
                                      </p:cBhvr>
                                      <p:to>
                                        <p:strVal val="hidden"/>
                                      </p:to>
                                    </p:set>
                                  </p:childTnLst>
                                </p:cTn>
                              </p:par>
                              <p:par>
                                <p:cTn id="218" presetID="18" presetClass="exit" presetSubtype="3" fill="hold" grpId="0" nodeType="withEffect">
                                  <p:stCondLst>
                                    <p:cond delay="0"/>
                                  </p:stCondLst>
                                  <p:childTnLst>
                                    <p:animEffect transition="out" filter="strips(upRight)">
                                      <p:cBhvr>
                                        <p:cTn id="219" dur="5000"/>
                                        <p:tgtEl>
                                          <p:spTgt spid="20"/>
                                        </p:tgtEl>
                                      </p:cBhvr>
                                    </p:animEffect>
                                    <p:set>
                                      <p:cBhvr>
                                        <p:cTn id="220" dur="1" fill="hold">
                                          <p:stCondLst>
                                            <p:cond delay="4999"/>
                                          </p:stCondLst>
                                        </p:cTn>
                                        <p:tgtEl>
                                          <p:spTgt spid="20"/>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28"/>
                                        </p:tgtEl>
                                      </p:cBhvr>
                                    </p:animEffect>
                                    <p:set>
                                      <p:cBhvr>
                                        <p:cTn id="223" dur="1" fill="hold">
                                          <p:stCondLst>
                                            <p:cond delay="4999"/>
                                          </p:stCondLst>
                                        </p:cTn>
                                        <p:tgtEl>
                                          <p:spTgt spid="28"/>
                                        </p:tgtEl>
                                        <p:attrNameLst>
                                          <p:attrName>style.visibility</p:attrName>
                                        </p:attrNameLst>
                                      </p:cBhvr>
                                      <p:to>
                                        <p:strVal val="hidden"/>
                                      </p:to>
                                    </p:set>
                                  </p:childTnLst>
                                </p:cTn>
                              </p:par>
                              <p:par>
                                <p:cTn id="224" presetID="18" presetClass="exit" presetSubtype="3" fill="hold" grpId="0" nodeType="withEffect">
                                  <p:stCondLst>
                                    <p:cond delay="0"/>
                                  </p:stCondLst>
                                  <p:childTnLst>
                                    <p:animEffect transition="out" filter="strips(upRight)">
                                      <p:cBhvr>
                                        <p:cTn id="225" dur="5000"/>
                                        <p:tgtEl>
                                          <p:spTgt spid="36"/>
                                        </p:tgtEl>
                                      </p:cBhvr>
                                    </p:animEffect>
                                    <p:set>
                                      <p:cBhvr>
                                        <p:cTn id="226" dur="1" fill="hold">
                                          <p:stCondLst>
                                            <p:cond delay="4999"/>
                                          </p:stCondLst>
                                        </p:cTn>
                                        <p:tgtEl>
                                          <p:spTgt spid="36"/>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44"/>
                                        </p:tgtEl>
                                      </p:cBhvr>
                                    </p:animEffect>
                                    <p:set>
                                      <p:cBhvr>
                                        <p:cTn id="229" dur="1" fill="hold">
                                          <p:stCondLst>
                                            <p:cond delay="4999"/>
                                          </p:stCondLst>
                                        </p:cTn>
                                        <p:tgtEl>
                                          <p:spTgt spid="44"/>
                                        </p:tgtEl>
                                        <p:attrNameLst>
                                          <p:attrName>style.visibility</p:attrName>
                                        </p:attrNameLst>
                                      </p:cBhvr>
                                      <p:to>
                                        <p:strVal val="hidden"/>
                                      </p:to>
                                    </p:set>
                                  </p:childTnLst>
                                </p:cTn>
                              </p:par>
                              <p:par>
                                <p:cTn id="230" presetID="18" presetClass="exit" presetSubtype="3" fill="hold" grpId="0" nodeType="withEffect">
                                  <p:stCondLst>
                                    <p:cond delay="0"/>
                                  </p:stCondLst>
                                  <p:childTnLst>
                                    <p:animEffect transition="out" filter="strips(upRight)">
                                      <p:cBhvr>
                                        <p:cTn id="231" dur="5000"/>
                                        <p:tgtEl>
                                          <p:spTgt spid="52"/>
                                        </p:tgtEl>
                                      </p:cBhvr>
                                    </p:animEffect>
                                    <p:set>
                                      <p:cBhvr>
                                        <p:cTn id="232" dur="1" fill="hold">
                                          <p:stCondLst>
                                            <p:cond delay="4999"/>
                                          </p:stCondLst>
                                        </p:cTn>
                                        <p:tgtEl>
                                          <p:spTgt spid="52"/>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60"/>
                                        </p:tgtEl>
                                      </p:cBhvr>
                                    </p:animEffect>
                                    <p:set>
                                      <p:cBhvr>
                                        <p:cTn id="235" dur="1" fill="hold">
                                          <p:stCondLst>
                                            <p:cond delay="4999"/>
                                          </p:stCondLst>
                                        </p:cTn>
                                        <p:tgtEl>
                                          <p:spTgt spid="60"/>
                                        </p:tgtEl>
                                        <p:attrNameLst>
                                          <p:attrName>style.visibility</p:attrName>
                                        </p:attrNameLst>
                                      </p:cBhvr>
                                      <p:to>
                                        <p:strVal val="hidden"/>
                                      </p:to>
                                    </p:set>
                                  </p:childTnLst>
                                </p:cTn>
                              </p:par>
                              <p:par>
                                <p:cTn id="236" presetID="18" presetClass="exit" presetSubtype="3" fill="hold" grpId="0" nodeType="withEffect">
                                  <p:stCondLst>
                                    <p:cond delay="0"/>
                                  </p:stCondLst>
                                  <p:childTnLst>
                                    <p:animEffect transition="out" filter="strips(upRight)">
                                      <p:cBhvr>
                                        <p:cTn id="237" dur="5000"/>
                                        <p:tgtEl>
                                          <p:spTgt spid="68"/>
                                        </p:tgtEl>
                                      </p:cBhvr>
                                    </p:animEffect>
                                    <p:set>
                                      <p:cBhvr>
                                        <p:cTn id="238" dur="1" fill="hold">
                                          <p:stCondLst>
                                            <p:cond delay="4999"/>
                                          </p:stCondLst>
                                        </p:cTn>
                                        <p:tgtEl>
                                          <p:spTgt spid="68"/>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76"/>
                                        </p:tgtEl>
                                      </p:cBhvr>
                                    </p:animEffect>
                                    <p:set>
                                      <p:cBhvr>
                                        <p:cTn id="241" dur="1" fill="hold">
                                          <p:stCondLst>
                                            <p:cond delay="4999"/>
                                          </p:stCondLst>
                                        </p:cTn>
                                        <p:tgtEl>
                                          <p:spTgt spid="76"/>
                                        </p:tgtEl>
                                        <p:attrNameLst>
                                          <p:attrName>style.visibility</p:attrName>
                                        </p:attrNameLst>
                                      </p:cBhvr>
                                      <p:to>
                                        <p:strVal val="hidden"/>
                                      </p:to>
                                    </p:set>
                                  </p:childTnLst>
                                </p:cTn>
                              </p:par>
                              <p:par>
                                <p:cTn id="242" presetID="18" presetClass="exit" presetSubtype="3" fill="hold" grpId="0" nodeType="withEffect">
                                  <p:stCondLst>
                                    <p:cond delay="0"/>
                                  </p:stCondLst>
                                  <p:childTnLst>
                                    <p:animEffect transition="out" filter="strips(up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09242032.jpg"/>
          <p:cNvPicPr>
            <a:picLocks noChangeAspect="1"/>
          </p:cNvPicPr>
          <p:nvPr/>
        </p:nvPicPr>
        <p:blipFill>
          <a:blip r:embed="rId2"/>
          <a:stretch>
            <a:fillRect/>
          </a:stretch>
        </p:blipFill>
        <p:spPr>
          <a:xfrm>
            <a:off x="0" y="6684"/>
            <a:ext cx="9144000" cy="6844632"/>
          </a:xfrm>
          <a:prstGeom prst="rect">
            <a:avLst/>
          </a:prstGeom>
          <a:ln>
            <a:noFill/>
          </a:ln>
        </p:spPr>
      </p:pic>
      <p:sp>
        <p:nvSpPr>
          <p:cNvPr id="5" name="4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11 Rectángulo"/>
          <p:cNvSpPr/>
          <p:nvPr/>
        </p:nvSpPr>
        <p:spPr>
          <a:xfrm>
            <a:off x="92866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12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19 Rectángulo"/>
          <p:cNvSpPr/>
          <p:nvPr/>
        </p:nvSpPr>
        <p:spPr>
          <a:xfrm>
            <a:off x="185738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1" name="20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8" name="27 Rectángulo"/>
          <p:cNvSpPr/>
          <p:nvPr/>
        </p:nvSpPr>
        <p:spPr>
          <a:xfrm>
            <a:off x="278605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8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6" name="35 Rectángulo"/>
          <p:cNvSpPr/>
          <p:nvPr/>
        </p:nvSpPr>
        <p:spPr>
          <a:xfrm>
            <a:off x="3714776"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7" name="36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4" name="43 Rectángulo"/>
          <p:cNvSpPr/>
          <p:nvPr/>
        </p:nvSpPr>
        <p:spPr>
          <a:xfrm>
            <a:off x="4643438"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5" name="44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2" name="51 Rectángulo"/>
          <p:cNvSpPr/>
          <p:nvPr/>
        </p:nvSpPr>
        <p:spPr>
          <a:xfrm>
            <a:off x="5572132"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3" name="52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0" name="59 Rectángulo"/>
          <p:cNvSpPr/>
          <p:nvPr/>
        </p:nvSpPr>
        <p:spPr>
          <a:xfrm>
            <a:off x="6500794"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1" name="60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5143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8" name="67 Rectángulo"/>
          <p:cNvSpPr/>
          <p:nvPr/>
        </p:nvSpPr>
        <p:spPr>
          <a:xfrm>
            <a:off x="7429488" y="6000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9" name="68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0" y="5143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6" name="75 Rectángulo"/>
          <p:cNvSpPr/>
          <p:nvPr/>
        </p:nvSpPr>
        <p:spPr>
          <a:xfrm>
            <a:off x="0" y="6000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7" name="76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4286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5143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4" name="83 Rectángulo"/>
          <p:cNvSpPr/>
          <p:nvPr/>
        </p:nvSpPr>
        <p:spPr>
          <a:xfrm>
            <a:off x="8358214" y="6000768"/>
            <a:ext cx="78578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3"/>
                                        </p:tgtEl>
                                      </p:cBhvr>
                                    </p:animEffect>
                                    <p:set>
                                      <p:cBhvr>
                                        <p:cTn id="10" dur="1" fill="hold">
                                          <p:stCondLst>
                                            <p:cond delay="4999"/>
                                          </p:stCondLst>
                                        </p:cTn>
                                        <p:tgtEl>
                                          <p:spTgt spid="13"/>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21"/>
                                        </p:tgtEl>
                                      </p:cBhvr>
                                    </p:animEffect>
                                    <p:set>
                                      <p:cBhvr>
                                        <p:cTn id="13" dur="1" fill="hold">
                                          <p:stCondLst>
                                            <p:cond delay="4999"/>
                                          </p:stCondLst>
                                        </p:cTn>
                                        <p:tgtEl>
                                          <p:spTgt spid="21"/>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29"/>
                                        </p:tgtEl>
                                      </p:cBhvr>
                                    </p:animEffect>
                                    <p:set>
                                      <p:cBhvr>
                                        <p:cTn id="16" dur="1" fill="hold">
                                          <p:stCondLst>
                                            <p:cond delay="4999"/>
                                          </p:stCondLst>
                                        </p:cTn>
                                        <p:tgtEl>
                                          <p:spTgt spid="2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37"/>
                                        </p:tgtEl>
                                      </p:cBhvr>
                                    </p:animEffect>
                                    <p:set>
                                      <p:cBhvr>
                                        <p:cTn id="19" dur="1" fill="hold">
                                          <p:stCondLst>
                                            <p:cond delay="4999"/>
                                          </p:stCondLst>
                                        </p:cTn>
                                        <p:tgtEl>
                                          <p:spTgt spid="37"/>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5"/>
                                        </p:tgtEl>
                                      </p:cBhvr>
                                    </p:animEffect>
                                    <p:set>
                                      <p:cBhvr>
                                        <p:cTn id="22" dur="1" fill="hold">
                                          <p:stCondLst>
                                            <p:cond delay="4999"/>
                                          </p:stCondLst>
                                        </p:cTn>
                                        <p:tgtEl>
                                          <p:spTgt spid="45"/>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53"/>
                                        </p:tgtEl>
                                      </p:cBhvr>
                                    </p:animEffect>
                                    <p:set>
                                      <p:cBhvr>
                                        <p:cTn id="25" dur="1" fill="hold">
                                          <p:stCondLst>
                                            <p:cond delay="4999"/>
                                          </p:stCondLst>
                                        </p:cTn>
                                        <p:tgtEl>
                                          <p:spTgt spid="53"/>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61"/>
                                        </p:tgtEl>
                                      </p:cBhvr>
                                    </p:animEffect>
                                    <p:set>
                                      <p:cBhvr>
                                        <p:cTn id="28" dur="1" fill="hold">
                                          <p:stCondLst>
                                            <p:cond delay="4999"/>
                                          </p:stCondLst>
                                        </p:cTn>
                                        <p:tgtEl>
                                          <p:spTgt spid="6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69"/>
                                        </p:tgtEl>
                                      </p:cBhvr>
                                    </p:animEffect>
                                    <p:set>
                                      <p:cBhvr>
                                        <p:cTn id="31" dur="1" fill="hold">
                                          <p:stCondLst>
                                            <p:cond delay="4999"/>
                                          </p:stCondLst>
                                        </p:cTn>
                                        <p:tgtEl>
                                          <p:spTgt spid="69"/>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7"/>
                                        </p:tgtEl>
                                      </p:cBhvr>
                                    </p:animEffect>
                                    <p:set>
                                      <p:cBhvr>
                                        <p:cTn id="34" dur="1" fill="hold">
                                          <p:stCondLst>
                                            <p:cond delay="4999"/>
                                          </p:stCondLst>
                                        </p:cTn>
                                        <p:tgtEl>
                                          <p:spTgt spid="77"/>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5000"/>
                                        <p:tgtEl>
                                          <p:spTgt spid="6"/>
                                        </p:tgtEl>
                                      </p:cBhvr>
                                    </p:animEffect>
                                    <p:set>
                                      <p:cBhvr>
                                        <p:cTn id="37" dur="1" fill="hold">
                                          <p:stCondLst>
                                            <p:cond delay="4999"/>
                                          </p:stCondLst>
                                        </p:cTn>
                                        <p:tgtEl>
                                          <p:spTgt spid="6"/>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16" presetClass="exit" presetSubtype="37" fill="hold" grpId="0" nodeType="withEffect">
                                  <p:stCondLst>
                                    <p:cond delay="0"/>
                                  </p:stCondLst>
                                  <p:childTnLst>
                                    <p:animEffect transition="out" filter="barn(outVertical)">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16" presetClass="exit" presetSubtype="37" fill="hold" grpId="0" nodeType="withEffect">
                                  <p:stCondLst>
                                    <p:cond delay="0"/>
                                  </p:stCondLst>
                                  <p:childTnLst>
                                    <p:animEffect transition="out" filter="barn(outVertical)">
                                      <p:cBhvr>
                                        <p:cTn id="45" dur="5000"/>
                                        <p:tgtEl>
                                          <p:spTgt spid="30"/>
                                        </p:tgtEl>
                                      </p:cBhvr>
                                    </p:animEffect>
                                    <p:set>
                                      <p:cBhvr>
                                        <p:cTn id="46" dur="1" fill="hold">
                                          <p:stCondLst>
                                            <p:cond delay="4999"/>
                                          </p:stCondLst>
                                        </p:cTn>
                                        <p:tgtEl>
                                          <p:spTgt spid="30"/>
                                        </p:tgtEl>
                                        <p:attrNameLst>
                                          <p:attrName>style.visibility</p:attrName>
                                        </p:attrNameLst>
                                      </p:cBhvr>
                                      <p:to>
                                        <p:strVal val="hidden"/>
                                      </p:to>
                                    </p:set>
                                  </p:childTnLst>
                                </p:cTn>
                              </p:par>
                              <p:par>
                                <p:cTn id="47" presetID="16" presetClass="exit" presetSubtype="37" fill="hold" grpId="0" nodeType="withEffect">
                                  <p:stCondLst>
                                    <p:cond delay="0"/>
                                  </p:stCondLst>
                                  <p:childTnLst>
                                    <p:animEffect transition="out" filter="barn(outVertical)">
                                      <p:cBhvr>
                                        <p:cTn id="48" dur="5000"/>
                                        <p:tgtEl>
                                          <p:spTgt spid="38"/>
                                        </p:tgtEl>
                                      </p:cBhvr>
                                    </p:animEffect>
                                    <p:set>
                                      <p:cBhvr>
                                        <p:cTn id="49" dur="1" fill="hold">
                                          <p:stCondLst>
                                            <p:cond delay="4999"/>
                                          </p:stCondLst>
                                        </p:cTn>
                                        <p:tgtEl>
                                          <p:spTgt spid="38"/>
                                        </p:tgtEl>
                                        <p:attrNameLst>
                                          <p:attrName>style.visibility</p:attrName>
                                        </p:attrNameLst>
                                      </p:cBhvr>
                                      <p:to>
                                        <p:strVal val="hidden"/>
                                      </p:to>
                                    </p:set>
                                  </p:childTnLst>
                                </p:cTn>
                              </p:par>
                              <p:par>
                                <p:cTn id="50" presetID="16" presetClass="exit" presetSubtype="37" fill="hold" grpId="0" nodeType="withEffect">
                                  <p:stCondLst>
                                    <p:cond delay="0"/>
                                  </p:stCondLst>
                                  <p:childTnLst>
                                    <p:animEffect transition="out" filter="barn(outVertical)">
                                      <p:cBhvr>
                                        <p:cTn id="51" dur="5000"/>
                                        <p:tgtEl>
                                          <p:spTgt spid="46"/>
                                        </p:tgtEl>
                                      </p:cBhvr>
                                    </p:animEffect>
                                    <p:set>
                                      <p:cBhvr>
                                        <p:cTn id="52" dur="1" fill="hold">
                                          <p:stCondLst>
                                            <p:cond delay="4999"/>
                                          </p:stCondLst>
                                        </p:cTn>
                                        <p:tgtEl>
                                          <p:spTgt spid="46"/>
                                        </p:tgtEl>
                                        <p:attrNameLst>
                                          <p:attrName>style.visibility</p:attrName>
                                        </p:attrNameLst>
                                      </p:cBhvr>
                                      <p:to>
                                        <p:strVal val="hidden"/>
                                      </p:to>
                                    </p:set>
                                  </p:childTnLst>
                                </p:cTn>
                              </p:par>
                              <p:par>
                                <p:cTn id="53" presetID="16" presetClass="exit" presetSubtype="37" fill="hold" grpId="0" nodeType="withEffect">
                                  <p:stCondLst>
                                    <p:cond delay="0"/>
                                  </p:stCondLst>
                                  <p:childTnLst>
                                    <p:animEffect transition="out" filter="barn(outVertical)">
                                      <p:cBhvr>
                                        <p:cTn id="54" dur="5000"/>
                                        <p:tgtEl>
                                          <p:spTgt spid="54"/>
                                        </p:tgtEl>
                                      </p:cBhvr>
                                    </p:animEffect>
                                    <p:set>
                                      <p:cBhvr>
                                        <p:cTn id="55" dur="1" fill="hold">
                                          <p:stCondLst>
                                            <p:cond delay="4999"/>
                                          </p:stCondLst>
                                        </p:cTn>
                                        <p:tgtEl>
                                          <p:spTgt spid="54"/>
                                        </p:tgtEl>
                                        <p:attrNameLst>
                                          <p:attrName>style.visibility</p:attrName>
                                        </p:attrNameLst>
                                      </p:cBhvr>
                                      <p:to>
                                        <p:strVal val="hidden"/>
                                      </p:to>
                                    </p:set>
                                  </p:childTnLst>
                                </p:cTn>
                              </p:par>
                              <p:par>
                                <p:cTn id="56" presetID="16" presetClass="exit" presetSubtype="37" fill="hold" grpId="0" nodeType="withEffect">
                                  <p:stCondLst>
                                    <p:cond delay="0"/>
                                  </p:stCondLst>
                                  <p:childTnLst>
                                    <p:animEffect transition="out" filter="barn(outVertical)">
                                      <p:cBhvr>
                                        <p:cTn id="57" dur="5000"/>
                                        <p:tgtEl>
                                          <p:spTgt spid="62"/>
                                        </p:tgtEl>
                                      </p:cBhvr>
                                    </p:animEffect>
                                    <p:set>
                                      <p:cBhvr>
                                        <p:cTn id="58" dur="1" fill="hold">
                                          <p:stCondLst>
                                            <p:cond delay="4999"/>
                                          </p:stCondLst>
                                        </p:cTn>
                                        <p:tgtEl>
                                          <p:spTgt spid="62"/>
                                        </p:tgtEl>
                                        <p:attrNameLst>
                                          <p:attrName>style.visibility</p:attrName>
                                        </p:attrNameLst>
                                      </p:cBhvr>
                                      <p:to>
                                        <p:strVal val="hidden"/>
                                      </p:to>
                                    </p:set>
                                  </p:childTnLst>
                                </p:cTn>
                              </p:par>
                              <p:par>
                                <p:cTn id="59" presetID="16" presetClass="exit" presetSubtype="37" fill="hold" grpId="0" nodeType="withEffect">
                                  <p:stCondLst>
                                    <p:cond delay="0"/>
                                  </p:stCondLst>
                                  <p:childTnLst>
                                    <p:animEffect transition="out" filter="barn(outVertical)">
                                      <p:cBhvr>
                                        <p:cTn id="60" dur="5000"/>
                                        <p:tgtEl>
                                          <p:spTgt spid="70"/>
                                        </p:tgtEl>
                                      </p:cBhvr>
                                    </p:animEffect>
                                    <p:set>
                                      <p:cBhvr>
                                        <p:cTn id="61" dur="1" fill="hold">
                                          <p:stCondLst>
                                            <p:cond delay="4999"/>
                                          </p:stCondLst>
                                        </p:cTn>
                                        <p:tgtEl>
                                          <p:spTgt spid="70"/>
                                        </p:tgtEl>
                                        <p:attrNameLst>
                                          <p:attrName>style.visibility</p:attrName>
                                        </p:attrNameLst>
                                      </p:cBhvr>
                                      <p:to>
                                        <p:strVal val="hidden"/>
                                      </p:to>
                                    </p:set>
                                  </p:childTnLst>
                                </p:cTn>
                              </p:par>
                              <p:par>
                                <p:cTn id="62" presetID="16" presetClass="exit" presetSubtype="37" fill="hold" grpId="0" nodeType="withEffect">
                                  <p:stCondLst>
                                    <p:cond delay="0"/>
                                  </p:stCondLst>
                                  <p:childTnLst>
                                    <p:animEffect transition="out" filter="barn(outVertical)">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7"/>
                                        </p:tgtEl>
                                      </p:cBhvr>
                                    </p:animEffect>
                                    <p:set>
                                      <p:cBhvr>
                                        <p:cTn id="67" dur="1" fill="hold">
                                          <p:stCondLst>
                                            <p:cond delay="4999"/>
                                          </p:stCondLst>
                                        </p:cTn>
                                        <p:tgtEl>
                                          <p:spTgt spid="7"/>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15"/>
                                        </p:tgtEl>
                                      </p:cBhvr>
                                    </p:animEffect>
                                    <p:set>
                                      <p:cBhvr>
                                        <p:cTn id="70" dur="1" fill="hold">
                                          <p:stCondLst>
                                            <p:cond delay="4999"/>
                                          </p:stCondLst>
                                        </p:cTn>
                                        <p:tgtEl>
                                          <p:spTgt spid="15"/>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9"/>
                                        </p:tgtEl>
                                      </p:cBhvr>
                                    </p:animEffect>
                                    <p:set>
                                      <p:cBhvr>
                                        <p:cTn id="79" dur="1" fill="hold">
                                          <p:stCondLst>
                                            <p:cond delay="4999"/>
                                          </p:stCondLst>
                                        </p:cTn>
                                        <p:tgtEl>
                                          <p:spTgt spid="39"/>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7"/>
                                        </p:tgtEl>
                                      </p:cBhvr>
                                    </p:animEffect>
                                    <p:set>
                                      <p:cBhvr>
                                        <p:cTn id="82" dur="1" fill="hold">
                                          <p:stCondLst>
                                            <p:cond delay="4999"/>
                                          </p:stCondLst>
                                        </p:cTn>
                                        <p:tgtEl>
                                          <p:spTgt spid="47"/>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55"/>
                                        </p:tgtEl>
                                      </p:cBhvr>
                                    </p:animEffect>
                                    <p:set>
                                      <p:cBhvr>
                                        <p:cTn id="85" dur="1" fill="hold">
                                          <p:stCondLst>
                                            <p:cond delay="4999"/>
                                          </p:stCondLst>
                                        </p:cTn>
                                        <p:tgtEl>
                                          <p:spTgt spid="55"/>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63"/>
                                        </p:tgtEl>
                                      </p:cBhvr>
                                    </p:animEffect>
                                    <p:set>
                                      <p:cBhvr>
                                        <p:cTn id="88" dur="1" fill="hold">
                                          <p:stCondLst>
                                            <p:cond delay="4999"/>
                                          </p:stCondLst>
                                        </p:cTn>
                                        <p:tgtEl>
                                          <p:spTgt spid="63"/>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71"/>
                                        </p:tgtEl>
                                      </p:cBhvr>
                                    </p:animEffect>
                                    <p:set>
                                      <p:cBhvr>
                                        <p:cTn id="91" dur="1" fill="hold">
                                          <p:stCondLst>
                                            <p:cond delay="4999"/>
                                          </p:stCondLst>
                                        </p:cTn>
                                        <p:tgtEl>
                                          <p:spTgt spid="71"/>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79"/>
                                        </p:tgtEl>
                                      </p:cBhvr>
                                    </p:animEffect>
                                    <p:set>
                                      <p:cBhvr>
                                        <p:cTn id="94" dur="1" fill="hold">
                                          <p:stCondLst>
                                            <p:cond delay="4999"/>
                                          </p:stCondLst>
                                        </p:cTn>
                                        <p:tgtEl>
                                          <p:spTgt spid="79"/>
                                        </p:tgtEl>
                                        <p:attrNameLst>
                                          <p:attrName>style.visibility</p:attrName>
                                        </p:attrNameLst>
                                      </p:cBhvr>
                                      <p:to>
                                        <p:strVal val="hidden"/>
                                      </p:to>
                                    </p:set>
                                  </p:childTnLst>
                                </p:cTn>
                              </p:par>
                              <p:par>
                                <p:cTn id="95" presetID="16" presetClass="exit" presetSubtype="37" fill="hold" grpId="0" nodeType="withEffect">
                                  <p:stCondLst>
                                    <p:cond delay="0"/>
                                  </p:stCondLst>
                                  <p:childTnLst>
                                    <p:animEffect transition="out" filter="barn(outVertical)">
                                      <p:cBhvr>
                                        <p:cTn id="96" dur="5000"/>
                                        <p:tgtEl>
                                          <p:spTgt spid="8"/>
                                        </p:tgtEl>
                                      </p:cBhvr>
                                    </p:animEffect>
                                    <p:set>
                                      <p:cBhvr>
                                        <p:cTn id="97" dur="1" fill="hold">
                                          <p:stCondLst>
                                            <p:cond delay="4999"/>
                                          </p:stCondLst>
                                        </p:cTn>
                                        <p:tgtEl>
                                          <p:spTgt spid="8"/>
                                        </p:tgtEl>
                                        <p:attrNameLst>
                                          <p:attrName>style.visibility</p:attrName>
                                        </p:attrNameLst>
                                      </p:cBhvr>
                                      <p:to>
                                        <p:strVal val="hidden"/>
                                      </p:to>
                                    </p:set>
                                  </p:childTnLst>
                                </p:cTn>
                              </p:par>
                              <p:par>
                                <p:cTn id="98" presetID="16" presetClass="exit" presetSubtype="37" fill="hold" grpId="0" nodeType="withEffect">
                                  <p:stCondLst>
                                    <p:cond delay="0"/>
                                  </p:stCondLst>
                                  <p:childTnLst>
                                    <p:animEffect transition="out" filter="barn(outVertical)">
                                      <p:cBhvr>
                                        <p:cTn id="99" dur="5000"/>
                                        <p:tgtEl>
                                          <p:spTgt spid="16"/>
                                        </p:tgtEl>
                                      </p:cBhvr>
                                    </p:animEffect>
                                    <p:set>
                                      <p:cBhvr>
                                        <p:cTn id="100" dur="1" fill="hold">
                                          <p:stCondLst>
                                            <p:cond delay="4999"/>
                                          </p:stCondLst>
                                        </p:cTn>
                                        <p:tgtEl>
                                          <p:spTgt spid="16"/>
                                        </p:tgtEl>
                                        <p:attrNameLst>
                                          <p:attrName>style.visibility</p:attrName>
                                        </p:attrNameLst>
                                      </p:cBhvr>
                                      <p:to>
                                        <p:strVal val="hidden"/>
                                      </p:to>
                                    </p:set>
                                  </p:childTnLst>
                                </p:cTn>
                              </p:par>
                              <p:par>
                                <p:cTn id="101" presetID="16" presetClass="exit" presetSubtype="37" fill="hold" grpId="0" nodeType="withEffect">
                                  <p:stCondLst>
                                    <p:cond delay="0"/>
                                  </p:stCondLst>
                                  <p:childTnLst>
                                    <p:animEffect transition="out" filter="barn(outVertical)">
                                      <p:cBhvr>
                                        <p:cTn id="102" dur="5000"/>
                                        <p:tgtEl>
                                          <p:spTgt spid="24"/>
                                        </p:tgtEl>
                                      </p:cBhvr>
                                    </p:animEffect>
                                    <p:set>
                                      <p:cBhvr>
                                        <p:cTn id="103" dur="1" fill="hold">
                                          <p:stCondLst>
                                            <p:cond delay="4999"/>
                                          </p:stCondLst>
                                        </p:cTn>
                                        <p:tgtEl>
                                          <p:spTgt spid="24"/>
                                        </p:tgtEl>
                                        <p:attrNameLst>
                                          <p:attrName>style.visibility</p:attrName>
                                        </p:attrNameLst>
                                      </p:cBhvr>
                                      <p:to>
                                        <p:strVal val="hidden"/>
                                      </p:to>
                                    </p:set>
                                  </p:childTnLst>
                                </p:cTn>
                              </p:par>
                              <p:par>
                                <p:cTn id="104" presetID="16" presetClass="exit" presetSubtype="37" fill="hold" grpId="0" nodeType="withEffect">
                                  <p:stCondLst>
                                    <p:cond delay="0"/>
                                  </p:stCondLst>
                                  <p:childTnLst>
                                    <p:animEffect transition="out" filter="barn(outVertical)">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6" presetClass="exit" presetSubtype="37" fill="hold" grpId="0" nodeType="withEffect">
                                  <p:stCondLst>
                                    <p:cond delay="0"/>
                                  </p:stCondLst>
                                  <p:childTnLst>
                                    <p:animEffect transition="out" filter="barn(out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6" presetClass="exit" presetSubtype="37" fill="hold" grpId="0" nodeType="withEffect">
                                  <p:stCondLst>
                                    <p:cond delay="0"/>
                                  </p:stCondLst>
                                  <p:childTnLst>
                                    <p:animEffect transition="out" filter="barn(outVertical)">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16" presetClass="exit" presetSubtype="37" fill="hold" grpId="0" nodeType="withEffect">
                                  <p:stCondLst>
                                    <p:cond delay="0"/>
                                  </p:stCondLst>
                                  <p:childTnLst>
                                    <p:animEffect transition="out" filter="barn(outVertical)">
                                      <p:cBhvr>
                                        <p:cTn id="114" dur="5000"/>
                                        <p:tgtEl>
                                          <p:spTgt spid="56"/>
                                        </p:tgtEl>
                                      </p:cBhvr>
                                    </p:animEffect>
                                    <p:set>
                                      <p:cBhvr>
                                        <p:cTn id="115" dur="1" fill="hold">
                                          <p:stCondLst>
                                            <p:cond delay="4999"/>
                                          </p:stCondLst>
                                        </p:cTn>
                                        <p:tgtEl>
                                          <p:spTgt spid="56"/>
                                        </p:tgtEl>
                                        <p:attrNameLst>
                                          <p:attrName>style.visibility</p:attrName>
                                        </p:attrNameLst>
                                      </p:cBhvr>
                                      <p:to>
                                        <p:strVal val="hidden"/>
                                      </p:to>
                                    </p:set>
                                  </p:childTnLst>
                                </p:cTn>
                              </p:par>
                              <p:par>
                                <p:cTn id="116" presetID="16" presetClass="exit" presetSubtype="37" fill="hold" grpId="0" nodeType="withEffect">
                                  <p:stCondLst>
                                    <p:cond delay="0"/>
                                  </p:stCondLst>
                                  <p:childTnLst>
                                    <p:animEffect transition="out" filter="barn(outVertical)">
                                      <p:cBhvr>
                                        <p:cTn id="117" dur="5000"/>
                                        <p:tgtEl>
                                          <p:spTgt spid="64"/>
                                        </p:tgtEl>
                                      </p:cBhvr>
                                    </p:animEffect>
                                    <p:set>
                                      <p:cBhvr>
                                        <p:cTn id="118" dur="1" fill="hold">
                                          <p:stCondLst>
                                            <p:cond delay="4999"/>
                                          </p:stCondLst>
                                        </p:cTn>
                                        <p:tgtEl>
                                          <p:spTgt spid="64"/>
                                        </p:tgtEl>
                                        <p:attrNameLst>
                                          <p:attrName>style.visibility</p:attrName>
                                        </p:attrNameLst>
                                      </p:cBhvr>
                                      <p:to>
                                        <p:strVal val="hidden"/>
                                      </p:to>
                                    </p:set>
                                  </p:childTnLst>
                                </p:cTn>
                              </p:par>
                              <p:par>
                                <p:cTn id="119" presetID="16" presetClass="exit" presetSubtype="37" fill="hold" grpId="0" nodeType="withEffect">
                                  <p:stCondLst>
                                    <p:cond delay="0"/>
                                  </p:stCondLst>
                                  <p:childTnLst>
                                    <p:animEffect transition="out" filter="barn(outVertical)">
                                      <p:cBhvr>
                                        <p:cTn id="120" dur="5000"/>
                                        <p:tgtEl>
                                          <p:spTgt spid="72"/>
                                        </p:tgtEl>
                                      </p:cBhvr>
                                    </p:animEffect>
                                    <p:set>
                                      <p:cBhvr>
                                        <p:cTn id="121" dur="1" fill="hold">
                                          <p:stCondLst>
                                            <p:cond delay="4999"/>
                                          </p:stCondLst>
                                        </p:cTn>
                                        <p:tgtEl>
                                          <p:spTgt spid="72"/>
                                        </p:tgtEl>
                                        <p:attrNameLst>
                                          <p:attrName>style.visibility</p:attrName>
                                        </p:attrNameLst>
                                      </p:cBhvr>
                                      <p:to>
                                        <p:strVal val="hidden"/>
                                      </p:to>
                                    </p:set>
                                  </p:childTnLst>
                                </p:cTn>
                              </p:par>
                              <p:par>
                                <p:cTn id="122" presetID="16" presetClass="exit" presetSubtype="37" fill="hold" grpId="0" nodeType="withEffect">
                                  <p:stCondLst>
                                    <p:cond delay="0"/>
                                  </p:stCondLst>
                                  <p:childTnLst>
                                    <p:animEffect transition="out" filter="barn(outVertical)">
                                      <p:cBhvr>
                                        <p:cTn id="123" dur="5000"/>
                                        <p:tgtEl>
                                          <p:spTgt spid="80"/>
                                        </p:tgtEl>
                                      </p:cBhvr>
                                    </p:animEffect>
                                    <p:set>
                                      <p:cBhvr>
                                        <p:cTn id="124" dur="1" fill="hold">
                                          <p:stCondLst>
                                            <p:cond delay="4999"/>
                                          </p:stCondLst>
                                        </p:cTn>
                                        <p:tgtEl>
                                          <p:spTgt spid="80"/>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9"/>
                                        </p:tgtEl>
                                      </p:cBhvr>
                                    </p:animEffect>
                                    <p:set>
                                      <p:cBhvr>
                                        <p:cTn id="127" dur="1" fill="hold">
                                          <p:stCondLst>
                                            <p:cond delay="4999"/>
                                          </p:stCondLst>
                                        </p:cTn>
                                        <p:tgtEl>
                                          <p:spTgt spid="9"/>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25"/>
                                        </p:tgtEl>
                                      </p:cBhvr>
                                    </p:animEffect>
                                    <p:set>
                                      <p:cBhvr>
                                        <p:cTn id="133" dur="1" fill="hold">
                                          <p:stCondLst>
                                            <p:cond delay="4999"/>
                                          </p:stCondLst>
                                        </p:cTn>
                                        <p:tgtEl>
                                          <p:spTgt spid="25"/>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33"/>
                                        </p:tgtEl>
                                      </p:cBhvr>
                                    </p:animEffect>
                                    <p:set>
                                      <p:cBhvr>
                                        <p:cTn id="136" dur="1" fill="hold">
                                          <p:stCondLst>
                                            <p:cond delay="4999"/>
                                          </p:stCondLst>
                                        </p:cTn>
                                        <p:tgtEl>
                                          <p:spTgt spid="3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7"/>
                                        </p:tgtEl>
                                      </p:cBhvr>
                                    </p:animEffect>
                                    <p:set>
                                      <p:cBhvr>
                                        <p:cTn id="145" dur="1" fill="hold">
                                          <p:stCondLst>
                                            <p:cond delay="4999"/>
                                          </p:stCondLst>
                                        </p:cTn>
                                        <p:tgtEl>
                                          <p:spTgt spid="57"/>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65"/>
                                        </p:tgtEl>
                                      </p:cBhvr>
                                    </p:animEffect>
                                    <p:set>
                                      <p:cBhvr>
                                        <p:cTn id="148" dur="1" fill="hold">
                                          <p:stCondLst>
                                            <p:cond delay="4999"/>
                                          </p:stCondLst>
                                        </p:cTn>
                                        <p:tgtEl>
                                          <p:spTgt spid="65"/>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73"/>
                                        </p:tgtEl>
                                      </p:cBhvr>
                                    </p:animEffect>
                                    <p:set>
                                      <p:cBhvr>
                                        <p:cTn id="151" dur="1" fill="hold">
                                          <p:stCondLst>
                                            <p:cond delay="4999"/>
                                          </p:stCondLst>
                                        </p:cTn>
                                        <p:tgtEl>
                                          <p:spTgt spid="73"/>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81"/>
                                        </p:tgtEl>
                                      </p:cBhvr>
                                    </p:animEffect>
                                    <p:set>
                                      <p:cBhvr>
                                        <p:cTn id="154" dur="1" fill="hold">
                                          <p:stCondLst>
                                            <p:cond delay="4999"/>
                                          </p:stCondLst>
                                        </p:cTn>
                                        <p:tgtEl>
                                          <p:spTgt spid="81"/>
                                        </p:tgtEl>
                                        <p:attrNameLst>
                                          <p:attrName>style.visibility</p:attrName>
                                        </p:attrNameLst>
                                      </p:cBhvr>
                                      <p:to>
                                        <p:strVal val="hidden"/>
                                      </p:to>
                                    </p:set>
                                  </p:childTnLst>
                                </p:cTn>
                              </p:par>
                              <p:par>
                                <p:cTn id="155" presetID="16" presetClass="exit" presetSubtype="37" fill="hold" grpId="0" nodeType="withEffect">
                                  <p:stCondLst>
                                    <p:cond delay="0"/>
                                  </p:stCondLst>
                                  <p:childTnLst>
                                    <p:animEffect transition="out" filter="barn(outVertical)">
                                      <p:cBhvr>
                                        <p:cTn id="156" dur="5000"/>
                                        <p:tgtEl>
                                          <p:spTgt spid="10"/>
                                        </p:tgtEl>
                                      </p:cBhvr>
                                    </p:animEffect>
                                    <p:set>
                                      <p:cBhvr>
                                        <p:cTn id="157" dur="1" fill="hold">
                                          <p:stCondLst>
                                            <p:cond delay="4999"/>
                                          </p:stCondLst>
                                        </p:cTn>
                                        <p:tgtEl>
                                          <p:spTgt spid="10"/>
                                        </p:tgtEl>
                                        <p:attrNameLst>
                                          <p:attrName>style.visibility</p:attrName>
                                        </p:attrNameLst>
                                      </p:cBhvr>
                                      <p:to>
                                        <p:strVal val="hidden"/>
                                      </p:to>
                                    </p:set>
                                  </p:childTnLst>
                                </p:cTn>
                              </p:par>
                              <p:par>
                                <p:cTn id="158" presetID="16" presetClass="exit" presetSubtype="37" fill="hold" grpId="0" nodeType="withEffect">
                                  <p:stCondLst>
                                    <p:cond delay="0"/>
                                  </p:stCondLst>
                                  <p:childTnLst>
                                    <p:animEffect transition="out" filter="barn(outVertical)">
                                      <p:cBhvr>
                                        <p:cTn id="159" dur="5000"/>
                                        <p:tgtEl>
                                          <p:spTgt spid="18"/>
                                        </p:tgtEl>
                                      </p:cBhvr>
                                    </p:animEffect>
                                    <p:set>
                                      <p:cBhvr>
                                        <p:cTn id="160" dur="1" fill="hold">
                                          <p:stCondLst>
                                            <p:cond delay="4999"/>
                                          </p:stCondLst>
                                        </p:cTn>
                                        <p:tgtEl>
                                          <p:spTgt spid="18"/>
                                        </p:tgtEl>
                                        <p:attrNameLst>
                                          <p:attrName>style.visibility</p:attrName>
                                        </p:attrNameLst>
                                      </p:cBhvr>
                                      <p:to>
                                        <p:strVal val="hidden"/>
                                      </p:to>
                                    </p:set>
                                  </p:childTnLst>
                                </p:cTn>
                              </p:par>
                              <p:par>
                                <p:cTn id="161" presetID="16" presetClass="exit" presetSubtype="37" fill="hold" grpId="0" nodeType="withEffect">
                                  <p:stCondLst>
                                    <p:cond delay="0"/>
                                  </p:stCondLst>
                                  <p:childTnLst>
                                    <p:animEffect transition="out" filter="barn(outVertical)">
                                      <p:cBhvr>
                                        <p:cTn id="162" dur="5000"/>
                                        <p:tgtEl>
                                          <p:spTgt spid="26"/>
                                        </p:tgtEl>
                                      </p:cBhvr>
                                    </p:animEffect>
                                    <p:set>
                                      <p:cBhvr>
                                        <p:cTn id="163" dur="1" fill="hold">
                                          <p:stCondLst>
                                            <p:cond delay="4999"/>
                                          </p:stCondLst>
                                        </p:cTn>
                                        <p:tgtEl>
                                          <p:spTgt spid="26"/>
                                        </p:tgtEl>
                                        <p:attrNameLst>
                                          <p:attrName>style.visibility</p:attrName>
                                        </p:attrNameLst>
                                      </p:cBhvr>
                                      <p:to>
                                        <p:strVal val="hidden"/>
                                      </p:to>
                                    </p:set>
                                  </p:childTnLst>
                                </p:cTn>
                              </p:par>
                              <p:par>
                                <p:cTn id="164" presetID="16" presetClass="exit" presetSubtype="37" fill="hold" grpId="0" nodeType="withEffect">
                                  <p:stCondLst>
                                    <p:cond delay="0"/>
                                  </p:stCondLst>
                                  <p:childTnLst>
                                    <p:animEffect transition="out" filter="barn(outVertical)">
                                      <p:cBhvr>
                                        <p:cTn id="165" dur="5000"/>
                                        <p:tgtEl>
                                          <p:spTgt spid="34"/>
                                        </p:tgtEl>
                                      </p:cBhvr>
                                    </p:animEffect>
                                    <p:set>
                                      <p:cBhvr>
                                        <p:cTn id="166" dur="1" fill="hold">
                                          <p:stCondLst>
                                            <p:cond delay="4999"/>
                                          </p:stCondLst>
                                        </p:cTn>
                                        <p:tgtEl>
                                          <p:spTgt spid="34"/>
                                        </p:tgtEl>
                                        <p:attrNameLst>
                                          <p:attrName>style.visibility</p:attrName>
                                        </p:attrNameLst>
                                      </p:cBhvr>
                                      <p:to>
                                        <p:strVal val="hidden"/>
                                      </p:to>
                                    </p:set>
                                  </p:childTnLst>
                                </p:cTn>
                              </p:par>
                              <p:par>
                                <p:cTn id="167" presetID="16" presetClass="exit" presetSubtype="37" fill="hold" grpId="0" nodeType="withEffect">
                                  <p:stCondLst>
                                    <p:cond delay="0"/>
                                  </p:stCondLst>
                                  <p:childTnLst>
                                    <p:animEffect transition="out" filter="barn(outVertical)">
                                      <p:cBhvr>
                                        <p:cTn id="168" dur="5000"/>
                                        <p:tgtEl>
                                          <p:spTgt spid="42"/>
                                        </p:tgtEl>
                                      </p:cBhvr>
                                    </p:animEffect>
                                    <p:set>
                                      <p:cBhvr>
                                        <p:cTn id="169" dur="1" fill="hold">
                                          <p:stCondLst>
                                            <p:cond delay="4999"/>
                                          </p:stCondLst>
                                        </p:cTn>
                                        <p:tgtEl>
                                          <p:spTgt spid="42"/>
                                        </p:tgtEl>
                                        <p:attrNameLst>
                                          <p:attrName>style.visibility</p:attrName>
                                        </p:attrNameLst>
                                      </p:cBhvr>
                                      <p:to>
                                        <p:strVal val="hidden"/>
                                      </p:to>
                                    </p:set>
                                  </p:childTnLst>
                                </p:cTn>
                              </p:par>
                              <p:par>
                                <p:cTn id="170" presetID="16" presetClass="exit" presetSubtype="37" fill="hold" grpId="0" nodeType="withEffect">
                                  <p:stCondLst>
                                    <p:cond delay="0"/>
                                  </p:stCondLst>
                                  <p:childTnLst>
                                    <p:animEffect transition="out" filter="barn(outVertical)">
                                      <p:cBhvr>
                                        <p:cTn id="171" dur="5000"/>
                                        <p:tgtEl>
                                          <p:spTgt spid="50"/>
                                        </p:tgtEl>
                                      </p:cBhvr>
                                    </p:animEffect>
                                    <p:set>
                                      <p:cBhvr>
                                        <p:cTn id="172" dur="1" fill="hold">
                                          <p:stCondLst>
                                            <p:cond delay="4999"/>
                                          </p:stCondLst>
                                        </p:cTn>
                                        <p:tgtEl>
                                          <p:spTgt spid="50"/>
                                        </p:tgtEl>
                                        <p:attrNameLst>
                                          <p:attrName>style.visibility</p:attrName>
                                        </p:attrNameLst>
                                      </p:cBhvr>
                                      <p:to>
                                        <p:strVal val="hidden"/>
                                      </p:to>
                                    </p:set>
                                  </p:childTnLst>
                                </p:cTn>
                              </p:par>
                              <p:par>
                                <p:cTn id="173" presetID="16" presetClass="exit" presetSubtype="37" fill="hold" grpId="0" nodeType="withEffect">
                                  <p:stCondLst>
                                    <p:cond delay="0"/>
                                  </p:stCondLst>
                                  <p:childTnLst>
                                    <p:animEffect transition="out" filter="barn(outVertical)">
                                      <p:cBhvr>
                                        <p:cTn id="174" dur="5000"/>
                                        <p:tgtEl>
                                          <p:spTgt spid="58"/>
                                        </p:tgtEl>
                                      </p:cBhvr>
                                    </p:animEffect>
                                    <p:set>
                                      <p:cBhvr>
                                        <p:cTn id="175" dur="1" fill="hold">
                                          <p:stCondLst>
                                            <p:cond delay="4999"/>
                                          </p:stCondLst>
                                        </p:cTn>
                                        <p:tgtEl>
                                          <p:spTgt spid="58"/>
                                        </p:tgtEl>
                                        <p:attrNameLst>
                                          <p:attrName>style.visibility</p:attrName>
                                        </p:attrNameLst>
                                      </p:cBhvr>
                                      <p:to>
                                        <p:strVal val="hidden"/>
                                      </p:to>
                                    </p:set>
                                  </p:childTnLst>
                                </p:cTn>
                              </p:par>
                              <p:par>
                                <p:cTn id="176" presetID="16" presetClass="exit" presetSubtype="37" fill="hold" grpId="0" nodeType="withEffect">
                                  <p:stCondLst>
                                    <p:cond delay="0"/>
                                  </p:stCondLst>
                                  <p:childTnLst>
                                    <p:animEffect transition="out" filter="barn(outVertical)">
                                      <p:cBhvr>
                                        <p:cTn id="177" dur="5000"/>
                                        <p:tgtEl>
                                          <p:spTgt spid="66"/>
                                        </p:tgtEl>
                                      </p:cBhvr>
                                    </p:animEffect>
                                    <p:set>
                                      <p:cBhvr>
                                        <p:cTn id="178" dur="1" fill="hold">
                                          <p:stCondLst>
                                            <p:cond delay="4999"/>
                                          </p:stCondLst>
                                        </p:cTn>
                                        <p:tgtEl>
                                          <p:spTgt spid="66"/>
                                        </p:tgtEl>
                                        <p:attrNameLst>
                                          <p:attrName>style.visibility</p:attrName>
                                        </p:attrNameLst>
                                      </p:cBhvr>
                                      <p:to>
                                        <p:strVal val="hidden"/>
                                      </p:to>
                                    </p:set>
                                  </p:childTnLst>
                                </p:cTn>
                              </p:par>
                              <p:par>
                                <p:cTn id="179" presetID="16" presetClass="exit" presetSubtype="37" fill="hold" grpId="0" nodeType="withEffect">
                                  <p:stCondLst>
                                    <p:cond delay="0"/>
                                  </p:stCondLst>
                                  <p:childTnLst>
                                    <p:animEffect transition="out" filter="barn(outVertical)">
                                      <p:cBhvr>
                                        <p:cTn id="180" dur="5000"/>
                                        <p:tgtEl>
                                          <p:spTgt spid="74"/>
                                        </p:tgtEl>
                                      </p:cBhvr>
                                    </p:animEffect>
                                    <p:set>
                                      <p:cBhvr>
                                        <p:cTn id="181" dur="1" fill="hold">
                                          <p:stCondLst>
                                            <p:cond delay="4999"/>
                                          </p:stCondLst>
                                        </p:cTn>
                                        <p:tgtEl>
                                          <p:spTgt spid="74"/>
                                        </p:tgtEl>
                                        <p:attrNameLst>
                                          <p:attrName>style.visibility</p:attrName>
                                        </p:attrNameLst>
                                      </p:cBhvr>
                                      <p:to>
                                        <p:strVal val="hidden"/>
                                      </p:to>
                                    </p:set>
                                  </p:childTnLst>
                                </p:cTn>
                              </p:par>
                              <p:par>
                                <p:cTn id="182" presetID="16" presetClass="exit" presetSubtype="37" fill="hold" grpId="0" nodeType="withEffect">
                                  <p:stCondLst>
                                    <p:cond delay="0"/>
                                  </p:stCondLst>
                                  <p:childTnLst>
                                    <p:animEffect transition="out" filter="barn(outVertical)">
                                      <p:cBhvr>
                                        <p:cTn id="183" dur="5000"/>
                                        <p:tgtEl>
                                          <p:spTgt spid="82"/>
                                        </p:tgtEl>
                                      </p:cBhvr>
                                    </p:animEffect>
                                    <p:set>
                                      <p:cBhvr>
                                        <p:cTn id="184" dur="1" fill="hold">
                                          <p:stCondLst>
                                            <p:cond delay="4999"/>
                                          </p:stCondLst>
                                        </p:cTn>
                                        <p:tgtEl>
                                          <p:spTgt spid="82"/>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11"/>
                                        </p:tgtEl>
                                      </p:cBhvr>
                                    </p:animEffect>
                                    <p:set>
                                      <p:cBhvr>
                                        <p:cTn id="187" dur="1" fill="hold">
                                          <p:stCondLst>
                                            <p:cond delay="4999"/>
                                          </p:stCondLst>
                                        </p:cTn>
                                        <p:tgtEl>
                                          <p:spTgt spid="11"/>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19"/>
                                        </p:tgtEl>
                                      </p:cBhvr>
                                    </p:animEffect>
                                    <p:set>
                                      <p:cBhvr>
                                        <p:cTn id="190" dur="1" fill="hold">
                                          <p:stCondLst>
                                            <p:cond delay="4999"/>
                                          </p:stCondLst>
                                        </p:cTn>
                                        <p:tgtEl>
                                          <p:spTgt spid="19"/>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27"/>
                                        </p:tgtEl>
                                      </p:cBhvr>
                                    </p:animEffect>
                                    <p:set>
                                      <p:cBhvr>
                                        <p:cTn id="193" dur="1" fill="hold">
                                          <p:stCondLst>
                                            <p:cond delay="4999"/>
                                          </p:stCondLst>
                                        </p:cTn>
                                        <p:tgtEl>
                                          <p:spTgt spid="27"/>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35"/>
                                        </p:tgtEl>
                                      </p:cBhvr>
                                    </p:animEffect>
                                    <p:set>
                                      <p:cBhvr>
                                        <p:cTn id="196" dur="1" fill="hold">
                                          <p:stCondLst>
                                            <p:cond delay="4999"/>
                                          </p:stCondLst>
                                        </p:cTn>
                                        <p:tgtEl>
                                          <p:spTgt spid="35"/>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43"/>
                                        </p:tgtEl>
                                      </p:cBhvr>
                                    </p:animEffect>
                                    <p:set>
                                      <p:cBhvr>
                                        <p:cTn id="199" dur="1" fill="hold">
                                          <p:stCondLst>
                                            <p:cond delay="4999"/>
                                          </p:stCondLst>
                                        </p:cTn>
                                        <p:tgtEl>
                                          <p:spTgt spid="43"/>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51"/>
                                        </p:tgtEl>
                                      </p:cBhvr>
                                    </p:animEffect>
                                    <p:set>
                                      <p:cBhvr>
                                        <p:cTn id="202" dur="1" fill="hold">
                                          <p:stCondLst>
                                            <p:cond delay="4999"/>
                                          </p:stCondLst>
                                        </p:cTn>
                                        <p:tgtEl>
                                          <p:spTgt spid="51"/>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59"/>
                                        </p:tgtEl>
                                      </p:cBhvr>
                                    </p:animEffect>
                                    <p:set>
                                      <p:cBhvr>
                                        <p:cTn id="205" dur="1" fill="hold">
                                          <p:stCondLst>
                                            <p:cond delay="4999"/>
                                          </p:stCondLst>
                                        </p:cTn>
                                        <p:tgtEl>
                                          <p:spTgt spid="59"/>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67"/>
                                        </p:tgtEl>
                                      </p:cBhvr>
                                    </p:animEffect>
                                    <p:set>
                                      <p:cBhvr>
                                        <p:cTn id="208" dur="1" fill="hold">
                                          <p:stCondLst>
                                            <p:cond delay="4999"/>
                                          </p:stCondLst>
                                        </p:cTn>
                                        <p:tgtEl>
                                          <p:spTgt spid="67"/>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75"/>
                                        </p:tgtEl>
                                      </p:cBhvr>
                                    </p:animEffect>
                                    <p:set>
                                      <p:cBhvr>
                                        <p:cTn id="211" dur="1" fill="hold">
                                          <p:stCondLst>
                                            <p:cond delay="4999"/>
                                          </p:stCondLst>
                                        </p:cTn>
                                        <p:tgtEl>
                                          <p:spTgt spid="75"/>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83"/>
                                        </p:tgtEl>
                                      </p:cBhvr>
                                    </p:animEffect>
                                    <p:set>
                                      <p:cBhvr>
                                        <p:cTn id="214" dur="1" fill="hold">
                                          <p:stCondLst>
                                            <p:cond delay="4999"/>
                                          </p:stCondLst>
                                        </p:cTn>
                                        <p:tgtEl>
                                          <p:spTgt spid="83"/>
                                        </p:tgtEl>
                                        <p:attrNameLst>
                                          <p:attrName>style.visibility</p:attrName>
                                        </p:attrNameLst>
                                      </p:cBhvr>
                                      <p:to>
                                        <p:strVal val="hidden"/>
                                      </p:to>
                                    </p:set>
                                  </p:childTnLst>
                                </p:cTn>
                              </p:par>
                              <p:par>
                                <p:cTn id="215" presetID="16" presetClass="exit" presetSubtype="37" fill="hold" grpId="0" nodeType="withEffect">
                                  <p:stCondLst>
                                    <p:cond delay="0"/>
                                  </p:stCondLst>
                                  <p:childTnLst>
                                    <p:animEffect transition="out" filter="barn(outVertical)">
                                      <p:cBhvr>
                                        <p:cTn id="216" dur="5000"/>
                                        <p:tgtEl>
                                          <p:spTgt spid="12"/>
                                        </p:tgtEl>
                                      </p:cBhvr>
                                    </p:animEffect>
                                    <p:set>
                                      <p:cBhvr>
                                        <p:cTn id="217" dur="1" fill="hold">
                                          <p:stCondLst>
                                            <p:cond delay="4999"/>
                                          </p:stCondLst>
                                        </p:cTn>
                                        <p:tgtEl>
                                          <p:spTgt spid="12"/>
                                        </p:tgtEl>
                                        <p:attrNameLst>
                                          <p:attrName>style.visibility</p:attrName>
                                        </p:attrNameLst>
                                      </p:cBhvr>
                                      <p:to>
                                        <p:strVal val="hidden"/>
                                      </p:to>
                                    </p:set>
                                  </p:childTnLst>
                                </p:cTn>
                              </p:par>
                              <p:par>
                                <p:cTn id="218" presetID="16" presetClass="exit" presetSubtype="37" fill="hold" grpId="0" nodeType="withEffect">
                                  <p:stCondLst>
                                    <p:cond delay="0"/>
                                  </p:stCondLst>
                                  <p:childTnLst>
                                    <p:animEffect transition="out" filter="barn(outVertical)">
                                      <p:cBhvr>
                                        <p:cTn id="219" dur="5000"/>
                                        <p:tgtEl>
                                          <p:spTgt spid="20"/>
                                        </p:tgtEl>
                                      </p:cBhvr>
                                    </p:animEffect>
                                    <p:set>
                                      <p:cBhvr>
                                        <p:cTn id="220" dur="1" fill="hold">
                                          <p:stCondLst>
                                            <p:cond delay="4999"/>
                                          </p:stCondLst>
                                        </p:cTn>
                                        <p:tgtEl>
                                          <p:spTgt spid="20"/>
                                        </p:tgtEl>
                                        <p:attrNameLst>
                                          <p:attrName>style.visibility</p:attrName>
                                        </p:attrNameLst>
                                      </p:cBhvr>
                                      <p:to>
                                        <p:strVal val="hidden"/>
                                      </p:to>
                                    </p:set>
                                  </p:childTnLst>
                                </p:cTn>
                              </p:par>
                              <p:par>
                                <p:cTn id="221" presetID="16" presetClass="exit" presetSubtype="37" fill="hold" grpId="0" nodeType="withEffect">
                                  <p:stCondLst>
                                    <p:cond delay="0"/>
                                  </p:stCondLst>
                                  <p:childTnLst>
                                    <p:animEffect transition="out" filter="barn(outVertical)">
                                      <p:cBhvr>
                                        <p:cTn id="222" dur="5000"/>
                                        <p:tgtEl>
                                          <p:spTgt spid="28"/>
                                        </p:tgtEl>
                                      </p:cBhvr>
                                    </p:animEffect>
                                    <p:set>
                                      <p:cBhvr>
                                        <p:cTn id="223" dur="1" fill="hold">
                                          <p:stCondLst>
                                            <p:cond delay="4999"/>
                                          </p:stCondLst>
                                        </p:cTn>
                                        <p:tgtEl>
                                          <p:spTgt spid="28"/>
                                        </p:tgtEl>
                                        <p:attrNameLst>
                                          <p:attrName>style.visibility</p:attrName>
                                        </p:attrNameLst>
                                      </p:cBhvr>
                                      <p:to>
                                        <p:strVal val="hidden"/>
                                      </p:to>
                                    </p:set>
                                  </p:childTnLst>
                                </p:cTn>
                              </p:par>
                              <p:par>
                                <p:cTn id="224" presetID="16" presetClass="exit" presetSubtype="37" fill="hold" grpId="0" nodeType="withEffect">
                                  <p:stCondLst>
                                    <p:cond delay="0"/>
                                  </p:stCondLst>
                                  <p:childTnLst>
                                    <p:animEffect transition="out" filter="barn(outVertical)">
                                      <p:cBhvr>
                                        <p:cTn id="225" dur="5000"/>
                                        <p:tgtEl>
                                          <p:spTgt spid="36"/>
                                        </p:tgtEl>
                                      </p:cBhvr>
                                    </p:animEffect>
                                    <p:set>
                                      <p:cBhvr>
                                        <p:cTn id="226" dur="1" fill="hold">
                                          <p:stCondLst>
                                            <p:cond delay="4999"/>
                                          </p:stCondLst>
                                        </p:cTn>
                                        <p:tgtEl>
                                          <p:spTgt spid="36"/>
                                        </p:tgtEl>
                                        <p:attrNameLst>
                                          <p:attrName>style.visibility</p:attrName>
                                        </p:attrNameLst>
                                      </p:cBhvr>
                                      <p:to>
                                        <p:strVal val="hidden"/>
                                      </p:to>
                                    </p:set>
                                  </p:childTnLst>
                                </p:cTn>
                              </p:par>
                              <p:par>
                                <p:cTn id="227" presetID="16" presetClass="exit" presetSubtype="37" fill="hold" grpId="0" nodeType="withEffect">
                                  <p:stCondLst>
                                    <p:cond delay="0"/>
                                  </p:stCondLst>
                                  <p:childTnLst>
                                    <p:animEffect transition="out" filter="barn(outVertical)">
                                      <p:cBhvr>
                                        <p:cTn id="228" dur="5000"/>
                                        <p:tgtEl>
                                          <p:spTgt spid="44"/>
                                        </p:tgtEl>
                                      </p:cBhvr>
                                    </p:animEffect>
                                    <p:set>
                                      <p:cBhvr>
                                        <p:cTn id="229" dur="1" fill="hold">
                                          <p:stCondLst>
                                            <p:cond delay="4999"/>
                                          </p:stCondLst>
                                        </p:cTn>
                                        <p:tgtEl>
                                          <p:spTgt spid="44"/>
                                        </p:tgtEl>
                                        <p:attrNameLst>
                                          <p:attrName>style.visibility</p:attrName>
                                        </p:attrNameLst>
                                      </p:cBhvr>
                                      <p:to>
                                        <p:strVal val="hidden"/>
                                      </p:to>
                                    </p:set>
                                  </p:childTnLst>
                                </p:cTn>
                              </p:par>
                              <p:par>
                                <p:cTn id="230" presetID="16" presetClass="exit" presetSubtype="37" fill="hold" grpId="0" nodeType="withEffect">
                                  <p:stCondLst>
                                    <p:cond delay="0"/>
                                  </p:stCondLst>
                                  <p:childTnLst>
                                    <p:animEffect transition="out" filter="barn(outVertical)">
                                      <p:cBhvr>
                                        <p:cTn id="231" dur="5000"/>
                                        <p:tgtEl>
                                          <p:spTgt spid="52"/>
                                        </p:tgtEl>
                                      </p:cBhvr>
                                    </p:animEffect>
                                    <p:set>
                                      <p:cBhvr>
                                        <p:cTn id="232" dur="1" fill="hold">
                                          <p:stCondLst>
                                            <p:cond delay="4999"/>
                                          </p:stCondLst>
                                        </p:cTn>
                                        <p:tgtEl>
                                          <p:spTgt spid="52"/>
                                        </p:tgtEl>
                                        <p:attrNameLst>
                                          <p:attrName>style.visibility</p:attrName>
                                        </p:attrNameLst>
                                      </p:cBhvr>
                                      <p:to>
                                        <p:strVal val="hidden"/>
                                      </p:to>
                                    </p:set>
                                  </p:childTnLst>
                                </p:cTn>
                              </p:par>
                              <p:par>
                                <p:cTn id="233" presetID="16" presetClass="exit" presetSubtype="37" fill="hold" grpId="0" nodeType="withEffect">
                                  <p:stCondLst>
                                    <p:cond delay="0"/>
                                  </p:stCondLst>
                                  <p:childTnLst>
                                    <p:animEffect transition="out" filter="barn(outVertical)">
                                      <p:cBhvr>
                                        <p:cTn id="234" dur="5000"/>
                                        <p:tgtEl>
                                          <p:spTgt spid="60"/>
                                        </p:tgtEl>
                                      </p:cBhvr>
                                    </p:animEffect>
                                    <p:set>
                                      <p:cBhvr>
                                        <p:cTn id="235" dur="1" fill="hold">
                                          <p:stCondLst>
                                            <p:cond delay="4999"/>
                                          </p:stCondLst>
                                        </p:cTn>
                                        <p:tgtEl>
                                          <p:spTgt spid="60"/>
                                        </p:tgtEl>
                                        <p:attrNameLst>
                                          <p:attrName>style.visibility</p:attrName>
                                        </p:attrNameLst>
                                      </p:cBhvr>
                                      <p:to>
                                        <p:strVal val="hidden"/>
                                      </p:to>
                                    </p:set>
                                  </p:childTnLst>
                                </p:cTn>
                              </p:par>
                              <p:par>
                                <p:cTn id="236" presetID="16" presetClass="exit" presetSubtype="37" fill="hold" grpId="0" nodeType="withEffect">
                                  <p:stCondLst>
                                    <p:cond delay="0"/>
                                  </p:stCondLst>
                                  <p:childTnLst>
                                    <p:animEffect transition="out" filter="barn(outVertical)">
                                      <p:cBhvr>
                                        <p:cTn id="237" dur="5000"/>
                                        <p:tgtEl>
                                          <p:spTgt spid="68"/>
                                        </p:tgtEl>
                                      </p:cBhvr>
                                    </p:animEffect>
                                    <p:set>
                                      <p:cBhvr>
                                        <p:cTn id="238" dur="1" fill="hold">
                                          <p:stCondLst>
                                            <p:cond delay="4999"/>
                                          </p:stCondLst>
                                        </p:cTn>
                                        <p:tgtEl>
                                          <p:spTgt spid="68"/>
                                        </p:tgtEl>
                                        <p:attrNameLst>
                                          <p:attrName>style.visibility</p:attrName>
                                        </p:attrNameLst>
                                      </p:cBhvr>
                                      <p:to>
                                        <p:strVal val="hidden"/>
                                      </p:to>
                                    </p:set>
                                  </p:childTnLst>
                                </p:cTn>
                              </p:par>
                              <p:par>
                                <p:cTn id="239" presetID="16" presetClass="exit" presetSubtype="37" fill="hold" grpId="0" nodeType="withEffect">
                                  <p:stCondLst>
                                    <p:cond delay="0"/>
                                  </p:stCondLst>
                                  <p:childTnLst>
                                    <p:animEffect transition="out" filter="barn(outVertical)">
                                      <p:cBhvr>
                                        <p:cTn id="240" dur="5000"/>
                                        <p:tgtEl>
                                          <p:spTgt spid="76"/>
                                        </p:tgtEl>
                                      </p:cBhvr>
                                    </p:animEffect>
                                    <p:set>
                                      <p:cBhvr>
                                        <p:cTn id="241" dur="1" fill="hold">
                                          <p:stCondLst>
                                            <p:cond delay="4999"/>
                                          </p:stCondLst>
                                        </p:cTn>
                                        <p:tgtEl>
                                          <p:spTgt spid="76"/>
                                        </p:tgtEl>
                                        <p:attrNameLst>
                                          <p:attrName>style.visibility</p:attrName>
                                        </p:attrNameLst>
                                      </p:cBhvr>
                                      <p:to>
                                        <p:strVal val="hidden"/>
                                      </p:to>
                                    </p:set>
                                  </p:childTnLst>
                                </p:cTn>
                              </p:par>
                              <p:par>
                                <p:cTn id="242" presetID="16" presetClass="exit" presetSubtype="37" fill="hold" grpId="0" nodeType="withEffect">
                                  <p:stCondLst>
                                    <p:cond delay="0"/>
                                  </p:stCondLst>
                                  <p:childTnLst>
                                    <p:animEffect transition="out" filter="barn(out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9784098.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5"/>
                                        </p:tgtEl>
                                      </p:cBhvr>
                                    </p:animEffect>
                                    <p:set>
                                      <p:cBhvr>
                                        <p:cTn id="61" dur="1" fill="hold">
                                          <p:stCondLst>
                                            <p:cond delay="4999"/>
                                          </p:stCondLst>
                                        </p:cTn>
                                        <p:tgtEl>
                                          <p:spTgt spid="15"/>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18" presetClass="exit" presetSubtype="9" fill="hold" grpId="0" nodeType="withEffect">
                                  <p:stCondLst>
                                    <p:cond delay="0"/>
                                  </p:stCondLst>
                                  <p:childTnLst>
                                    <p:animEffect transition="out" filter="strips(upLeft)">
                                      <p:cBhvr>
                                        <p:cTn id="195" dur="5000"/>
                                        <p:tgtEl>
                                          <p:spTgt spid="60"/>
                                        </p:tgtEl>
                                      </p:cBhvr>
                                    </p:animEffect>
                                    <p:set>
                                      <p:cBhvr>
                                        <p:cTn id="196" dur="1" fill="hold">
                                          <p:stCondLst>
                                            <p:cond delay="4999"/>
                                          </p:stCondLst>
                                        </p:cTn>
                                        <p:tgtEl>
                                          <p:spTgt spid="60"/>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9" fill="hold" grpId="0" nodeType="withEffect">
                                  <p:stCondLst>
                                    <p:cond delay="0"/>
                                  </p:stCondLst>
                                  <p:childTnLst>
                                    <p:animEffect transition="out" filter="strips(upLef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9" fill="hold" grpId="0" nodeType="withEffect">
                                  <p:stCondLst>
                                    <p:cond delay="0"/>
                                  </p:stCondLst>
                                  <p:childTnLst>
                                    <p:animEffect transition="out" filter="strips(upLef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9" fill="hold" grpId="0" nodeType="withEffect">
                                  <p:stCondLst>
                                    <p:cond delay="0"/>
                                  </p:stCondLst>
                                  <p:childTnLst>
                                    <p:animEffect transition="out" filter="strips(up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6" fill="hold" grpId="0" nodeType="withEffect">
                                  <p:stCondLst>
                                    <p:cond delay="0"/>
                                  </p:stCondLst>
                                  <p:childTnLst>
                                    <p:animEffect transition="out" filter="strips(down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9" fill="hold" grpId="0" nodeType="withEffect">
                                  <p:stCondLst>
                                    <p:cond delay="0"/>
                                  </p:stCondLst>
                                  <p:childTnLst>
                                    <p:animEffect transition="out" filter="strips(up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2708745386554.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 presetClass="exit" presetSubtype="10" fill="hold" grpId="0" nodeType="withEffect">
                                  <p:stCondLst>
                                    <p:cond delay="0"/>
                                  </p:stCondLst>
                                  <p:childTnLst>
                                    <p:animEffect transition="out" filter="checkerboard(across)">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5" presetClass="exit" presetSubtype="10" fill="hold" grpId="0" nodeType="withEffect">
                                  <p:stCondLst>
                                    <p:cond delay="0"/>
                                  </p:stCondLst>
                                  <p:childTnLst>
                                    <p:animEffect transition="out" filter="checkerboard(across)">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5" presetClass="exit" presetSubtype="10" fill="hold" grpId="0" nodeType="withEffect">
                                  <p:stCondLst>
                                    <p:cond delay="0"/>
                                  </p:stCondLst>
                                  <p:childTnLst>
                                    <p:animEffect transition="out" filter="checkerboard(across)">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5" presetClass="exit" presetSubtype="10" fill="hold" grpId="0" nodeType="withEffect">
                                  <p:stCondLst>
                                    <p:cond delay="0"/>
                                  </p:stCondLst>
                                  <p:childTnLst>
                                    <p:animEffect transition="out" filter="checkerboard(across)">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5" presetClass="exit" presetSubtype="10" fill="hold" grpId="0" nodeType="withEffect">
                                  <p:stCondLst>
                                    <p:cond delay="0"/>
                                  </p:stCondLst>
                                  <p:childTnLst>
                                    <p:animEffect transition="out" filter="checkerboard(across)">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5" presetClass="exit" presetSubtype="10" fill="hold" grpId="0" nodeType="withEffect">
                                  <p:stCondLst>
                                    <p:cond delay="0"/>
                                  </p:stCondLst>
                                  <p:childTnLst>
                                    <p:animEffect transition="out" filter="checkerboard(across)">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5" presetClass="exit" presetSubtype="10" fill="hold" grpId="0" nodeType="withEffect">
                                  <p:stCondLst>
                                    <p:cond delay="0"/>
                                  </p:stCondLst>
                                  <p:childTnLst>
                                    <p:animEffect transition="out" filter="checkerboard(across)">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5" presetClass="exit" presetSubtype="10" fill="hold" grpId="0" nodeType="withEffect">
                                  <p:stCondLst>
                                    <p:cond delay="0"/>
                                  </p:stCondLst>
                                  <p:childTnLst>
                                    <p:animEffect transition="out" filter="checkerboard(across)">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5" presetClass="exit" presetSubtype="10" fill="hold" grpId="0" nodeType="withEffect">
                                  <p:stCondLst>
                                    <p:cond delay="0"/>
                                  </p:stCondLst>
                                  <p:childTnLst>
                                    <p:animEffect transition="out" filter="checkerboard(across)">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5" presetClass="exit" presetSubtype="10" fill="hold" grpId="0" nodeType="withEffect">
                                  <p:stCondLst>
                                    <p:cond delay="0"/>
                                  </p:stCondLst>
                                  <p:childTnLst>
                                    <p:animEffect transition="out" filter="checkerboard(across)">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5" presetClass="exit" presetSubtype="10" fill="hold" grpId="0" nodeType="withEffect">
                                  <p:stCondLst>
                                    <p:cond delay="0"/>
                                  </p:stCondLst>
                                  <p:childTnLst>
                                    <p:animEffect transition="out" filter="checkerboard(across)">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5" presetClass="exit" presetSubtype="10" fill="hold" grpId="0" nodeType="withEffect">
                                  <p:stCondLst>
                                    <p:cond delay="0"/>
                                  </p:stCondLst>
                                  <p:childTnLst>
                                    <p:animEffect transition="out" filter="checkerboard(across)">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5" presetClass="exit" presetSubtype="10" fill="hold" grpId="0" nodeType="withEffect">
                                  <p:stCondLst>
                                    <p:cond delay="0"/>
                                  </p:stCondLst>
                                  <p:childTnLst>
                                    <p:animEffect transition="out" filter="checkerboard(across)">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5" presetClass="exit" presetSubtype="10" fill="hold" grpId="0" nodeType="withEffect">
                                  <p:stCondLst>
                                    <p:cond delay="0"/>
                                  </p:stCondLst>
                                  <p:childTnLst>
                                    <p:animEffect transition="out" filter="checkerboard(across)">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5" presetClass="exit" presetSubtype="10" fill="hold" grpId="0" nodeType="withEffect">
                                  <p:stCondLst>
                                    <p:cond delay="0"/>
                                  </p:stCondLst>
                                  <p:childTnLst>
                                    <p:animEffect transition="out" filter="checkerboard(across)">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5" presetClass="exit" presetSubtype="10" fill="hold" grpId="0" nodeType="withEffect">
                                  <p:stCondLst>
                                    <p:cond delay="0"/>
                                  </p:stCondLst>
                                  <p:childTnLst>
                                    <p:animEffect transition="out" filter="checkerboard(across)">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5" presetClass="exit" presetSubtype="10" fill="hold" grpId="0" nodeType="withEffect">
                                  <p:stCondLst>
                                    <p:cond delay="0"/>
                                  </p:stCondLst>
                                  <p:childTnLst>
                                    <p:animEffect transition="out" filter="checkerboard(across)">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5" presetClass="exit" presetSubtype="10" fill="hold" grpId="0" nodeType="withEffect">
                                  <p:stCondLst>
                                    <p:cond delay="0"/>
                                  </p:stCondLst>
                                  <p:childTnLst>
                                    <p:animEffect transition="out" filter="checkerboard(across)">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5" presetClass="exit" presetSubtype="10" fill="hold" grpId="0" nodeType="withEffect">
                                  <p:stCondLst>
                                    <p:cond delay="0"/>
                                  </p:stCondLst>
                                  <p:childTnLst>
                                    <p:animEffect transition="out" filter="checkerboard(across)">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5" presetClass="exit" presetSubtype="10" fill="hold" grpId="0" nodeType="withEffect">
                                  <p:stCondLst>
                                    <p:cond delay="0"/>
                                  </p:stCondLst>
                                  <p:childTnLst>
                                    <p:animEffect transition="out" filter="checkerboard(across)">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5" presetClass="exit" presetSubtype="10" fill="hold" grpId="0" nodeType="withEffect">
                                  <p:stCondLst>
                                    <p:cond delay="0"/>
                                  </p:stCondLst>
                                  <p:childTnLst>
                                    <p:animEffect transition="out" filter="checkerboard(across)">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5" presetClass="exit" presetSubtype="10" fill="hold" grpId="0" nodeType="withEffect">
                                  <p:stCondLst>
                                    <p:cond delay="0"/>
                                  </p:stCondLst>
                                  <p:childTnLst>
                                    <p:animEffect transition="out" filter="checkerboard(across)">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5" presetClass="exit" presetSubtype="10" fill="hold" grpId="0" nodeType="withEffect">
                                  <p:stCondLst>
                                    <p:cond delay="0"/>
                                  </p:stCondLst>
                                  <p:childTnLst>
                                    <p:animEffect transition="out" filter="checkerboard(across)">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5" presetClass="exit" presetSubtype="10" fill="hold" grpId="0" nodeType="withEffect">
                                  <p:stCondLst>
                                    <p:cond delay="0"/>
                                  </p:stCondLst>
                                  <p:childTnLst>
                                    <p:animEffect transition="out" filter="checkerboard(across)">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5" presetClass="exit" presetSubtype="10" fill="hold" grpId="0" nodeType="withEffect">
                                  <p:stCondLst>
                                    <p:cond delay="0"/>
                                  </p:stCondLst>
                                  <p:childTnLst>
                                    <p:animEffect transition="out" filter="checkerboard(across)">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5" presetClass="exit" presetSubtype="10" fill="hold" grpId="0" nodeType="withEffect">
                                  <p:stCondLst>
                                    <p:cond delay="0"/>
                                  </p:stCondLst>
                                  <p:childTnLst>
                                    <p:animEffect transition="out" filter="checkerboard(across)">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5" presetClass="exit" presetSubtype="10" fill="hold" grpId="0" nodeType="withEffect">
                                  <p:stCondLst>
                                    <p:cond delay="0"/>
                                  </p:stCondLst>
                                  <p:childTnLst>
                                    <p:animEffect transition="out" filter="checkerboard(across)">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5" presetClass="exit" presetSubtype="10" fill="hold" grpId="0" nodeType="withEffect">
                                  <p:stCondLst>
                                    <p:cond delay="0"/>
                                  </p:stCondLst>
                                  <p:childTnLst>
                                    <p:animEffect transition="out" filter="checkerboard(across)">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5" presetClass="exit" presetSubtype="10" fill="hold" grpId="0" nodeType="withEffect">
                                  <p:stCondLst>
                                    <p:cond delay="0"/>
                                  </p:stCondLst>
                                  <p:childTnLst>
                                    <p:animEffect transition="out" filter="checkerboard(across)">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5" presetClass="exit" presetSubtype="10" fill="hold" grpId="0" nodeType="withEffect">
                                  <p:stCondLst>
                                    <p:cond delay="0"/>
                                  </p:stCondLst>
                                  <p:childTnLst>
                                    <p:animEffect transition="out" filter="checkerboard(across)">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5" presetClass="exit" presetSubtype="10" fill="hold" grpId="0" nodeType="withEffect">
                                  <p:stCondLst>
                                    <p:cond delay="0"/>
                                  </p:stCondLst>
                                  <p:childTnLst>
                                    <p:animEffect transition="out" filter="checkerboard(across)">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5" presetClass="exit" presetSubtype="10" fill="hold" grpId="0" nodeType="withEffect">
                                  <p:stCondLst>
                                    <p:cond delay="0"/>
                                  </p:stCondLst>
                                  <p:childTnLst>
                                    <p:animEffect transition="out" filter="checkerboard(across)">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5" presetClass="exit" presetSubtype="10" fill="hold" grpId="0" nodeType="withEffect">
                                  <p:stCondLst>
                                    <p:cond delay="0"/>
                                  </p:stCondLst>
                                  <p:childTnLst>
                                    <p:animEffect transition="out" filter="checkerboard(across)">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5" presetClass="exit" presetSubtype="10" fill="hold" grpId="0" nodeType="withEffect">
                                  <p:stCondLst>
                                    <p:cond delay="0"/>
                                  </p:stCondLst>
                                  <p:childTnLst>
                                    <p:animEffect transition="out" filter="checkerboard(across)">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5" presetClass="exit" presetSubtype="10" fill="hold" grpId="0" nodeType="withEffect">
                                  <p:stCondLst>
                                    <p:cond delay="0"/>
                                  </p:stCondLst>
                                  <p:childTnLst>
                                    <p:animEffect transition="out" filter="checkerboard(across)">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5" presetClass="exit" presetSubtype="10" fill="hold" grpId="0" nodeType="withEffect">
                                  <p:stCondLst>
                                    <p:cond delay="0"/>
                                  </p:stCondLst>
                                  <p:childTnLst>
                                    <p:animEffect transition="out" filter="checkerboard(across)">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5" presetClass="exit" presetSubtype="10" fill="hold" grpId="0" nodeType="withEffect">
                                  <p:stCondLst>
                                    <p:cond delay="0"/>
                                  </p:stCondLst>
                                  <p:childTnLst>
                                    <p:animEffect transition="out" filter="checkerboard(across)">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5" presetClass="exit" presetSubtype="10" fill="hold" grpId="0" nodeType="withEffect">
                                  <p:stCondLst>
                                    <p:cond delay="0"/>
                                  </p:stCondLst>
                                  <p:childTnLst>
                                    <p:animEffect transition="out" filter="checkerboard(across)">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5" presetClass="exit" presetSubtype="10" fill="hold" grpId="0" nodeType="withEffect">
                                  <p:stCondLst>
                                    <p:cond delay="0"/>
                                  </p:stCondLst>
                                  <p:childTnLst>
                                    <p:animEffect transition="out" filter="checkerboard(across)">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5" presetClass="exit" presetSubtype="10" fill="hold" grpId="0" nodeType="withEffect">
                                  <p:stCondLst>
                                    <p:cond delay="0"/>
                                  </p:stCondLst>
                                  <p:childTnLst>
                                    <p:animEffect transition="out" filter="checkerboard(across)">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5" presetClass="exit" presetSubtype="10" fill="hold" grpId="0" nodeType="withEffect">
                                  <p:stCondLst>
                                    <p:cond delay="0"/>
                                  </p:stCondLst>
                                  <p:childTnLst>
                                    <p:animEffect transition="out" filter="checkerboard(across)">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5" presetClass="exit" presetSubtype="10" fill="hold" grpId="0" nodeType="withEffect">
                                  <p:stCondLst>
                                    <p:cond delay="0"/>
                                  </p:stCondLst>
                                  <p:childTnLst>
                                    <p:animEffect transition="out" filter="checkerboard(across)">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5" presetClass="exit" presetSubtype="10" fill="hold" grpId="0" nodeType="withEffect">
                                  <p:stCondLst>
                                    <p:cond delay="0"/>
                                  </p:stCondLst>
                                  <p:childTnLst>
                                    <p:animEffect transition="out" filter="checkerboard(across)">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5" presetClass="exit" presetSubtype="10" fill="hold" grpId="0" nodeType="withEffect">
                                  <p:stCondLst>
                                    <p:cond delay="0"/>
                                  </p:stCondLst>
                                  <p:childTnLst>
                                    <p:animEffect transition="out" filter="checkerboard(across)">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5" presetClass="exit" presetSubtype="10" fill="hold" grpId="0" nodeType="withEffect">
                                  <p:stCondLst>
                                    <p:cond delay="0"/>
                                  </p:stCondLst>
                                  <p:childTnLst>
                                    <p:animEffect transition="out" filter="checkerboard(across)">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5" presetClass="exit" presetSubtype="10" fill="hold" grpId="0" nodeType="withEffect">
                                  <p:stCondLst>
                                    <p:cond delay="0"/>
                                  </p:stCondLst>
                                  <p:childTnLst>
                                    <p:animEffect transition="out" filter="checkerboard(across)">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5" presetClass="exit" presetSubtype="10" fill="hold" grpId="0" nodeType="withEffect">
                                  <p:stCondLst>
                                    <p:cond delay="0"/>
                                  </p:stCondLst>
                                  <p:childTnLst>
                                    <p:animEffect transition="out" filter="checkerboard(across)">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5" presetClass="exit" presetSubtype="10" fill="hold" grpId="0" nodeType="withEffect">
                                  <p:stCondLst>
                                    <p:cond delay="0"/>
                                  </p:stCondLst>
                                  <p:childTnLst>
                                    <p:animEffect transition="out" filter="checkerboard(across)">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5" presetClass="exit" presetSubtype="10" fill="hold" grpId="0" nodeType="withEffect">
                                  <p:stCondLst>
                                    <p:cond delay="0"/>
                                  </p:stCondLst>
                                  <p:childTnLst>
                                    <p:animEffect transition="out" filter="checkerboard(across)">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5" presetClass="exit" presetSubtype="10" fill="hold" grpId="0" nodeType="withEffect">
                                  <p:stCondLst>
                                    <p:cond delay="0"/>
                                  </p:stCondLst>
                                  <p:childTnLst>
                                    <p:animEffect transition="out" filter="checkerboard(across)">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5" presetClass="exit" presetSubtype="10" fill="hold" grpId="0" nodeType="withEffect">
                                  <p:stCondLst>
                                    <p:cond delay="0"/>
                                  </p:stCondLst>
                                  <p:childTnLst>
                                    <p:animEffect transition="out" filter="checkerboard(across)">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5" presetClass="exit" presetSubtype="10" fill="hold" grpId="0" nodeType="withEffect">
                                  <p:stCondLst>
                                    <p:cond delay="0"/>
                                  </p:stCondLst>
                                  <p:childTnLst>
                                    <p:animEffect transition="out" filter="checkerboard(across)">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5" presetClass="exit" presetSubtype="10" fill="hold" grpId="0" nodeType="withEffect">
                                  <p:stCondLst>
                                    <p:cond delay="0"/>
                                  </p:stCondLst>
                                  <p:childTnLst>
                                    <p:animEffect transition="out" filter="checkerboard(across)">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5" presetClass="exit" presetSubtype="10" fill="hold" grpId="0" nodeType="withEffect">
                                  <p:stCondLst>
                                    <p:cond delay="0"/>
                                  </p:stCondLst>
                                  <p:childTnLst>
                                    <p:animEffect transition="out" filter="checkerboard(across)">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5" presetClass="exit" presetSubtype="10" fill="hold" grpId="0" nodeType="withEffect">
                                  <p:stCondLst>
                                    <p:cond delay="0"/>
                                  </p:stCondLst>
                                  <p:childTnLst>
                                    <p:animEffect transition="out" filter="checkerboard(across)">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5" presetClass="exit" presetSubtype="10" fill="hold" grpId="0" nodeType="withEffect">
                                  <p:stCondLst>
                                    <p:cond delay="0"/>
                                  </p:stCondLst>
                                  <p:childTnLst>
                                    <p:animEffect transition="out" filter="checkerboard(across)">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5" presetClass="exit" presetSubtype="10" fill="hold" grpId="0" nodeType="withEffect">
                                  <p:stCondLst>
                                    <p:cond delay="0"/>
                                  </p:stCondLst>
                                  <p:childTnLst>
                                    <p:animEffect transition="out" filter="checkerboard(across)">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5" presetClass="exit" presetSubtype="10" fill="hold" grpId="0" nodeType="withEffect">
                                  <p:stCondLst>
                                    <p:cond delay="0"/>
                                  </p:stCondLst>
                                  <p:childTnLst>
                                    <p:animEffect transition="out" filter="checkerboard(across)">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5" presetClass="exit" presetSubtype="10" fill="hold" grpId="0" nodeType="withEffect">
                                  <p:stCondLst>
                                    <p:cond delay="0"/>
                                  </p:stCondLst>
                                  <p:childTnLst>
                                    <p:animEffect transition="out" filter="checkerboard(across)">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afremov2.jpg"/>
          <p:cNvPicPr>
            <a:picLocks noChangeAspect="1"/>
          </p:cNvPicPr>
          <p:nvPr/>
        </p:nvPicPr>
        <p:blipFill>
          <a:blip r:embed="rId2"/>
          <a:stretch>
            <a:fillRect/>
          </a:stretch>
        </p:blipFill>
        <p:spPr>
          <a:xfrm>
            <a:off x="0" y="13342"/>
            <a:ext cx="9144000" cy="6831315"/>
          </a:xfrm>
          <a:prstGeom prst="rect">
            <a:avLst/>
          </a:prstGeom>
          <a:ln>
            <a:noFill/>
          </a:ln>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16" fill="hold" grpId="0" nodeType="withEffect">
                                  <p:stCondLst>
                                    <p:cond delay="0"/>
                                  </p:stCondLst>
                                  <p:childTnLst>
                                    <p:animEffect transition="out" filter="diamond(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16" fill="hold" grpId="0" nodeType="withEffect">
                                  <p:stCondLst>
                                    <p:cond delay="0"/>
                                  </p:stCondLst>
                                  <p:childTnLst>
                                    <p:animEffect transition="out" filter="diamond(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16" fill="hold" grpId="0" nodeType="withEffect">
                                  <p:stCondLst>
                                    <p:cond delay="0"/>
                                  </p:stCondLst>
                                  <p:childTnLst>
                                    <p:animEffect transition="out" filter="diamond(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16" fill="hold" grpId="0" nodeType="withEffect">
                                  <p:stCondLst>
                                    <p:cond delay="0"/>
                                  </p:stCondLst>
                                  <p:childTnLst>
                                    <p:animEffect transition="out" filter="diamond(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16" fill="hold" grpId="0" nodeType="withEffect">
                                  <p:stCondLst>
                                    <p:cond delay="0"/>
                                  </p:stCondLst>
                                  <p:childTnLst>
                                    <p:animEffect transition="out" filter="diamond(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16" fill="hold" grpId="0" nodeType="withEffect">
                                  <p:stCondLst>
                                    <p:cond delay="0"/>
                                  </p:stCondLst>
                                  <p:childTnLst>
                                    <p:animEffect transition="out" filter="diamond(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16" fill="hold" grpId="0" nodeType="withEffect">
                                  <p:stCondLst>
                                    <p:cond delay="0"/>
                                  </p:stCondLst>
                                  <p:childTnLst>
                                    <p:animEffect transition="out" filter="diamond(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16" fill="hold" grpId="0" nodeType="withEffect">
                                  <p:stCondLst>
                                    <p:cond delay="0"/>
                                  </p:stCondLst>
                                  <p:childTnLst>
                                    <p:animEffect transition="out" filter="diamond(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16" fill="hold" grpId="0" nodeType="withEffect">
                                  <p:stCondLst>
                                    <p:cond delay="0"/>
                                  </p:stCondLst>
                                  <p:childTnLst>
                                    <p:animEffect transition="out" filter="diamond(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16" fill="hold" grpId="0" nodeType="withEffect">
                                  <p:stCondLst>
                                    <p:cond delay="0"/>
                                  </p:stCondLst>
                                  <p:childTnLst>
                                    <p:animEffect transition="out" filter="diamond(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16" fill="hold" grpId="0" nodeType="withEffect">
                                  <p:stCondLst>
                                    <p:cond delay="0"/>
                                  </p:stCondLst>
                                  <p:childTnLst>
                                    <p:animEffect transition="out" filter="diamond(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16" fill="hold" grpId="0" nodeType="withEffect">
                                  <p:stCondLst>
                                    <p:cond delay="0"/>
                                  </p:stCondLst>
                                  <p:childTnLst>
                                    <p:animEffect transition="out" filter="diamond(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16" fill="hold" grpId="0" nodeType="withEffect">
                                  <p:stCondLst>
                                    <p:cond delay="0"/>
                                  </p:stCondLst>
                                  <p:childTnLst>
                                    <p:animEffect transition="out" filter="diamond(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16" fill="hold" grpId="0" nodeType="withEffect">
                                  <p:stCondLst>
                                    <p:cond delay="0"/>
                                  </p:stCondLst>
                                  <p:childTnLst>
                                    <p:animEffect transition="out" filter="diamond(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16" fill="hold" grpId="0" nodeType="withEffect">
                                  <p:stCondLst>
                                    <p:cond delay="0"/>
                                  </p:stCondLst>
                                  <p:childTnLst>
                                    <p:animEffect transition="out" filter="diamond(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16" fill="hold" grpId="0" nodeType="withEffect">
                                  <p:stCondLst>
                                    <p:cond delay="0"/>
                                  </p:stCondLst>
                                  <p:childTnLst>
                                    <p:animEffect transition="out" filter="diamond(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16" fill="hold" grpId="0" nodeType="withEffect">
                                  <p:stCondLst>
                                    <p:cond delay="0"/>
                                  </p:stCondLst>
                                  <p:childTnLst>
                                    <p:animEffect transition="out" filter="diamond(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16" fill="hold" grpId="0" nodeType="withEffect">
                                  <p:stCondLst>
                                    <p:cond delay="0"/>
                                  </p:stCondLst>
                                  <p:childTnLst>
                                    <p:animEffect transition="out" filter="diamond(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16" fill="hold" grpId="0" nodeType="withEffect">
                                  <p:stCondLst>
                                    <p:cond delay="0"/>
                                  </p:stCondLst>
                                  <p:childTnLst>
                                    <p:animEffect transition="out" filter="diamond(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16" fill="hold" grpId="0" nodeType="withEffect">
                                  <p:stCondLst>
                                    <p:cond delay="0"/>
                                  </p:stCondLst>
                                  <p:childTnLst>
                                    <p:animEffect transition="out" filter="diamond(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remov02+(1).jpg"/>
          <p:cNvPicPr>
            <a:picLocks noChangeAspect="1"/>
          </p:cNvPicPr>
          <p:nvPr/>
        </p:nvPicPr>
        <p:blipFill>
          <a:blip r:embed="rId2"/>
          <a:stretch>
            <a:fillRect/>
          </a:stretch>
        </p:blipFill>
        <p:spPr>
          <a:xfrm>
            <a:off x="0" y="8895"/>
            <a:ext cx="9144000" cy="684021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lue_lights_oil_painting_by_leonid_afremov_by_leonidafremov-d80ddu6.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6" presetClass="exit" presetSubtype="16" fill="hold" grpId="0" nodeType="withEffect">
                                  <p:stCondLst>
                                    <p:cond delay="0"/>
                                  </p:stCondLst>
                                  <p:childTnLst>
                                    <p:animEffect transition="out" filter="circle(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6" presetClass="exit" presetSubtype="16" fill="hold" grpId="0" nodeType="withEffect">
                                  <p:stCondLst>
                                    <p:cond delay="0"/>
                                  </p:stCondLst>
                                  <p:childTnLst>
                                    <p:animEffect transition="out" filter="circle(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84"/>
                                        </p:tgtEl>
                                      </p:cBhvr>
                                    </p:animEffect>
                                    <p:set>
                                      <p:cBhvr>
                                        <p:cTn id="223" dur="1" fill="hold">
                                          <p:stCondLst>
                                            <p:cond delay="4999"/>
                                          </p:stCondLst>
                                        </p:cTn>
                                        <p:tgtEl>
                                          <p:spTgt spid="84"/>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85"/>
                                        </p:tgtEl>
                                      </p:cBhvr>
                                    </p:animEffect>
                                    <p:set>
                                      <p:cBhvr>
                                        <p:cTn id="226" dur="1" fill="hold">
                                          <p:stCondLst>
                                            <p:cond delay="4999"/>
                                          </p:stCondLst>
                                        </p:cTn>
                                        <p:tgtEl>
                                          <p:spTgt spid="85"/>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86"/>
                                        </p:tgtEl>
                                      </p:cBhvr>
                                    </p:animEffect>
                                    <p:set>
                                      <p:cBhvr>
                                        <p:cTn id="229" dur="1" fill="hold">
                                          <p:stCondLst>
                                            <p:cond delay="4999"/>
                                          </p:stCondLst>
                                        </p:cTn>
                                        <p:tgtEl>
                                          <p:spTgt spid="86"/>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87"/>
                                        </p:tgtEl>
                                      </p:cBhvr>
                                    </p:animEffect>
                                    <p:set>
                                      <p:cBhvr>
                                        <p:cTn id="232" dur="1" fill="hold">
                                          <p:stCondLst>
                                            <p:cond delay="4999"/>
                                          </p:stCondLst>
                                        </p:cTn>
                                        <p:tgtEl>
                                          <p:spTgt spid="87"/>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88"/>
                                        </p:tgtEl>
                                      </p:cBhvr>
                                    </p:animEffect>
                                    <p:set>
                                      <p:cBhvr>
                                        <p:cTn id="235" dur="1" fill="hold">
                                          <p:stCondLst>
                                            <p:cond delay="4999"/>
                                          </p:stCondLst>
                                        </p:cTn>
                                        <p:tgtEl>
                                          <p:spTgt spid="88"/>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89"/>
                                        </p:tgtEl>
                                      </p:cBhvr>
                                    </p:animEffect>
                                    <p:set>
                                      <p:cBhvr>
                                        <p:cTn id="238" dur="1" fill="hold">
                                          <p:stCondLst>
                                            <p:cond delay="4999"/>
                                          </p:stCondLst>
                                        </p:cTn>
                                        <p:tgtEl>
                                          <p:spTgt spid="89"/>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90"/>
                                        </p:tgtEl>
                                      </p:cBhvr>
                                    </p:animEffect>
                                    <p:set>
                                      <p:cBhvr>
                                        <p:cTn id="241" dur="1" fill="hold">
                                          <p:stCondLst>
                                            <p:cond delay="4999"/>
                                          </p:stCondLst>
                                        </p:cTn>
                                        <p:tgtEl>
                                          <p:spTgt spid="90"/>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91"/>
                                        </p:tgtEl>
                                      </p:cBhvr>
                                    </p:animEffect>
                                    <p:set>
                                      <p:cBhvr>
                                        <p:cTn id="244" dur="1" fill="hold">
                                          <p:stCondLst>
                                            <p:cond delay="4999"/>
                                          </p:stCondLst>
                                        </p:cTn>
                                        <p:tgtEl>
                                          <p:spTgt spid="91"/>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 fill="hold"/>
                                        <p:tgtEl>
                                          <p:spTgt spid="4"/>
                                        </p:tgtEl>
                                        <p:attrNameLst>
                                          <p:attrName>ppt_w</p:attrName>
                                        </p:attrNameLst>
                                      </p:cBhvr>
                                      <p:tavLst>
                                        <p:tav tm="0">
                                          <p:val>
                                            <p:strVal val="4/3*#ppt_w"/>
                                          </p:val>
                                        </p:tav>
                                        <p:tav tm="100000">
                                          <p:val>
                                            <p:strVal val="#ppt_w"/>
                                          </p:val>
                                        </p:tav>
                                      </p:tavLst>
                                    </p:anim>
                                    <p:anim calcmode="lin" valueType="num">
                                      <p:cBhvr>
                                        <p:cTn id="24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84" grpId="0" animBg="1"/>
      <p:bldP spid="85" grpId="0" animBg="1"/>
      <p:bldP spid="86" grpId="0" animBg="1"/>
      <p:bldP spid="87" grpId="0" animBg="1"/>
      <p:bldP spid="88" grpId="0" animBg="1"/>
      <p:bldP spid="89" grpId="0" animBg="1"/>
      <p:bldP spid="90" grpId="0" animBg="1"/>
      <p:bldP spid="9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rming-pintura-al-oleo-de-leonid-afremov-3310-MLM4132059714_042013-F.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6"/>
                                        </p:tgtEl>
                                      </p:cBhvr>
                                    </p:animEffect>
                                    <p:set>
                                      <p:cBhvr>
                                        <p:cTn id="16" dur="1" fill="hold">
                                          <p:stCondLst>
                                            <p:cond delay="4999"/>
                                          </p:stCondLst>
                                        </p:cTn>
                                        <p:tgtEl>
                                          <p:spTgt spid="16"/>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8"/>
                                        </p:tgtEl>
                                      </p:cBhvr>
                                    </p:animEffect>
                                    <p:set>
                                      <p:cBhvr>
                                        <p:cTn id="22" dur="1" fill="hold">
                                          <p:stCondLst>
                                            <p:cond delay="4999"/>
                                          </p:stCondLst>
                                        </p:cTn>
                                        <p:tgtEl>
                                          <p:spTgt spid="18"/>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1"/>
                                        </p:tgtEl>
                                      </p:cBhvr>
                                    </p:animEffect>
                                    <p:set>
                                      <p:cBhvr>
                                        <p:cTn id="31" dur="1" fill="hold">
                                          <p:stCondLst>
                                            <p:cond delay="4999"/>
                                          </p:stCondLst>
                                        </p:cTn>
                                        <p:tgtEl>
                                          <p:spTgt spid="21"/>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2"/>
                                        </p:tgtEl>
                                      </p:cBhvr>
                                    </p:animEffect>
                                    <p:set>
                                      <p:cBhvr>
                                        <p:cTn id="34" dur="1" fill="hold">
                                          <p:stCondLst>
                                            <p:cond delay="4999"/>
                                          </p:stCondLst>
                                        </p:cTn>
                                        <p:tgtEl>
                                          <p:spTgt spid="22"/>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3"/>
                                        </p:tgtEl>
                                      </p:cBhvr>
                                    </p:animEffect>
                                    <p:set>
                                      <p:cBhvr>
                                        <p:cTn id="37" dur="1" fill="hold">
                                          <p:stCondLst>
                                            <p:cond delay="4999"/>
                                          </p:stCondLst>
                                        </p:cTn>
                                        <p:tgtEl>
                                          <p:spTgt spid="23"/>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31"/>
                                        </p:tgtEl>
                                      </p:cBhvr>
                                    </p:animEffect>
                                    <p:set>
                                      <p:cBhvr>
                                        <p:cTn id="61" dur="1" fill="hold">
                                          <p:stCondLst>
                                            <p:cond delay="4999"/>
                                          </p:stCondLst>
                                        </p:cTn>
                                        <p:tgtEl>
                                          <p:spTgt spid="31"/>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32"/>
                                        </p:tgtEl>
                                      </p:cBhvr>
                                    </p:animEffect>
                                    <p:set>
                                      <p:cBhvr>
                                        <p:cTn id="64" dur="1" fill="hold">
                                          <p:stCondLst>
                                            <p:cond delay="4999"/>
                                          </p:stCondLst>
                                        </p:cTn>
                                        <p:tgtEl>
                                          <p:spTgt spid="32"/>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33"/>
                                        </p:tgtEl>
                                      </p:cBhvr>
                                    </p:animEffect>
                                    <p:set>
                                      <p:cBhvr>
                                        <p:cTn id="67" dur="1" fill="hold">
                                          <p:stCondLst>
                                            <p:cond delay="4999"/>
                                          </p:stCondLst>
                                        </p:cTn>
                                        <p:tgtEl>
                                          <p:spTgt spid="33"/>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34"/>
                                        </p:tgtEl>
                                      </p:cBhvr>
                                    </p:animEffect>
                                    <p:set>
                                      <p:cBhvr>
                                        <p:cTn id="70" dur="1" fill="hold">
                                          <p:stCondLst>
                                            <p:cond delay="4999"/>
                                          </p:stCondLst>
                                        </p:cTn>
                                        <p:tgtEl>
                                          <p:spTgt spid="34"/>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35"/>
                                        </p:tgtEl>
                                      </p:cBhvr>
                                    </p:animEffect>
                                    <p:set>
                                      <p:cBhvr>
                                        <p:cTn id="73" dur="1" fill="hold">
                                          <p:stCondLst>
                                            <p:cond delay="4999"/>
                                          </p:stCondLst>
                                        </p:cTn>
                                        <p:tgtEl>
                                          <p:spTgt spid="35"/>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6"/>
                                        </p:tgtEl>
                                      </p:cBhvr>
                                    </p:animEffect>
                                    <p:set>
                                      <p:cBhvr>
                                        <p:cTn id="76" dur="1" fill="hold">
                                          <p:stCondLst>
                                            <p:cond delay="4999"/>
                                          </p:stCondLst>
                                        </p:cTn>
                                        <p:tgtEl>
                                          <p:spTgt spid="36"/>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8"/>
                                        </p:tgtEl>
                                      </p:cBhvr>
                                    </p:animEffect>
                                    <p:set>
                                      <p:cBhvr>
                                        <p:cTn id="82" dur="1" fill="hold">
                                          <p:stCondLst>
                                            <p:cond delay="4999"/>
                                          </p:stCondLst>
                                        </p:cTn>
                                        <p:tgtEl>
                                          <p:spTgt spid="38"/>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39"/>
                                        </p:tgtEl>
                                      </p:cBhvr>
                                    </p:animEffect>
                                    <p:set>
                                      <p:cBhvr>
                                        <p:cTn id="85" dur="1" fill="hold">
                                          <p:stCondLst>
                                            <p:cond delay="4999"/>
                                          </p:stCondLst>
                                        </p:cTn>
                                        <p:tgtEl>
                                          <p:spTgt spid="39"/>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0"/>
                                        </p:tgtEl>
                                      </p:cBhvr>
                                    </p:animEffect>
                                    <p:set>
                                      <p:cBhvr>
                                        <p:cTn id="88" dur="1" fill="hold">
                                          <p:stCondLst>
                                            <p:cond delay="4999"/>
                                          </p:stCondLst>
                                        </p:cTn>
                                        <p:tgtEl>
                                          <p:spTgt spid="40"/>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1"/>
                                        </p:tgtEl>
                                      </p:cBhvr>
                                    </p:animEffect>
                                    <p:set>
                                      <p:cBhvr>
                                        <p:cTn id="91" dur="1" fill="hold">
                                          <p:stCondLst>
                                            <p:cond delay="4999"/>
                                          </p:stCondLst>
                                        </p:cTn>
                                        <p:tgtEl>
                                          <p:spTgt spid="41"/>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42"/>
                                        </p:tgtEl>
                                      </p:cBhvr>
                                    </p:animEffect>
                                    <p:set>
                                      <p:cBhvr>
                                        <p:cTn id="94" dur="1" fill="hold">
                                          <p:stCondLst>
                                            <p:cond delay="4999"/>
                                          </p:stCondLst>
                                        </p:cTn>
                                        <p:tgtEl>
                                          <p:spTgt spid="42"/>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43"/>
                                        </p:tgtEl>
                                      </p:cBhvr>
                                    </p:animEffect>
                                    <p:set>
                                      <p:cBhvr>
                                        <p:cTn id="97" dur="1" fill="hold">
                                          <p:stCondLst>
                                            <p:cond delay="4999"/>
                                          </p:stCondLst>
                                        </p:cTn>
                                        <p:tgtEl>
                                          <p:spTgt spid="43"/>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44"/>
                                        </p:tgtEl>
                                      </p:cBhvr>
                                    </p:animEffect>
                                    <p:set>
                                      <p:cBhvr>
                                        <p:cTn id="100" dur="1" fill="hold">
                                          <p:stCondLst>
                                            <p:cond delay="4999"/>
                                          </p:stCondLst>
                                        </p:cTn>
                                        <p:tgtEl>
                                          <p:spTgt spid="44"/>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45"/>
                                        </p:tgtEl>
                                      </p:cBhvr>
                                    </p:animEffect>
                                    <p:set>
                                      <p:cBhvr>
                                        <p:cTn id="103" dur="1" fill="hold">
                                          <p:stCondLst>
                                            <p:cond delay="4999"/>
                                          </p:stCondLst>
                                        </p:cTn>
                                        <p:tgtEl>
                                          <p:spTgt spid="45"/>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46"/>
                                        </p:tgtEl>
                                      </p:cBhvr>
                                    </p:animEffect>
                                    <p:set>
                                      <p:cBhvr>
                                        <p:cTn id="106" dur="1" fill="hold">
                                          <p:stCondLst>
                                            <p:cond delay="4999"/>
                                          </p:stCondLst>
                                        </p:cTn>
                                        <p:tgtEl>
                                          <p:spTgt spid="46"/>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47"/>
                                        </p:tgtEl>
                                      </p:cBhvr>
                                    </p:animEffect>
                                    <p:set>
                                      <p:cBhvr>
                                        <p:cTn id="109" dur="1" fill="hold">
                                          <p:stCondLst>
                                            <p:cond delay="4999"/>
                                          </p:stCondLst>
                                        </p:cTn>
                                        <p:tgtEl>
                                          <p:spTgt spid="47"/>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9"/>
                                        </p:tgtEl>
                                      </p:cBhvr>
                                    </p:animEffect>
                                    <p:set>
                                      <p:cBhvr>
                                        <p:cTn id="115" dur="1" fill="hold">
                                          <p:stCondLst>
                                            <p:cond delay="4999"/>
                                          </p:stCondLst>
                                        </p:cTn>
                                        <p:tgtEl>
                                          <p:spTgt spid="49"/>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50"/>
                                        </p:tgtEl>
                                      </p:cBhvr>
                                    </p:animEffect>
                                    <p:set>
                                      <p:cBhvr>
                                        <p:cTn id="118" dur="1" fill="hold">
                                          <p:stCondLst>
                                            <p:cond delay="4999"/>
                                          </p:stCondLst>
                                        </p:cTn>
                                        <p:tgtEl>
                                          <p:spTgt spid="50"/>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51"/>
                                        </p:tgtEl>
                                      </p:cBhvr>
                                    </p:animEffect>
                                    <p:set>
                                      <p:cBhvr>
                                        <p:cTn id="121" dur="1" fill="hold">
                                          <p:stCondLst>
                                            <p:cond delay="4999"/>
                                          </p:stCondLst>
                                        </p:cTn>
                                        <p:tgtEl>
                                          <p:spTgt spid="51"/>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52"/>
                                        </p:tgtEl>
                                      </p:cBhvr>
                                    </p:animEffect>
                                    <p:set>
                                      <p:cBhvr>
                                        <p:cTn id="124" dur="1" fill="hold">
                                          <p:stCondLst>
                                            <p:cond delay="4999"/>
                                          </p:stCondLst>
                                        </p:cTn>
                                        <p:tgtEl>
                                          <p:spTgt spid="52"/>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53"/>
                                        </p:tgtEl>
                                      </p:cBhvr>
                                    </p:animEffect>
                                    <p:set>
                                      <p:cBhvr>
                                        <p:cTn id="127" dur="1" fill="hold">
                                          <p:stCondLst>
                                            <p:cond delay="4999"/>
                                          </p:stCondLst>
                                        </p:cTn>
                                        <p:tgtEl>
                                          <p:spTgt spid="53"/>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55"/>
                                        </p:tgtEl>
                                      </p:cBhvr>
                                    </p:animEffect>
                                    <p:set>
                                      <p:cBhvr>
                                        <p:cTn id="133" dur="1" fill="hold">
                                          <p:stCondLst>
                                            <p:cond delay="4999"/>
                                          </p:stCondLst>
                                        </p:cTn>
                                        <p:tgtEl>
                                          <p:spTgt spid="55"/>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56"/>
                                        </p:tgtEl>
                                      </p:cBhvr>
                                    </p:animEffect>
                                    <p:set>
                                      <p:cBhvr>
                                        <p:cTn id="136" dur="1" fill="hold">
                                          <p:stCondLst>
                                            <p:cond delay="4999"/>
                                          </p:stCondLst>
                                        </p:cTn>
                                        <p:tgtEl>
                                          <p:spTgt spid="56"/>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57"/>
                                        </p:tgtEl>
                                      </p:cBhvr>
                                    </p:animEffect>
                                    <p:set>
                                      <p:cBhvr>
                                        <p:cTn id="139" dur="1" fill="hold">
                                          <p:stCondLst>
                                            <p:cond delay="4999"/>
                                          </p:stCondLst>
                                        </p:cTn>
                                        <p:tgtEl>
                                          <p:spTgt spid="57"/>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8"/>
                                        </p:tgtEl>
                                      </p:cBhvr>
                                    </p:animEffect>
                                    <p:set>
                                      <p:cBhvr>
                                        <p:cTn id="142" dur="1" fill="hold">
                                          <p:stCondLst>
                                            <p:cond delay="4999"/>
                                          </p:stCondLst>
                                        </p:cTn>
                                        <p:tgtEl>
                                          <p:spTgt spid="58"/>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59"/>
                                        </p:tgtEl>
                                      </p:cBhvr>
                                    </p:animEffect>
                                    <p:set>
                                      <p:cBhvr>
                                        <p:cTn id="145" dur="1" fill="hold">
                                          <p:stCondLst>
                                            <p:cond delay="4999"/>
                                          </p:stCondLst>
                                        </p:cTn>
                                        <p:tgtEl>
                                          <p:spTgt spid="59"/>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60"/>
                                        </p:tgtEl>
                                      </p:cBhvr>
                                    </p:animEffect>
                                    <p:set>
                                      <p:cBhvr>
                                        <p:cTn id="148" dur="1" fill="hold">
                                          <p:stCondLst>
                                            <p:cond delay="4999"/>
                                          </p:stCondLst>
                                        </p:cTn>
                                        <p:tgtEl>
                                          <p:spTgt spid="60"/>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61"/>
                                        </p:tgtEl>
                                      </p:cBhvr>
                                    </p:animEffect>
                                    <p:set>
                                      <p:cBhvr>
                                        <p:cTn id="151" dur="1" fill="hold">
                                          <p:stCondLst>
                                            <p:cond delay="4999"/>
                                          </p:stCondLst>
                                        </p:cTn>
                                        <p:tgtEl>
                                          <p:spTgt spid="61"/>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62"/>
                                        </p:tgtEl>
                                      </p:cBhvr>
                                    </p:animEffect>
                                    <p:set>
                                      <p:cBhvr>
                                        <p:cTn id="154" dur="1" fill="hold">
                                          <p:stCondLst>
                                            <p:cond delay="4999"/>
                                          </p:stCondLst>
                                        </p:cTn>
                                        <p:tgtEl>
                                          <p:spTgt spid="62"/>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63"/>
                                        </p:tgtEl>
                                      </p:cBhvr>
                                    </p:animEffect>
                                    <p:set>
                                      <p:cBhvr>
                                        <p:cTn id="157" dur="1" fill="hold">
                                          <p:stCondLst>
                                            <p:cond delay="4999"/>
                                          </p:stCondLst>
                                        </p:cTn>
                                        <p:tgtEl>
                                          <p:spTgt spid="63"/>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64"/>
                                        </p:tgtEl>
                                      </p:cBhvr>
                                    </p:animEffect>
                                    <p:set>
                                      <p:cBhvr>
                                        <p:cTn id="160" dur="1" fill="hold">
                                          <p:stCondLst>
                                            <p:cond delay="4999"/>
                                          </p:stCondLst>
                                        </p:cTn>
                                        <p:tgtEl>
                                          <p:spTgt spid="64"/>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65"/>
                                        </p:tgtEl>
                                      </p:cBhvr>
                                    </p:animEffect>
                                    <p:set>
                                      <p:cBhvr>
                                        <p:cTn id="163" dur="1" fill="hold">
                                          <p:stCondLst>
                                            <p:cond delay="4999"/>
                                          </p:stCondLst>
                                        </p:cTn>
                                        <p:tgtEl>
                                          <p:spTgt spid="65"/>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66"/>
                                        </p:tgtEl>
                                      </p:cBhvr>
                                    </p:animEffect>
                                    <p:set>
                                      <p:cBhvr>
                                        <p:cTn id="166" dur="1" fill="hold">
                                          <p:stCondLst>
                                            <p:cond delay="4999"/>
                                          </p:stCondLst>
                                        </p:cTn>
                                        <p:tgtEl>
                                          <p:spTgt spid="66"/>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67"/>
                                        </p:tgtEl>
                                      </p:cBhvr>
                                    </p:animEffect>
                                    <p:set>
                                      <p:cBhvr>
                                        <p:cTn id="169" dur="1" fill="hold">
                                          <p:stCondLst>
                                            <p:cond delay="4999"/>
                                          </p:stCondLst>
                                        </p:cTn>
                                        <p:tgtEl>
                                          <p:spTgt spid="67"/>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68"/>
                                        </p:tgtEl>
                                      </p:cBhvr>
                                    </p:animEffect>
                                    <p:set>
                                      <p:cBhvr>
                                        <p:cTn id="172" dur="1" fill="hold">
                                          <p:stCondLst>
                                            <p:cond delay="4999"/>
                                          </p:stCondLst>
                                        </p:cTn>
                                        <p:tgtEl>
                                          <p:spTgt spid="68"/>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69"/>
                                        </p:tgtEl>
                                      </p:cBhvr>
                                    </p:animEffect>
                                    <p:set>
                                      <p:cBhvr>
                                        <p:cTn id="175" dur="1" fill="hold">
                                          <p:stCondLst>
                                            <p:cond delay="4999"/>
                                          </p:stCondLst>
                                        </p:cTn>
                                        <p:tgtEl>
                                          <p:spTgt spid="69"/>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70"/>
                                        </p:tgtEl>
                                      </p:cBhvr>
                                    </p:animEffect>
                                    <p:set>
                                      <p:cBhvr>
                                        <p:cTn id="178" dur="1" fill="hold">
                                          <p:stCondLst>
                                            <p:cond delay="4999"/>
                                          </p:stCondLst>
                                        </p:cTn>
                                        <p:tgtEl>
                                          <p:spTgt spid="70"/>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71"/>
                                        </p:tgtEl>
                                      </p:cBhvr>
                                    </p:animEffect>
                                    <p:set>
                                      <p:cBhvr>
                                        <p:cTn id="181" dur="1" fill="hold">
                                          <p:stCondLst>
                                            <p:cond delay="4999"/>
                                          </p:stCondLst>
                                        </p:cTn>
                                        <p:tgtEl>
                                          <p:spTgt spid="71"/>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72"/>
                                        </p:tgtEl>
                                      </p:cBhvr>
                                    </p:animEffect>
                                    <p:set>
                                      <p:cBhvr>
                                        <p:cTn id="184" dur="1" fill="hold">
                                          <p:stCondLst>
                                            <p:cond delay="4999"/>
                                          </p:stCondLst>
                                        </p:cTn>
                                        <p:tgtEl>
                                          <p:spTgt spid="72"/>
                                        </p:tgtEl>
                                        <p:attrNameLst>
                                          <p:attrName>style.visibility</p:attrName>
                                        </p:attrNameLst>
                                      </p:cBhvr>
                                      <p:to>
                                        <p:strVal val="hidden"/>
                                      </p:to>
                                    </p:set>
                                  </p:childTnLst>
                                </p:cTn>
                              </p:par>
                              <p:par>
                                <p:cTn id="185" presetID="8" presetClass="exit" presetSubtype="32" fill="hold" grpId="0" nodeType="withEffect">
                                  <p:stCondLst>
                                    <p:cond delay="0"/>
                                  </p:stCondLst>
                                  <p:childTnLst>
                                    <p:animEffect transition="out" filter="diamond(out)">
                                      <p:cBhvr>
                                        <p:cTn id="186" dur="5000"/>
                                        <p:tgtEl>
                                          <p:spTgt spid="73"/>
                                        </p:tgtEl>
                                      </p:cBhvr>
                                    </p:animEffect>
                                    <p:set>
                                      <p:cBhvr>
                                        <p:cTn id="187" dur="1" fill="hold">
                                          <p:stCondLst>
                                            <p:cond delay="4999"/>
                                          </p:stCondLst>
                                        </p:cTn>
                                        <p:tgtEl>
                                          <p:spTgt spid="73"/>
                                        </p:tgtEl>
                                        <p:attrNameLst>
                                          <p:attrName>style.visibility</p:attrName>
                                        </p:attrNameLst>
                                      </p:cBhvr>
                                      <p:to>
                                        <p:strVal val="hidden"/>
                                      </p:to>
                                    </p:set>
                                  </p:childTnLst>
                                </p:cTn>
                              </p:par>
                              <p:par>
                                <p:cTn id="188" presetID="8" presetClass="exit" presetSubtype="32" fill="hold" grpId="0" nodeType="withEffect">
                                  <p:stCondLst>
                                    <p:cond delay="0"/>
                                  </p:stCondLst>
                                  <p:childTnLst>
                                    <p:animEffect transition="out" filter="diamond(out)">
                                      <p:cBhvr>
                                        <p:cTn id="189" dur="5000"/>
                                        <p:tgtEl>
                                          <p:spTgt spid="74"/>
                                        </p:tgtEl>
                                      </p:cBhvr>
                                    </p:animEffect>
                                    <p:set>
                                      <p:cBhvr>
                                        <p:cTn id="190" dur="1" fill="hold">
                                          <p:stCondLst>
                                            <p:cond delay="4999"/>
                                          </p:stCondLst>
                                        </p:cTn>
                                        <p:tgtEl>
                                          <p:spTgt spid="74"/>
                                        </p:tgtEl>
                                        <p:attrNameLst>
                                          <p:attrName>style.visibility</p:attrName>
                                        </p:attrNameLst>
                                      </p:cBhvr>
                                      <p:to>
                                        <p:strVal val="hidden"/>
                                      </p:to>
                                    </p:set>
                                  </p:childTnLst>
                                </p:cTn>
                              </p:par>
                              <p:par>
                                <p:cTn id="191" presetID="8" presetClass="exit" presetSubtype="32" fill="hold" grpId="0" nodeType="withEffect">
                                  <p:stCondLst>
                                    <p:cond delay="0"/>
                                  </p:stCondLst>
                                  <p:childTnLst>
                                    <p:animEffect transition="out" filter="diamond(out)">
                                      <p:cBhvr>
                                        <p:cTn id="192" dur="5000"/>
                                        <p:tgtEl>
                                          <p:spTgt spid="75"/>
                                        </p:tgtEl>
                                      </p:cBhvr>
                                    </p:animEffect>
                                    <p:set>
                                      <p:cBhvr>
                                        <p:cTn id="193" dur="1" fill="hold">
                                          <p:stCondLst>
                                            <p:cond delay="4999"/>
                                          </p:stCondLst>
                                        </p:cTn>
                                        <p:tgtEl>
                                          <p:spTgt spid="75"/>
                                        </p:tgtEl>
                                        <p:attrNameLst>
                                          <p:attrName>style.visibility</p:attrName>
                                        </p:attrNameLst>
                                      </p:cBhvr>
                                      <p:to>
                                        <p:strVal val="hidden"/>
                                      </p:to>
                                    </p:set>
                                  </p:childTnLst>
                                </p:cTn>
                              </p:par>
                              <p:par>
                                <p:cTn id="194" presetID="8" presetClass="exit" presetSubtype="32" fill="hold" grpId="0" nodeType="withEffect">
                                  <p:stCondLst>
                                    <p:cond delay="0"/>
                                  </p:stCondLst>
                                  <p:childTnLst>
                                    <p:animEffect transition="out" filter="diamond(out)">
                                      <p:cBhvr>
                                        <p:cTn id="195" dur="5000"/>
                                        <p:tgtEl>
                                          <p:spTgt spid="76"/>
                                        </p:tgtEl>
                                      </p:cBhvr>
                                    </p:animEffect>
                                    <p:set>
                                      <p:cBhvr>
                                        <p:cTn id="196" dur="1" fill="hold">
                                          <p:stCondLst>
                                            <p:cond delay="4999"/>
                                          </p:stCondLst>
                                        </p:cTn>
                                        <p:tgtEl>
                                          <p:spTgt spid="76"/>
                                        </p:tgtEl>
                                        <p:attrNameLst>
                                          <p:attrName>style.visibility</p:attrName>
                                        </p:attrNameLst>
                                      </p:cBhvr>
                                      <p:to>
                                        <p:strVal val="hidden"/>
                                      </p:to>
                                    </p:set>
                                  </p:childTnLst>
                                </p:cTn>
                              </p:par>
                              <p:par>
                                <p:cTn id="197" presetID="8" presetClass="exit" presetSubtype="32" fill="hold" grpId="0" nodeType="withEffect">
                                  <p:stCondLst>
                                    <p:cond delay="0"/>
                                  </p:stCondLst>
                                  <p:childTnLst>
                                    <p:animEffect transition="out" filter="diamond(out)">
                                      <p:cBhvr>
                                        <p:cTn id="198" dur="5000"/>
                                        <p:tgtEl>
                                          <p:spTgt spid="77"/>
                                        </p:tgtEl>
                                      </p:cBhvr>
                                    </p:animEffect>
                                    <p:set>
                                      <p:cBhvr>
                                        <p:cTn id="199" dur="1" fill="hold">
                                          <p:stCondLst>
                                            <p:cond delay="4999"/>
                                          </p:stCondLst>
                                        </p:cTn>
                                        <p:tgtEl>
                                          <p:spTgt spid="77"/>
                                        </p:tgtEl>
                                        <p:attrNameLst>
                                          <p:attrName>style.visibility</p:attrName>
                                        </p:attrNameLst>
                                      </p:cBhvr>
                                      <p:to>
                                        <p:strVal val="hidden"/>
                                      </p:to>
                                    </p:set>
                                  </p:childTnLst>
                                </p:cTn>
                              </p:par>
                              <p:par>
                                <p:cTn id="200" presetID="8" presetClass="exit" presetSubtype="32" fill="hold" grpId="0" nodeType="withEffect">
                                  <p:stCondLst>
                                    <p:cond delay="0"/>
                                  </p:stCondLst>
                                  <p:childTnLst>
                                    <p:animEffect transition="out" filter="diamond(out)">
                                      <p:cBhvr>
                                        <p:cTn id="201" dur="5000"/>
                                        <p:tgtEl>
                                          <p:spTgt spid="78"/>
                                        </p:tgtEl>
                                      </p:cBhvr>
                                    </p:animEffect>
                                    <p:set>
                                      <p:cBhvr>
                                        <p:cTn id="202" dur="1" fill="hold">
                                          <p:stCondLst>
                                            <p:cond delay="4999"/>
                                          </p:stCondLst>
                                        </p:cTn>
                                        <p:tgtEl>
                                          <p:spTgt spid="78"/>
                                        </p:tgtEl>
                                        <p:attrNameLst>
                                          <p:attrName>style.visibility</p:attrName>
                                        </p:attrNameLst>
                                      </p:cBhvr>
                                      <p:to>
                                        <p:strVal val="hidden"/>
                                      </p:to>
                                    </p:set>
                                  </p:childTnLst>
                                </p:cTn>
                              </p:par>
                              <p:par>
                                <p:cTn id="203" presetID="8" presetClass="exit" presetSubtype="32" fill="hold" grpId="0" nodeType="withEffect">
                                  <p:stCondLst>
                                    <p:cond delay="0"/>
                                  </p:stCondLst>
                                  <p:childTnLst>
                                    <p:animEffect transition="out" filter="diamond(out)">
                                      <p:cBhvr>
                                        <p:cTn id="204" dur="5000"/>
                                        <p:tgtEl>
                                          <p:spTgt spid="79"/>
                                        </p:tgtEl>
                                      </p:cBhvr>
                                    </p:animEffect>
                                    <p:set>
                                      <p:cBhvr>
                                        <p:cTn id="205" dur="1" fill="hold">
                                          <p:stCondLst>
                                            <p:cond delay="4999"/>
                                          </p:stCondLst>
                                        </p:cTn>
                                        <p:tgtEl>
                                          <p:spTgt spid="79"/>
                                        </p:tgtEl>
                                        <p:attrNameLst>
                                          <p:attrName>style.visibility</p:attrName>
                                        </p:attrNameLst>
                                      </p:cBhvr>
                                      <p:to>
                                        <p:strVal val="hidden"/>
                                      </p:to>
                                    </p:set>
                                  </p:childTnLst>
                                </p:cTn>
                              </p:par>
                              <p:par>
                                <p:cTn id="206" presetID="8" presetClass="exit" presetSubtype="32" fill="hold" grpId="0" nodeType="withEffect">
                                  <p:stCondLst>
                                    <p:cond delay="0"/>
                                  </p:stCondLst>
                                  <p:childTnLst>
                                    <p:animEffect transition="out" filter="diamond(out)">
                                      <p:cBhvr>
                                        <p:cTn id="207" dur="5000"/>
                                        <p:tgtEl>
                                          <p:spTgt spid="80"/>
                                        </p:tgtEl>
                                      </p:cBhvr>
                                    </p:animEffect>
                                    <p:set>
                                      <p:cBhvr>
                                        <p:cTn id="208" dur="1" fill="hold">
                                          <p:stCondLst>
                                            <p:cond delay="4999"/>
                                          </p:stCondLst>
                                        </p:cTn>
                                        <p:tgtEl>
                                          <p:spTgt spid="80"/>
                                        </p:tgtEl>
                                        <p:attrNameLst>
                                          <p:attrName>style.visibility</p:attrName>
                                        </p:attrNameLst>
                                      </p:cBhvr>
                                      <p:to>
                                        <p:strVal val="hidden"/>
                                      </p:to>
                                    </p:set>
                                  </p:childTnLst>
                                </p:cTn>
                              </p:par>
                              <p:par>
                                <p:cTn id="209" presetID="8" presetClass="exit" presetSubtype="32" fill="hold" grpId="0" nodeType="withEffect">
                                  <p:stCondLst>
                                    <p:cond delay="0"/>
                                  </p:stCondLst>
                                  <p:childTnLst>
                                    <p:animEffect transition="out" filter="diamond(out)">
                                      <p:cBhvr>
                                        <p:cTn id="210" dur="5000"/>
                                        <p:tgtEl>
                                          <p:spTgt spid="81"/>
                                        </p:tgtEl>
                                      </p:cBhvr>
                                    </p:animEffect>
                                    <p:set>
                                      <p:cBhvr>
                                        <p:cTn id="211" dur="1" fill="hold">
                                          <p:stCondLst>
                                            <p:cond delay="4999"/>
                                          </p:stCondLst>
                                        </p:cTn>
                                        <p:tgtEl>
                                          <p:spTgt spid="81"/>
                                        </p:tgtEl>
                                        <p:attrNameLst>
                                          <p:attrName>style.visibility</p:attrName>
                                        </p:attrNameLst>
                                      </p:cBhvr>
                                      <p:to>
                                        <p:strVal val="hidden"/>
                                      </p:to>
                                    </p:set>
                                  </p:childTnLst>
                                </p:cTn>
                              </p:par>
                              <p:par>
                                <p:cTn id="212" presetID="8" presetClass="exit" presetSubtype="32" fill="hold" grpId="0" nodeType="withEffect">
                                  <p:stCondLst>
                                    <p:cond delay="0"/>
                                  </p:stCondLst>
                                  <p:childTnLst>
                                    <p:animEffect transition="out" filter="diamond(out)">
                                      <p:cBhvr>
                                        <p:cTn id="213" dur="5000"/>
                                        <p:tgtEl>
                                          <p:spTgt spid="82"/>
                                        </p:tgtEl>
                                      </p:cBhvr>
                                    </p:animEffect>
                                    <p:set>
                                      <p:cBhvr>
                                        <p:cTn id="214" dur="1" fill="hold">
                                          <p:stCondLst>
                                            <p:cond delay="4999"/>
                                          </p:stCondLst>
                                        </p:cTn>
                                        <p:tgtEl>
                                          <p:spTgt spid="82"/>
                                        </p:tgtEl>
                                        <p:attrNameLst>
                                          <p:attrName>style.visibility</p:attrName>
                                        </p:attrNameLst>
                                      </p:cBhvr>
                                      <p:to>
                                        <p:strVal val="hidden"/>
                                      </p:to>
                                    </p:set>
                                  </p:childTnLst>
                                </p:cTn>
                              </p:par>
                              <p:par>
                                <p:cTn id="215" presetID="8" presetClass="exit" presetSubtype="32" fill="hold" grpId="0" nodeType="withEffect">
                                  <p:stCondLst>
                                    <p:cond delay="0"/>
                                  </p:stCondLst>
                                  <p:childTnLst>
                                    <p:animEffect transition="out" filter="diamond(out)">
                                      <p:cBhvr>
                                        <p:cTn id="216" dur="5000"/>
                                        <p:tgtEl>
                                          <p:spTgt spid="83"/>
                                        </p:tgtEl>
                                      </p:cBhvr>
                                    </p:animEffect>
                                    <p:set>
                                      <p:cBhvr>
                                        <p:cTn id="217" dur="1" fill="hold">
                                          <p:stCondLst>
                                            <p:cond delay="4999"/>
                                          </p:stCondLst>
                                        </p:cTn>
                                        <p:tgtEl>
                                          <p:spTgt spid="83"/>
                                        </p:tgtEl>
                                        <p:attrNameLst>
                                          <p:attrName>style.visibility</p:attrName>
                                        </p:attrNameLst>
                                      </p:cBhvr>
                                      <p:to>
                                        <p:strVal val="hidden"/>
                                      </p:to>
                                    </p:set>
                                  </p:childTnLst>
                                </p:cTn>
                              </p:par>
                              <p:par>
                                <p:cTn id="218" presetID="8" presetClass="exit" presetSubtype="32" fill="hold" grpId="0" nodeType="withEffect">
                                  <p:stCondLst>
                                    <p:cond delay="0"/>
                                  </p:stCondLst>
                                  <p:childTnLst>
                                    <p:animEffect transition="out" filter="diamond(out)">
                                      <p:cBhvr>
                                        <p:cTn id="219" dur="5000"/>
                                        <p:tgtEl>
                                          <p:spTgt spid="84"/>
                                        </p:tgtEl>
                                      </p:cBhvr>
                                    </p:animEffect>
                                    <p:set>
                                      <p:cBhvr>
                                        <p:cTn id="220" dur="1" fill="hold">
                                          <p:stCondLst>
                                            <p:cond delay="4999"/>
                                          </p:stCondLst>
                                        </p:cTn>
                                        <p:tgtEl>
                                          <p:spTgt spid="84"/>
                                        </p:tgtEl>
                                        <p:attrNameLst>
                                          <p:attrName>style.visibility</p:attrName>
                                        </p:attrNameLst>
                                      </p:cBhvr>
                                      <p:to>
                                        <p:strVal val="hidden"/>
                                      </p:to>
                                    </p:set>
                                  </p:childTnLst>
                                </p:cTn>
                              </p:par>
                              <p:par>
                                <p:cTn id="221" presetID="8" presetClass="exit" presetSubtype="32" fill="hold" grpId="0" nodeType="withEffect">
                                  <p:stCondLst>
                                    <p:cond delay="0"/>
                                  </p:stCondLst>
                                  <p:childTnLst>
                                    <p:animEffect transition="out" filter="diamond(out)">
                                      <p:cBhvr>
                                        <p:cTn id="222" dur="5000"/>
                                        <p:tgtEl>
                                          <p:spTgt spid="5"/>
                                        </p:tgtEl>
                                      </p:cBhvr>
                                    </p:animEffect>
                                    <p:set>
                                      <p:cBhvr>
                                        <p:cTn id="223" dur="1" fill="hold">
                                          <p:stCondLst>
                                            <p:cond delay="4999"/>
                                          </p:stCondLst>
                                        </p:cTn>
                                        <p:tgtEl>
                                          <p:spTgt spid="5"/>
                                        </p:tgtEl>
                                        <p:attrNameLst>
                                          <p:attrName>style.visibility</p:attrName>
                                        </p:attrNameLst>
                                      </p:cBhvr>
                                      <p:to>
                                        <p:strVal val="hidden"/>
                                      </p:to>
                                    </p:set>
                                  </p:childTnLst>
                                </p:cTn>
                              </p:par>
                              <p:par>
                                <p:cTn id="224" presetID="8" presetClass="exit" presetSubtype="32" fill="hold" grpId="0" nodeType="withEffect">
                                  <p:stCondLst>
                                    <p:cond delay="0"/>
                                  </p:stCondLst>
                                  <p:childTnLst>
                                    <p:animEffect transition="out" filter="diamond(out)">
                                      <p:cBhvr>
                                        <p:cTn id="225" dur="5000"/>
                                        <p:tgtEl>
                                          <p:spTgt spid="6"/>
                                        </p:tgtEl>
                                      </p:cBhvr>
                                    </p:animEffect>
                                    <p:set>
                                      <p:cBhvr>
                                        <p:cTn id="226" dur="1" fill="hold">
                                          <p:stCondLst>
                                            <p:cond delay="4999"/>
                                          </p:stCondLst>
                                        </p:cTn>
                                        <p:tgtEl>
                                          <p:spTgt spid="6"/>
                                        </p:tgtEl>
                                        <p:attrNameLst>
                                          <p:attrName>style.visibility</p:attrName>
                                        </p:attrNameLst>
                                      </p:cBhvr>
                                      <p:to>
                                        <p:strVal val="hidden"/>
                                      </p:to>
                                    </p:set>
                                  </p:childTnLst>
                                </p:cTn>
                              </p:par>
                              <p:par>
                                <p:cTn id="227" presetID="8" presetClass="exit" presetSubtype="32" fill="hold" grpId="0" nodeType="withEffect">
                                  <p:stCondLst>
                                    <p:cond delay="0"/>
                                  </p:stCondLst>
                                  <p:childTnLst>
                                    <p:animEffect transition="out" filter="diamond(out)">
                                      <p:cBhvr>
                                        <p:cTn id="228" dur="5000"/>
                                        <p:tgtEl>
                                          <p:spTgt spid="7"/>
                                        </p:tgtEl>
                                      </p:cBhvr>
                                    </p:animEffect>
                                    <p:set>
                                      <p:cBhvr>
                                        <p:cTn id="229" dur="1" fill="hold">
                                          <p:stCondLst>
                                            <p:cond delay="4999"/>
                                          </p:stCondLst>
                                        </p:cTn>
                                        <p:tgtEl>
                                          <p:spTgt spid="7"/>
                                        </p:tgtEl>
                                        <p:attrNameLst>
                                          <p:attrName>style.visibility</p:attrName>
                                        </p:attrNameLst>
                                      </p:cBhvr>
                                      <p:to>
                                        <p:strVal val="hidden"/>
                                      </p:to>
                                    </p:set>
                                  </p:childTnLst>
                                </p:cTn>
                              </p:par>
                              <p:par>
                                <p:cTn id="230" presetID="8" presetClass="exit" presetSubtype="32" fill="hold" grpId="0" nodeType="withEffect">
                                  <p:stCondLst>
                                    <p:cond delay="0"/>
                                  </p:stCondLst>
                                  <p:childTnLst>
                                    <p:animEffect transition="out" filter="diamond(out)">
                                      <p:cBhvr>
                                        <p:cTn id="231" dur="5000"/>
                                        <p:tgtEl>
                                          <p:spTgt spid="8"/>
                                        </p:tgtEl>
                                      </p:cBhvr>
                                    </p:animEffect>
                                    <p:set>
                                      <p:cBhvr>
                                        <p:cTn id="232" dur="1" fill="hold">
                                          <p:stCondLst>
                                            <p:cond delay="4999"/>
                                          </p:stCondLst>
                                        </p:cTn>
                                        <p:tgtEl>
                                          <p:spTgt spid="8"/>
                                        </p:tgtEl>
                                        <p:attrNameLst>
                                          <p:attrName>style.visibility</p:attrName>
                                        </p:attrNameLst>
                                      </p:cBhvr>
                                      <p:to>
                                        <p:strVal val="hidden"/>
                                      </p:to>
                                    </p:set>
                                  </p:childTnLst>
                                </p:cTn>
                              </p:par>
                              <p:par>
                                <p:cTn id="233" presetID="8" presetClass="exit" presetSubtype="32" fill="hold" grpId="0" nodeType="withEffect">
                                  <p:stCondLst>
                                    <p:cond delay="0"/>
                                  </p:stCondLst>
                                  <p:childTnLst>
                                    <p:animEffect transition="out" filter="diamond(out)">
                                      <p:cBhvr>
                                        <p:cTn id="234" dur="5000"/>
                                        <p:tgtEl>
                                          <p:spTgt spid="9"/>
                                        </p:tgtEl>
                                      </p:cBhvr>
                                    </p:animEffect>
                                    <p:set>
                                      <p:cBhvr>
                                        <p:cTn id="235" dur="1" fill="hold">
                                          <p:stCondLst>
                                            <p:cond delay="4999"/>
                                          </p:stCondLst>
                                        </p:cTn>
                                        <p:tgtEl>
                                          <p:spTgt spid="9"/>
                                        </p:tgtEl>
                                        <p:attrNameLst>
                                          <p:attrName>style.visibility</p:attrName>
                                        </p:attrNameLst>
                                      </p:cBhvr>
                                      <p:to>
                                        <p:strVal val="hidden"/>
                                      </p:to>
                                    </p:set>
                                  </p:childTnLst>
                                </p:cTn>
                              </p:par>
                              <p:par>
                                <p:cTn id="236" presetID="8" presetClass="exit" presetSubtype="32" fill="hold" grpId="0" nodeType="withEffect">
                                  <p:stCondLst>
                                    <p:cond delay="0"/>
                                  </p:stCondLst>
                                  <p:childTnLst>
                                    <p:animEffect transition="out" filter="diamond(out)">
                                      <p:cBhvr>
                                        <p:cTn id="237" dur="5000"/>
                                        <p:tgtEl>
                                          <p:spTgt spid="10"/>
                                        </p:tgtEl>
                                      </p:cBhvr>
                                    </p:animEffect>
                                    <p:set>
                                      <p:cBhvr>
                                        <p:cTn id="238" dur="1" fill="hold">
                                          <p:stCondLst>
                                            <p:cond delay="4999"/>
                                          </p:stCondLst>
                                        </p:cTn>
                                        <p:tgtEl>
                                          <p:spTgt spid="10"/>
                                        </p:tgtEl>
                                        <p:attrNameLst>
                                          <p:attrName>style.visibility</p:attrName>
                                        </p:attrNameLst>
                                      </p:cBhvr>
                                      <p:to>
                                        <p:strVal val="hidden"/>
                                      </p:to>
                                    </p:set>
                                  </p:childTnLst>
                                </p:cTn>
                              </p:par>
                              <p:par>
                                <p:cTn id="239" presetID="8" presetClass="exit" presetSubtype="32" fill="hold" grpId="0" nodeType="withEffect">
                                  <p:stCondLst>
                                    <p:cond delay="0"/>
                                  </p:stCondLst>
                                  <p:childTnLst>
                                    <p:animEffect transition="out" filter="diamond(out)">
                                      <p:cBhvr>
                                        <p:cTn id="240" dur="5000"/>
                                        <p:tgtEl>
                                          <p:spTgt spid="11"/>
                                        </p:tgtEl>
                                      </p:cBhvr>
                                    </p:animEffect>
                                    <p:set>
                                      <p:cBhvr>
                                        <p:cTn id="241" dur="1" fill="hold">
                                          <p:stCondLst>
                                            <p:cond delay="4999"/>
                                          </p:stCondLst>
                                        </p:cTn>
                                        <p:tgtEl>
                                          <p:spTgt spid="11"/>
                                        </p:tgtEl>
                                        <p:attrNameLst>
                                          <p:attrName>style.visibility</p:attrName>
                                        </p:attrNameLst>
                                      </p:cBhvr>
                                      <p:to>
                                        <p:strVal val="hidden"/>
                                      </p:to>
                                    </p:set>
                                  </p:childTnLst>
                                </p:cTn>
                              </p:par>
                              <p:par>
                                <p:cTn id="242" presetID="8" presetClass="exit" presetSubtype="32" fill="hold" grpId="0" nodeType="withEffect">
                                  <p:stCondLst>
                                    <p:cond delay="0"/>
                                  </p:stCondLst>
                                  <p:childTnLst>
                                    <p:animEffect transition="out" filter="diamond(out)">
                                      <p:cBhvr>
                                        <p:cTn id="243" dur="5000"/>
                                        <p:tgtEl>
                                          <p:spTgt spid="12"/>
                                        </p:tgtEl>
                                      </p:cBhvr>
                                    </p:animEffect>
                                    <p:set>
                                      <p:cBhvr>
                                        <p:cTn id="244" dur="1" fill="hold">
                                          <p:stCondLst>
                                            <p:cond delay="4999"/>
                                          </p:stCondLst>
                                        </p:cTn>
                                        <p:tgtEl>
                                          <p:spTgt spid="12"/>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ty08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15"/>
                                        </p:tgtEl>
                                      </p:cBhvr>
                                    </p:animEffect>
                                    <p:set>
                                      <p:cBhvr>
                                        <p:cTn id="25" dur="1" fill="hold">
                                          <p:stCondLst>
                                            <p:cond delay="4999"/>
                                          </p:stCondLst>
                                        </p:cTn>
                                        <p:tgtEl>
                                          <p:spTgt spid="1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6"/>
                                        </p:tgtEl>
                                      </p:cBhvr>
                                    </p:animEffect>
                                    <p:set>
                                      <p:cBhvr>
                                        <p:cTn id="28" dur="1" fill="hold">
                                          <p:stCondLst>
                                            <p:cond delay="4999"/>
                                          </p:stCondLst>
                                        </p:cTn>
                                        <p:tgtEl>
                                          <p:spTgt spid="16"/>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7"/>
                                        </p:tgtEl>
                                      </p:cBhvr>
                                    </p:animEffect>
                                    <p:set>
                                      <p:cBhvr>
                                        <p:cTn id="31" dur="1" fill="hold">
                                          <p:stCondLst>
                                            <p:cond delay="4999"/>
                                          </p:stCondLst>
                                        </p:cTn>
                                        <p:tgtEl>
                                          <p:spTgt spid="17"/>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32"/>
                                        </p:tgtEl>
                                      </p:cBhvr>
                                    </p:animEffect>
                                    <p:set>
                                      <p:cBhvr>
                                        <p:cTn id="52" dur="1" fill="hold">
                                          <p:stCondLst>
                                            <p:cond delay="4999"/>
                                          </p:stCondLst>
                                        </p:cTn>
                                        <p:tgtEl>
                                          <p:spTgt spid="32"/>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33"/>
                                        </p:tgtEl>
                                      </p:cBhvr>
                                    </p:animEffect>
                                    <p:set>
                                      <p:cBhvr>
                                        <p:cTn id="55" dur="1" fill="hold">
                                          <p:stCondLst>
                                            <p:cond delay="4999"/>
                                          </p:stCondLst>
                                        </p:cTn>
                                        <p:tgtEl>
                                          <p:spTgt spid="3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34"/>
                                        </p:tgtEl>
                                      </p:cBhvr>
                                    </p:animEffect>
                                    <p:set>
                                      <p:cBhvr>
                                        <p:cTn id="58" dur="1" fill="hold">
                                          <p:stCondLst>
                                            <p:cond delay="4999"/>
                                          </p:stCondLst>
                                        </p:cTn>
                                        <p:tgtEl>
                                          <p:spTgt spid="34"/>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35"/>
                                        </p:tgtEl>
                                      </p:cBhvr>
                                    </p:animEffect>
                                    <p:set>
                                      <p:cBhvr>
                                        <p:cTn id="61" dur="1" fill="hold">
                                          <p:stCondLst>
                                            <p:cond delay="4999"/>
                                          </p:stCondLst>
                                        </p:cTn>
                                        <p:tgtEl>
                                          <p:spTgt spid="35"/>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5000"/>
                                        <p:tgtEl>
                                          <p:spTgt spid="36"/>
                                        </p:tgtEl>
                                      </p:cBhvr>
                                    </p:animEffect>
                                    <p:set>
                                      <p:cBhvr>
                                        <p:cTn id="64" dur="1" fill="hold">
                                          <p:stCondLst>
                                            <p:cond delay="4999"/>
                                          </p:stCondLst>
                                        </p:cTn>
                                        <p:tgtEl>
                                          <p:spTgt spid="36"/>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5000"/>
                                        <p:tgtEl>
                                          <p:spTgt spid="41"/>
                                        </p:tgtEl>
                                      </p:cBhvr>
                                    </p:animEffect>
                                    <p:set>
                                      <p:cBhvr>
                                        <p:cTn id="67" dur="1" fill="hold">
                                          <p:stCondLst>
                                            <p:cond delay="4999"/>
                                          </p:stCondLst>
                                        </p:cTn>
                                        <p:tgtEl>
                                          <p:spTgt spid="41"/>
                                        </p:tgtEl>
                                        <p:attrNameLst>
                                          <p:attrName>style.visibility</p:attrName>
                                        </p:attrNameLst>
                                      </p:cBhvr>
                                      <p:to>
                                        <p:strVal val="hidden"/>
                                      </p:to>
                                    </p:set>
                                  </p:childTnLst>
                                </p:cTn>
                              </p:par>
                              <p:par>
                                <p:cTn id="68" presetID="18" presetClass="exit" presetSubtype="9" fill="hold" grpId="0" nodeType="withEffect">
                                  <p:stCondLst>
                                    <p:cond delay="0"/>
                                  </p:stCondLst>
                                  <p:childTnLst>
                                    <p:animEffect transition="out" filter="strips(upLeft)">
                                      <p:cBhvr>
                                        <p:cTn id="69" dur="5000"/>
                                        <p:tgtEl>
                                          <p:spTgt spid="42"/>
                                        </p:tgtEl>
                                      </p:cBhvr>
                                    </p:animEffect>
                                    <p:set>
                                      <p:cBhvr>
                                        <p:cTn id="70" dur="1" fill="hold">
                                          <p:stCondLst>
                                            <p:cond delay="4999"/>
                                          </p:stCondLst>
                                        </p:cTn>
                                        <p:tgtEl>
                                          <p:spTgt spid="42"/>
                                        </p:tgtEl>
                                        <p:attrNameLst>
                                          <p:attrName>style.visibility</p:attrName>
                                        </p:attrNameLst>
                                      </p:cBhvr>
                                      <p:to>
                                        <p:strVal val="hidden"/>
                                      </p:to>
                                    </p:set>
                                  </p:childTnLst>
                                </p:cTn>
                              </p:par>
                              <p:par>
                                <p:cTn id="71" presetID="18" presetClass="exit" presetSubtype="9" fill="hold" grpId="0" nodeType="withEffect">
                                  <p:stCondLst>
                                    <p:cond delay="0"/>
                                  </p:stCondLst>
                                  <p:childTnLst>
                                    <p:animEffect transition="out" filter="strips(upLeft)">
                                      <p:cBhvr>
                                        <p:cTn id="72" dur="5000"/>
                                        <p:tgtEl>
                                          <p:spTgt spid="43"/>
                                        </p:tgtEl>
                                      </p:cBhvr>
                                    </p:animEffect>
                                    <p:set>
                                      <p:cBhvr>
                                        <p:cTn id="73" dur="1" fill="hold">
                                          <p:stCondLst>
                                            <p:cond delay="4999"/>
                                          </p:stCondLst>
                                        </p:cTn>
                                        <p:tgtEl>
                                          <p:spTgt spid="43"/>
                                        </p:tgtEl>
                                        <p:attrNameLst>
                                          <p:attrName>style.visibility</p:attrName>
                                        </p:attrNameLst>
                                      </p:cBhvr>
                                      <p:to>
                                        <p:strVal val="hidden"/>
                                      </p:to>
                                    </p:set>
                                  </p:childTnLst>
                                </p:cTn>
                              </p:par>
                              <p:par>
                                <p:cTn id="74" presetID="18" presetClass="exit" presetSubtype="9" fill="hold" grpId="0" nodeType="withEffect">
                                  <p:stCondLst>
                                    <p:cond delay="0"/>
                                  </p:stCondLst>
                                  <p:childTnLst>
                                    <p:animEffect transition="out" filter="strips(upLeft)">
                                      <p:cBhvr>
                                        <p:cTn id="75" dur="5000"/>
                                        <p:tgtEl>
                                          <p:spTgt spid="44"/>
                                        </p:tgtEl>
                                      </p:cBhvr>
                                    </p:animEffect>
                                    <p:set>
                                      <p:cBhvr>
                                        <p:cTn id="76" dur="1" fill="hold">
                                          <p:stCondLst>
                                            <p:cond delay="4999"/>
                                          </p:stCondLst>
                                        </p:cTn>
                                        <p:tgtEl>
                                          <p:spTgt spid="44"/>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45"/>
                                        </p:tgtEl>
                                      </p:cBhvr>
                                    </p:animEffect>
                                    <p:set>
                                      <p:cBhvr>
                                        <p:cTn id="79" dur="1" fill="hold">
                                          <p:stCondLst>
                                            <p:cond delay="4999"/>
                                          </p:stCondLst>
                                        </p:cTn>
                                        <p:tgtEl>
                                          <p:spTgt spid="45"/>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46"/>
                                        </p:tgtEl>
                                      </p:cBhvr>
                                    </p:animEffect>
                                    <p:set>
                                      <p:cBhvr>
                                        <p:cTn id="82" dur="1" fill="hold">
                                          <p:stCondLst>
                                            <p:cond delay="4999"/>
                                          </p:stCondLst>
                                        </p:cTn>
                                        <p:tgtEl>
                                          <p:spTgt spid="46"/>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51"/>
                                        </p:tgtEl>
                                      </p:cBhvr>
                                    </p:animEffect>
                                    <p:set>
                                      <p:cBhvr>
                                        <p:cTn id="85" dur="1" fill="hold">
                                          <p:stCondLst>
                                            <p:cond delay="4999"/>
                                          </p:stCondLst>
                                        </p:cTn>
                                        <p:tgtEl>
                                          <p:spTgt spid="5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52"/>
                                        </p:tgtEl>
                                      </p:cBhvr>
                                    </p:animEffect>
                                    <p:set>
                                      <p:cBhvr>
                                        <p:cTn id="88" dur="1" fill="hold">
                                          <p:stCondLst>
                                            <p:cond delay="4999"/>
                                          </p:stCondLst>
                                        </p:cTn>
                                        <p:tgtEl>
                                          <p:spTgt spid="52"/>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53"/>
                                        </p:tgtEl>
                                      </p:cBhvr>
                                    </p:animEffect>
                                    <p:set>
                                      <p:cBhvr>
                                        <p:cTn id="91" dur="1" fill="hold">
                                          <p:stCondLst>
                                            <p:cond delay="4999"/>
                                          </p:stCondLst>
                                        </p:cTn>
                                        <p:tgtEl>
                                          <p:spTgt spid="5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54"/>
                                        </p:tgtEl>
                                      </p:cBhvr>
                                    </p:animEffect>
                                    <p:set>
                                      <p:cBhvr>
                                        <p:cTn id="94" dur="1" fill="hold">
                                          <p:stCondLst>
                                            <p:cond delay="4999"/>
                                          </p:stCondLst>
                                        </p:cTn>
                                        <p:tgtEl>
                                          <p:spTgt spid="54"/>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59"/>
                                        </p:tgtEl>
                                      </p:cBhvr>
                                    </p:animEffect>
                                    <p:set>
                                      <p:cBhvr>
                                        <p:cTn id="97" dur="1" fill="hold">
                                          <p:stCondLst>
                                            <p:cond delay="4999"/>
                                          </p:stCondLst>
                                        </p:cTn>
                                        <p:tgtEl>
                                          <p:spTgt spid="5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60"/>
                                        </p:tgtEl>
                                      </p:cBhvr>
                                    </p:animEffect>
                                    <p:set>
                                      <p:cBhvr>
                                        <p:cTn id="100" dur="1" fill="hold">
                                          <p:stCondLst>
                                            <p:cond delay="4999"/>
                                          </p:stCondLst>
                                        </p:cTn>
                                        <p:tgtEl>
                                          <p:spTgt spid="6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61"/>
                                        </p:tgtEl>
                                      </p:cBhvr>
                                    </p:animEffect>
                                    <p:set>
                                      <p:cBhvr>
                                        <p:cTn id="103" dur="1" fill="hold">
                                          <p:stCondLst>
                                            <p:cond delay="4999"/>
                                          </p:stCondLst>
                                        </p:cTn>
                                        <p:tgtEl>
                                          <p:spTgt spid="6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62"/>
                                        </p:tgtEl>
                                      </p:cBhvr>
                                    </p:animEffect>
                                    <p:set>
                                      <p:cBhvr>
                                        <p:cTn id="106" dur="1" fill="hold">
                                          <p:stCondLst>
                                            <p:cond delay="4999"/>
                                          </p:stCondLst>
                                        </p:cTn>
                                        <p:tgtEl>
                                          <p:spTgt spid="6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63"/>
                                        </p:tgtEl>
                                      </p:cBhvr>
                                    </p:animEffect>
                                    <p:set>
                                      <p:cBhvr>
                                        <p:cTn id="109" dur="1" fill="hold">
                                          <p:stCondLst>
                                            <p:cond delay="4999"/>
                                          </p:stCondLst>
                                        </p:cTn>
                                        <p:tgtEl>
                                          <p:spTgt spid="6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64"/>
                                        </p:tgtEl>
                                      </p:cBhvr>
                                    </p:animEffect>
                                    <p:set>
                                      <p:cBhvr>
                                        <p:cTn id="112" dur="1" fill="hold">
                                          <p:stCondLst>
                                            <p:cond delay="4999"/>
                                          </p:stCondLst>
                                        </p:cTn>
                                        <p:tgtEl>
                                          <p:spTgt spid="64"/>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69"/>
                                        </p:tgtEl>
                                      </p:cBhvr>
                                    </p:animEffect>
                                    <p:set>
                                      <p:cBhvr>
                                        <p:cTn id="115" dur="1" fill="hold">
                                          <p:stCondLst>
                                            <p:cond delay="4999"/>
                                          </p:stCondLst>
                                        </p:cTn>
                                        <p:tgtEl>
                                          <p:spTgt spid="69"/>
                                        </p:tgtEl>
                                        <p:attrNameLst>
                                          <p:attrName>style.visibility</p:attrName>
                                        </p:attrNameLst>
                                      </p:cBhvr>
                                      <p:to>
                                        <p:strVal val="hidden"/>
                                      </p:to>
                                    </p:set>
                                  </p:childTnLst>
                                </p:cTn>
                              </p:par>
                              <p:par>
                                <p:cTn id="116" presetID="18" presetClass="exit" presetSubtype="9" fill="hold" grpId="0" nodeType="withEffect">
                                  <p:stCondLst>
                                    <p:cond delay="0"/>
                                  </p:stCondLst>
                                  <p:childTnLst>
                                    <p:animEffect transition="out" filter="strips(upLeft)">
                                      <p:cBhvr>
                                        <p:cTn id="117" dur="5000"/>
                                        <p:tgtEl>
                                          <p:spTgt spid="70"/>
                                        </p:tgtEl>
                                      </p:cBhvr>
                                    </p:animEffect>
                                    <p:set>
                                      <p:cBhvr>
                                        <p:cTn id="118" dur="1" fill="hold">
                                          <p:stCondLst>
                                            <p:cond delay="4999"/>
                                          </p:stCondLst>
                                        </p:cTn>
                                        <p:tgtEl>
                                          <p:spTgt spid="70"/>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71"/>
                                        </p:tgtEl>
                                      </p:cBhvr>
                                    </p:animEffect>
                                    <p:set>
                                      <p:cBhvr>
                                        <p:cTn id="121" dur="1" fill="hold">
                                          <p:stCondLst>
                                            <p:cond delay="4999"/>
                                          </p:stCondLst>
                                        </p:cTn>
                                        <p:tgtEl>
                                          <p:spTgt spid="71"/>
                                        </p:tgtEl>
                                        <p:attrNameLst>
                                          <p:attrName>style.visibility</p:attrName>
                                        </p:attrNameLst>
                                      </p:cBhvr>
                                      <p:to>
                                        <p:strVal val="hidden"/>
                                      </p:to>
                                    </p:set>
                                  </p:childTnLst>
                                </p:cTn>
                              </p:par>
                              <p:par>
                                <p:cTn id="122" presetID="18" presetClass="exit" presetSubtype="9" fill="hold" grpId="0" nodeType="withEffect">
                                  <p:stCondLst>
                                    <p:cond delay="0"/>
                                  </p:stCondLst>
                                  <p:childTnLst>
                                    <p:animEffect transition="out" filter="strips(upLeft)">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11"/>
                                        </p:tgtEl>
                                      </p:cBhvr>
                                    </p:animEffect>
                                    <p:set>
                                      <p:cBhvr>
                                        <p:cTn id="130" dur="1" fill="hold">
                                          <p:stCondLst>
                                            <p:cond delay="4999"/>
                                          </p:stCondLst>
                                        </p:cTn>
                                        <p:tgtEl>
                                          <p:spTgt spid="11"/>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12"/>
                                        </p:tgtEl>
                                      </p:cBhvr>
                                    </p:animEffect>
                                    <p:set>
                                      <p:cBhvr>
                                        <p:cTn id="133" dur="1" fill="hold">
                                          <p:stCondLst>
                                            <p:cond delay="4999"/>
                                          </p:stCondLst>
                                        </p:cTn>
                                        <p:tgtEl>
                                          <p:spTgt spid="12"/>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13"/>
                                        </p:tgtEl>
                                      </p:cBhvr>
                                    </p:animEffect>
                                    <p:set>
                                      <p:cBhvr>
                                        <p:cTn id="136" dur="1" fill="hold">
                                          <p:stCondLst>
                                            <p:cond delay="4999"/>
                                          </p:stCondLst>
                                        </p:cTn>
                                        <p:tgtEl>
                                          <p:spTgt spid="13"/>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20"/>
                                        </p:tgtEl>
                                      </p:cBhvr>
                                    </p:animEffect>
                                    <p:set>
                                      <p:cBhvr>
                                        <p:cTn id="139" dur="1" fill="hold">
                                          <p:stCondLst>
                                            <p:cond delay="4999"/>
                                          </p:stCondLst>
                                        </p:cTn>
                                        <p:tgtEl>
                                          <p:spTgt spid="20"/>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21"/>
                                        </p:tgtEl>
                                      </p:cBhvr>
                                    </p:animEffect>
                                    <p:set>
                                      <p:cBhvr>
                                        <p:cTn id="142" dur="1" fill="hold">
                                          <p:stCondLst>
                                            <p:cond delay="4999"/>
                                          </p:stCondLst>
                                        </p:cTn>
                                        <p:tgtEl>
                                          <p:spTgt spid="21"/>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22"/>
                                        </p:tgtEl>
                                      </p:cBhvr>
                                    </p:animEffect>
                                    <p:set>
                                      <p:cBhvr>
                                        <p:cTn id="145" dur="1" fill="hold">
                                          <p:stCondLst>
                                            <p:cond delay="4999"/>
                                          </p:stCondLst>
                                        </p:cTn>
                                        <p:tgtEl>
                                          <p:spTgt spid="22"/>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23"/>
                                        </p:tgtEl>
                                      </p:cBhvr>
                                    </p:animEffect>
                                    <p:set>
                                      <p:cBhvr>
                                        <p:cTn id="148" dur="1" fill="hold">
                                          <p:stCondLst>
                                            <p:cond delay="4999"/>
                                          </p:stCondLst>
                                        </p:cTn>
                                        <p:tgtEl>
                                          <p:spTgt spid="23"/>
                                        </p:tgtEl>
                                        <p:attrNameLst>
                                          <p:attrName>style.visibility</p:attrName>
                                        </p:attrNameLst>
                                      </p:cBhvr>
                                      <p:to>
                                        <p:strVal val="hidden"/>
                                      </p:to>
                                    </p:set>
                                  </p:childTnLst>
                                </p:cTn>
                              </p:par>
                              <p:par>
                                <p:cTn id="149" presetID="18" presetClass="exit" presetSubtype="3" fill="hold" grpId="0" nodeType="withEffect">
                                  <p:stCondLst>
                                    <p:cond delay="0"/>
                                  </p:stCondLst>
                                  <p:childTnLst>
                                    <p:animEffect transition="out" filter="strips(upRight)">
                                      <p:cBhvr>
                                        <p:cTn id="150" dur="5000"/>
                                        <p:tgtEl>
                                          <p:spTgt spid="28"/>
                                        </p:tgtEl>
                                      </p:cBhvr>
                                    </p:animEffect>
                                    <p:set>
                                      <p:cBhvr>
                                        <p:cTn id="151" dur="1" fill="hold">
                                          <p:stCondLst>
                                            <p:cond delay="4999"/>
                                          </p:stCondLst>
                                        </p:cTn>
                                        <p:tgtEl>
                                          <p:spTgt spid="28"/>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29"/>
                                        </p:tgtEl>
                                      </p:cBhvr>
                                    </p:animEffect>
                                    <p:set>
                                      <p:cBhvr>
                                        <p:cTn id="154" dur="1" fill="hold">
                                          <p:stCondLst>
                                            <p:cond delay="4999"/>
                                          </p:stCondLst>
                                        </p:cTn>
                                        <p:tgtEl>
                                          <p:spTgt spid="29"/>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30"/>
                                        </p:tgtEl>
                                      </p:cBhvr>
                                    </p:animEffect>
                                    <p:set>
                                      <p:cBhvr>
                                        <p:cTn id="157" dur="1" fill="hold">
                                          <p:stCondLst>
                                            <p:cond delay="4999"/>
                                          </p:stCondLst>
                                        </p:cTn>
                                        <p:tgtEl>
                                          <p:spTgt spid="30"/>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31"/>
                                        </p:tgtEl>
                                      </p:cBhvr>
                                    </p:animEffect>
                                    <p:set>
                                      <p:cBhvr>
                                        <p:cTn id="160" dur="1" fill="hold">
                                          <p:stCondLst>
                                            <p:cond delay="4999"/>
                                          </p:stCondLst>
                                        </p:cTn>
                                        <p:tgtEl>
                                          <p:spTgt spid="31"/>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37"/>
                                        </p:tgtEl>
                                      </p:cBhvr>
                                    </p:animEffect>
                                    <p:set>
                                      <p:cBhvr>
                                        <p:cTn id="163" dur="1" fill="hold">
                                          <p:stCondLst>
                                            <p:cond delay="4999"/>
                                          </p:stCondLst>
                                        </p:cTn>
                                        <p:tgtEl>
                                          <p:spTgt spid="37"/>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38"/>
                                        </p:tgtEl>
                                      </p:cBhvr>
                                    </p:animEffect>
                                    <p:set>
                                      <p:cBhvr>
                                        <p:cTn id="166" dur="1" fill="hold">
                                          <p:stCondLst>
                                            <p:cond delay="4999"/>
                                          </p:stCondLst>
                                        </p:cTn>
                                        <p:tgtEl>
                                          <p:spTgt spid="38"/>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39"/>
                                        </p:tgtEl>
                                      </p:cBhvr>
                                    </p:animEffect>
                                    <p:set>
                                      <p:cBhvr>
                                        <p:cTn id="169" dur="1" fill="hold">
                                          <p:stCondLst>
                                            <p:cond delay="4999"/>
                                          </p:stCondLst>
                                        </p:cTn>
                                        <p:tgtEl>
                                          <p:spTgt spid="3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40"/>
                                        </p:tgtEl>
                                      </p:cBhvr>
                                    </p:animEffect>
                                    <p:set>
                                      <p:cBhvr>
                                        <p:cTn id="172" dur="1" fill="hold">
                                          <p:stCondLst>
                                            <p:cond delay="4999"/>
                                          </p:stCondLst>
                                        </p:cTn>
                                        <p:tgtEl>
                                          <p:spTgt spid="40"/>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47"/>
                                        </p:tgtEl>
                                      </p:cBhvr>
                                    </p:animEffect>
                                    <p:set>
                                      <p:cBhvr>
                                        <p:cTn id="175" dur="1" fill="hold">
                                          <p:stCondLst>
                                            <p:cond delay="4999"/>
                                          </p:stCondLst>
                                        </p:cTn>
                                        <p:tgtEl>
                                          <p:spTgt spid="47"/>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48"/>
                                        </p:tgtEl>
                                      </p:cBhvr>
                                    </p:animEffect>
                                    <p:set>
                                      <p:cBhvr>
                                        <p:cTn id="178" dur="1" fill="hold">
                                          <p:stCondLst>
                                            <p:cond delay="4999"/>
                                          </p:stCondLst>
                                        </p:cTn>
                                        <p:tgtEl>
                                          <p:spTgt spid="48"/>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49"/>
                                        </p:tgtEl>
                                      </p:cBhvr>
                                    </p:animEffect>
                                    <p:set>
                                      <p:cBhvr>
                                        <p:cTn id="181" dur="1" fill="hold">
                                          <p:stCondLst>
                                            <p:cond delay="4999"/>
                                          </p:stCondLst>
                                        </p:cTn>
                                        <p:tgtEl>
                                          <p:spTgt spid="49"/>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50"/>
                                        </p:tgtEl>
                                      </p:cBhvr>
                                    </p:animEffect>
                                    <p:set>
                                      <p:cBhvr>
                                        <p:cTn id="184" dur="1" fill="hold">
                                          <p:stCondLst>
                                            <p:cond delay="4999"/>
                                          </p:stCondLst>
                                        </p:cTn>
                                        <p:tgtEl>
                                          <p:spTgt spid="50"/>
                                        </p:tgtEl>
                                        <p:attrNameLst>
                                          <p:attrName>style.visibility</p:attrName>
                                        </p:attrNameLst>
                                      </p:cBhvr>
                                      <p:to>
                                        <p:strVal val="hidden"/>
                                      </p:to>
                                    </p:set>
                                  </p:childTnLst>
                                </p:cTn>
                              </p:par>
                              <p:par>
                                <p:cTn id="185" presetID="18" presetClass="exit" presetSubtype="3" fill="hold" grpId="0" nodeType="withEffect">
                                  <p:stCondLst>
                                    <p:cond delay="0"/>
                                  </p:stCondLst>
                                  <p:childTnLst>
                                    <p:animEffect transition="out" filter="strips(upRight)">
                                      <p:cBhvr>
                                        <p:cTn id="186" dur="5000"/>
                                        <p:tgtEl>
                                          <p:spTgt spid="55"/>
                                        </p:tgtEl>
                                      </p:cBhvr>
                                    </p:animEffect>
                                    <p:set>
                                      <p:cBhvr>
                                        <p:cTn id="187" dur="1" fill="hold">
                                          <p:stCondLst>
                                            <p:cond delay="4999"/>
                                          </p:stCondLst>
                                        </p:cTn>
                                        <p:tgtEl>
                                          <p:spTgt spid="55"/>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56"/>
                                        </p:tgtEl>
                                      </p:cBhvr>
                                    </p:animEffect>
                                    <p:set>
                                      <p:cBhvr>
                                        <p:cTn id="190" dur="1" fill="hold">
                                          <p:stCondLst>
                                            <p:cond delay="4999"/>
                                          </p:stCondLst>
                                        </p:cTn>
                                        <p:tgtEl>
                                          <p:spTgt spid="56"/>
                                        </p:tgtEl>
                                        <p:attrNameLst>
                                          <p:attrName>style.visibility</p:attrName>
                                        </p:attrNameLst>
                                      </p:cBhvr>
                                      <p:to>
                                        <p:strVal val="hidden"/>
                                      </p:to>
                                    </p:set>
                                  </p:childTnLst>
                                </p:cTn>
                              </p:par>
                              <p:par>
                                <p:cTn id="191" presetID="18" presetClass="exit" presetSubtype="3" fill="hold" grpId="0" nodeType="withEffect">
                                  <p:stCondLst>
                                    <p:cond delay="0"/>
                                  </p:stCondLst>
                                  <p:childTnLst>
                                    <p:animEffect transition="out" filter="strips(upRight)">
                                      <p:cBhvr>
                                        <p:cTn id="192" dur="5000"/>
                                        <p:tgtEl>
                                          <p:spTgt spid="57"/>
                                        </p:tgtEl>
                                      </p:cBhvr>
                                    </p:animEffect>
                                    <p:set>
                                      <p:cBhvr>
                                        <p:cTn id="193" dur="1" fill="hold">
                                          <p:stCondLst>
                                            <p:cond delay="4999"/>
                                          </p:stCondLst>
                                        </p:cTn>
                                        <p:tgtEl>
                                          <p:spTgt spid="57"/>
                                        </p:tgtEl>
                                        <p:attrNameLst>
                                          <p:attrName>style.visibility</p:attrName>
                                        </p:attrNameLst>
                                      </p:cBhvr>
                                      <p:to>
                                        <p:strVal val="hidden"/>
                                      </p:to>
                                    </p:set>
                                  </p:childTnLst>
                                </p:cTn>
                              </p:par>
                              <p:par>
                                <p:cTn id="194" presetID="18" presetClass="exit" presetSubtype="3" fill="hold" grpId="0" nodeType="withEffect">
                                  <p:stCondLst>
                                    <p:cond delay="0"/>
                                  </p:stCondLst>
                                  <p:childTnLst>
                                    <p:animEffect transition="out" filter="strips(upRight)">
                                      <p:cBhvr>
                                        <p:cTn id="195" dur="5000"/>
                                        <p:tgtEl>
                                          <p:spTgt spid="58"/>
                                        </p:tgtEl>
                                      </p:cBhvr>
                                    </p:animEffect>
                                    <p:set>
                                      <p:cBhvr>
                                        <p:cTn id="196" dur="1" fill="hold">
                                          <p:stCondLst>
                                            <p:cond delay="4999"/>
                                          </p:stCondLst>
                                        </p:cTn>
                                        <p:tgtEl>
                                          <p:spTgt spid="58"/>
                                        </p:tgtEl>
                                        <p:attrNameLst>
                                          <p:attrName>style.visibility</p:attrName>
                                        </p:attrNameLst>
                                      </p:cBhvr>
                                      <p:to>
                                        <p:strVal val="hidden"/>
                                      </p:to>
                                    </p:set>
                                  </p:childTnLst>
                                </p:cTn>
                              </p:par>
                              <p:par>
                                <p:cTn id="197" presetID="18" presetClass="exit" presetSubtype="3" fill="hold" grpId="0" nodeType="withEffect">
                                  <p:stCondLst>
                                    <p:cond delay="0"/>
                                  </p:stCondLst>
                                  <p:childTnLst>
                                    <p:animEffect transition="out" filter="strips(upRight)">
                                      <p:cBhvr>
                                        <p:cTn id="198" dur="5000"/>
                                        <p:tgtEl>
                                          <p:spTgt spid="65"/>
                                        </p:tgtEl>
                                      </p:cBhvr>
                                    </p:animEffect>
                                    <p:set>
                                      <p:cBhvr>
                                        <p:cTn id="199" dur="1" fill="hold">
                                          <p:stCondLst>
                                            <p:cond delay="4999"/>
                                          </p:stCondLst>
                                        </p:cTn>
                                        <p:tgtEl>
                                          <p:spTgt spid="65"/>
                                        </p:tgtEl>
                                        <p:attrNameLst>
                                          <p:attrName>style.visibility</p:attrName>
                                        </p:attrNameLst>
                                      </p:cBhvr>
                                      <p:to>
                                        <p:strVal val="hidden"/>
                                      </p:to>
                                    </p:set>
                                  </p:childTnLst>
                                </p:cTn>
                              </p:par>
                              <p:par>
                                <p:cTn id="200" presetID="18" presetClass="exit" presetSubtype="3" fill="hold" grpId="0" nodeType="withEffect">
                                  <p:stCondLst>
                                    <p:cond delay="0"/>
                                  </p:stCondLst>
                                  <p:childTnLst>
                                    <p:animEffect transition="out" filter="strips(upRight)">
                                      <p:cBhvr>
                                        <p:cTn id="201" dur="5000"/>
                                        <p:tgtEl>
                                          <p:spTgt spid="66"/>
                                        </p:tgtEl>
                                      </p:cBhvr>
                                    </p:animEffect>
                                    <p:set>
                                      <p:cBhvr>
                                        <p:cTn id="202" dur="1" fill="hold">
                                          <p:stCondLst>
                                            <p:cond delay="4999"/>
                                          </p:stCondLst>
                                        </p:cTn>
                                        <p:tgtEl>
                                          <p:spTgt spid="66"/>
                                        </p:tgtEl>
                                        <p:attrNameLst>
                                          <p:attrName>style.visibility</p:attrName>
                                        </p:attrNameLst>
                                      </p:cBhvr>
                                      <p:to>
                                        <p:strVal val="hidden"/>
                                      </p:to>
                                    </p:set>
                                  </p:childTnLst>
                                </p:cTn>
                              </p:par>
                              <p:par>
                                <p:cTn id="203" presetID="18" presetClass="exit" presetSubtype="3" fill="hold" grpId="0" nodeType="withEffect">
                                  <p:stCondLst>
                                    <p:cond delay="0"/>
                                  </p:stCondLst>
                                  <p:childTnLst>
                                    <p:animEffect transition="out" filter="strips(upRight)">
                                      <p:cBhvr>
                                        <p:cTn id="204" dur="5000"/>
                                        <p:tgtEl>
                                          <p:spTgt spid="67"/>
                                        </p:tgtEl>
                                      </p:cBhvr>
                                    </p:animEffect>
                                    <p:set>
                                      <p:cBhvr>
                                        <p:cTn id="205" dur="1" fill="hold">
                                          <p:stCondLst>
                                            <p:cond delay="4999"/>
                                          </p:stCondLst>
                                        </p:cTn>
                                        <p:tgtEl>
                                          <p:spTgt spid="67"/>
                                        </p:tgtEl>
                                        <p:attrNameLst>
                                          <p:attrName>style.visibility</p:attrName>
                                        </p:attrNameLst>
                                      </p:cBhvr>
                                      <p:to>
                                        <p:strVal val="hidden"/>
                                      </p:to>
                                    </p:set>
                                  </p:childTnLst>
                                </p:cTn>
                              </p:par>
                              <p:par>
                                <p:cTn id="206" presetID="18" presetClass="exit" presetSubtype="3" fill="hold" grpId="0" nodeType="withEffect">
                                  <p:stCondLst>
                                    <p:cond delay="0"/>
                                  </p:stCondLst>
                                  <p:childTnLst>
                                    <p:animEffect transition="out" filter="strips(upRight)">
                                      <p:cBhvr>
                                        <p:cTn id="207" dur="5000"/>
                                        <p:tgtEl>
                                          <p:spTgt spid="68"/>
                                        </p:tgtEl>
                                      </p:cBhvr>
                                    </p:animEffect>
                                    <p:set>
                                      <p:cBhvr>
                                        <p:cTn id="208" dur="1" fill="hold">
                                          <p:stCondLst>
                                            <p:cond delay="4999"/>
                                          </p:stCondLst>
                                        </p:cTn>
                                        <p:tgtEl>
                                          <p:spTgt spid="68"/>
                                        </p:tgtEl>
                                        <p:attrNameLst>
                                          <p:attrName>style.visibility</p:attrName>
                                        </p:attrNameLst>
                                      </p:cBhvr>
                                      <p:to>
                                        <p:strVal val="hidden"/>
                                      </p:to>
                                    </p:set>
                                  </p:childTnLst>
                                </p:cTn>
                              </p:par>
                              <p:par>
                                <p:cTn id="209" presetID="18" presetClass="exit" presetSubtype="3" fill="hold" grpId="0" nodeType="withEffect">
                                  <p:stCondLst>
                                    <p:cond delay="0"/>
                                  </p:stCondLst>
                                  <p:childTnLst>
                                    <p:animEffect transition="out" filter="strips(up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3" fill="hold" grpId="0" nodeType="withEffect">
                                  <p:stCondLst>
                                    <p:cond delay="0"/>
                                  </p:stCondLst>
                                  <p:childTnLst>
                                    <p:animEffect transition="out" filter="strips(upRigh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3" fill="hold" grpId="0" nodeType="withEffect">
                                  <p:stCondLst>
                                    <p:cond delay="0"/>
                                  </p:stCondLst>
                                  <p:childTnLst>
                                    <p:animEffect transition="out" filter="strips(up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3" fill="hold" grpId="0" nodeType="withEffect">
                                  <p:stCondLst>
                                    <p:cond delay="0"/>
                                  </p:stCondLst>
                                  <p:childTnLst>
                                    <p:animEffect transition="out" filter="strips(upRigh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3" fill="hold" grpId="0" nodeType="withEffect">
                                  <p:stCondLst>
                                    <p:cond delay="0"/>
                                  </p:stCondLst>
                                  <p:childTnLst>
                                    <p:animEffect transition="out" filter="strips(up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3" fill="hold" grpId="0" nodeType="withEffect">
                                  <p:stCondLst>
                                    <p:cond delay="0"/>
                                  </p:stCondLst>
                                  <p:childTnLst>
                                    <p:animEffect transition="out" filter="strips(up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3" fill="hold" grpId="0" nodeType="withEffect">
                                  <p:stCondLst>
                                    <p:cond delay="0"/>
                                  </p:stCondLst>
                                  <p:childTnLst>
                                    <p:animEffect transition="out" filter="strips(up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3" fill="hold" grpId="0" nodeType="withEffect">
                                  <p:stCondLst>
                                    <p:cond delay="0"/>
                                  </p:stCondLst>
                                  <p:childTnLst>
                                    <p:animEffect transition="out" filter="strips(up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rida_2_by_leonid_afremov_by_leonidafremov-d8xx09r.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5"/>
                                        </p:tgtEl>
                                      </p:cBhvr>
                                    </p:animEffect>
                                    <p:set>
                                      <p:cBhvr>
                                        <p:cTn id="61" dur="1" fill="hold">
                                          <p:stCondLst>
                                            <p:cond delay="4999"/>
                                          </p:stCondLst>
                                        </p:cTn>
                                        <p:tgtEl>
                                          <p:spTgt spid="15"/>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18" presetClass="exit" presetSubtype="9" fill="hold" grpId="0" nodeType="withEffect">
                                  <p:stCondLst>
                                    <p:cond delay="0"/>
                                  </p:stCondLst>
                                  <p:childTnLst>
                                    <p:animEffect transition="out" filter="strips(upLeft)">
                                      <p:cBhvr>
                                        <p:cTn id="195" dur="5000"/>
                                        <p:tgtEl>
                                          <p:spTgt spid="60"/>
                                        </p:tgtEl>
                                      </p:cBhvr>
                                    </p:animEffect>
                                    <p:set>
                                      <p:cBhvr>
                                        <p:cTn id="196" dur="1" fill="hold">
                                          <p:stCondLst>
                                            <p:cond delay="4999"/>
                                          </p:stCondLst>
                                        </p:cTn>
                                        <p:tgtEl>
                                          <p:spTgt spid="60"/>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9" fill="hold" grpId="0" nodeType="withEffect">
                                  <p:stCondLst>
                                    <p:cond delay="0"/>
                                  </p:stCondLst>
                                  <p:childTnLst>
                                    <p:animEffect transition="out" filter="strips(upLef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9" fill="hold" grpId="0" nodeType="withEffect">
                                  <p:stCondLst>
                                    <p:cond delay="0"/>
                                  </p:stCondLst>
                                  <p:childTnLst>
                                    <p:animEffect transition="out" filter="strips(upLef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9" fill="hold" grpId="0" nodeType="withEffect">
                                  <p:stCondLst>
                                    <p:cond delay="0"/>
                                  </p:stCondLst>
                                  <p:childTnLst>
                                    <p:animEffect transition="out" filter="strips(up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6" fill="hold" grpId="0" nodeType="withEffect">
                                  <p:stCondLst>
                                    <p:cond delay="0"/>
                                  </p:stCondLst>
                                  <p:childTnLst>
                                    <p:animEffect transition="out" filter="strips(down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9" fill="hold" grpId="0" nodeType="withEffect">
                                  <p:stCondLst>
                                    <p:cond delay="0"/>
                                  </p:stCondLst>
                                  <p:childTnLst>
                                    <p:animEffect transition="out" filter="strips(up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Z7opIa.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4" presetClass="exit" presetSubtype="16" fill="hold" grpId="0" nodeType="withEffect">
                                  <p:stCondLst>
                                    <p:cond delay="0"/>
                                  </p:stCondLst>
                                  <p:childTnLst>
                                    <p:animEffect transition="out" filter="box(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4" presetClass="exit" presetSubtype="16" fill="hold" grpId="0" nodeType="withEffect">
                                  <p:stCondLst>
                                    <p:cond delay="0"/>
                                  </p:stCondLst>
                                  <p:childTnLst>
                                    <p:animEffect transition="out" filter="box(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4" presetClass="exit" presetSubtype="16" fill="hold" grpId="0" nodeType="withEffect">
                                  <p:stCondLst>
                                    <p:cond delay="0"/>
                                  </p:stCondLst>
                                  <p:childTnLst>
                                    <p:animEffect transition="out" filter="box(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16" fill="hold" grpId="0" nodeType="withEffect">
                                  <p:stCondLst>
                                    <p:cond delay="0"/>
                                  </p:stCondLst>
                                  <p:childTnLst>
                                    <p:animEffect transition="out" filter="box(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4" presetClass="exit" presetSubtype="16" fill="hold" grpId="0" nodeType="withEffect">
                                  <p:stCondLst>
                                    <p:cond delay="0"/>
                                  </p:stCondLst>
                                  <p:childTnLst>
                                    <p:animEffect transition="out" filter="box(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4" presetClass="exit" presetSubtype="16" fill="hold" grpId="0" nodeType="withEffect">
                                  <p:stCondLst>
                                    <p:cond delay="0"/>
                                  </p:stCondLst>
                                  <p:childTnLst>
                                    <p:animEffect transition="out" filter="box(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4" presetClass="exit" presetSubtype="16" fill="hold" grpId="0" nodeType="withEffect">
                                  <p:stCondLst>
                                    <p:cond delay="0"/>
                                  </p:stCondLst>
                                  <p:childTnLst>
                                    <p:animEffect transition="out" filter="box(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4" presetClass="exit" presetSubtype="16" fill="hold" grpId="0" nodeType="withEffect">
                                  <p:stCondLst>
                                    <p:cond delay="0"/>
                                  </p:stCondLst>
                                  <p:childTnLst>
                                    <p:animEffect transition="out" filter="box(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4" presetClass="exit" presetSubtype="16" fill="hold" grpId="0" nodeType="withEffect">
                                  <p:stCondLst>
                                    <p:cond delay="0"/>
                                  </p:stCondLst>
                                  <p:childTnLst>
                                    <p:animEffect transition="out" filter="box(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4" presetClass="exit" presetSubtype="16" fill="hold" grpId="0" nodeType="withEffect">
                                  <p:stCondLst>
                                    <p:cond delay="0"/>
                                  </p:stCondLst>
                                  <p:childTnLst>
                                    <p:animEffect transition="out" filter="box(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4" presetClass="exit" presetSubtype="16" fill="hold" grpId="0" nodeType="withEffect">
                                  <p:stCondLst>
                                    <p:cond delay="0"/>
                                  </p:stCondLst>
                                  <p:childTnLst>
                                    <p:animEffect transition="out" filter="box(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4" presetClass="exit" presetSubtype="16" fill="hold" grpId="0" nodeType="withEffect">
                                  <p:stCondLst>
                                    <p:cond delay="0"/>
                                  </p:stCondLst>
                                  <p:childTnLst>
                                    <p:animEffect transition="out" filter="box(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16" fill="hold" grpId="0" nodeType="withEffect">
                                  <p:stCondLst>
                                    <p:cond delay="0"/>
                                  </p:stCondLst>
                                  <p:childTnLst>
                                    <p:animEffect transition="out" filter="box(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16" fill="hold" grpId="0" nodeType="withEffect">
                                  <p:stCondLst>
                                    <p:cond delay="0"/>
                                  </p:stCondLst>
                                  <p:childTnLst>
                                    <p:animEffect transition="out" filter="box(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16" fill="hold" grpId="0" nodeType="withEffect">
                                  <p:stCondLst>
                                    <p:cond delay="0"/>
                                  </p:stCondLst>
                                  <p:childTnLst>
                                    <p:animEffect transition="out" filter="box(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16" fill="hold" grpId="0" nodeType="withEffect">
                                  <p:stCondLst>
                                    <p:cond delay="0"/>
                                  </p:stCondLst>
                                  <p:childTnLst>
                                    <p:animEffect transition="out" filter="box(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16" fill="hold" grpId="0" nodeType="withEffect">
                                  <p:stCondLst>
                                    <p:cond delay="0"/>
                                  </p:stCondLst>
                                  <p:childTnLst>
                                    <p:animEffect transition="out" filter="box(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16" fill="hold" grpId="0" nodeType="withEffect">
                                  <p:stCondLst>
                                    <p:cond delay="0"/>
                                  </p:stCondLst>
                                  <p:childTnLst>
                                    <p:animEffect transition="out" filter="box(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16" fill="hold" grpId="0" nodeType="withEffect">
                                  <p:stCondLst>
                                    <p:cond delay="0"/>
                                  </p:stCondLst>
                                  <p:childTnLst>
                                    <p:animEffect transition="out" filter="box(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16" fill="hold" grpId="0" nodeType="withEffect">
                                  <p:stCondLst>
                                    <p:cond delay="0"/>
                                  </p:stCondLst>
                                  <p:childTnLst>
                                    <p:animEffect transition="out" filter="box(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d86283192dc.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5000"/>
                                        <p:tgtEl>
                                          <p:spTgt spid="19"/>
                                        </p:tgtEl>
                                      </p:cBhvr>
                                    </p:animEffect>
                                    <p:set>
                                      <p:cBhvr>
                                        <p:cTn id="22" dur="1" fill="hold">
                                          <p:stCondLst>
                                            <p:cond delay="4999"/>
                                          </p:stCondLst>
                                        </p:cTn>
                                        <p:tgtEl>
                                          <p:spTgt spid="1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20"/>
                                        </p:tgtEl>
                                      </p:cBhvr>
                                    </p:animEffect>
                                    <p:set>
                                      <p:cBhvr>
                                        <p:cTn id="25" dur="1" fill="hold">
                                          <p:stCondLst>
                                            <p:cond delay="4999"/>
                                          </p:stCondLst>
                                        </p:cTn>
                                        <p:tgtEl>
                                          <p:spTgt spid="20"/>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21"/>
                                        </p:tgtEl>
                                      </p:cBhvr>
                                    </p:animEffect>
                                    <p:set>
                                      <p:cBhvr>
                                        <p:cTn id="28" dur="1" fill="hold">
                                          <p:stCondLst>
                                            <p:cond delay="4999"/>
                                          </p:stCondLst>
                                        </p:cTn>
                                        <p:tgtEl>
                                          <p:spTgt spid="21"/>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22"/>
                                        </p:tgtEl>
                                      </p:cBhvr>
                                    </p:animEffect>
                                    <p:set>
                                      <p:cBhvr>
                                        <p:cTn id="31" dur="1" fill="hold">
                                          <p:stCondLst>
                                            <p:cond delay="4999"/>
                                          </p:stCondLst>
                                        </p:cTn>
                                        <p:tgtEl>
                                          <p:spTgt spid="22"/>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23"/>
                                        </p:tgtEl>
                                      </p:cBhvr>
                                    </p:animEffect>
                                    <p:set>
                                      <p:cBhvr>
                                        <p:cTn id="34" dur="1" fill="hold">
                                          <p:stCondLst>
                                            <p:cond delay="4999"/>
                                          </p:stCondLst>
                                        </p:cTn>
                                        <p:tgtEl>
                                          <p:spTgt spid="23"/>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32"/>
                                        </p:tgtEl>
                                      </p:cBhvr>
                                    </p:animEffect>
                                    <p:set>
                                      <p:cBhvr>
                                        <p:cTn id="61" dur="1" fill="hold">
                                          <p:stCondLst>
                                            <p:cond delay="4999"/>
                                          </p:stCondLst>
                                        </p:cTn>
                                        <p:tgtEl>
                                          <p:spTgt spid="32"/>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5000"/>
                                        <p:tgtEl>
                                          <p:spTgt spid="33"/>
                                        </p:tgtEl>
                                      </p:cBhvr>
                                    </p:animEffect>
                                    <p:set>
                                      <p:cBhvr>
                                        <p:cTn id="64" dur="1" fill="hold">
                                          <p:stCondLst>
                                            <p:cond delay="4999"/>
                                          </p:stCondLst>
                                        </p:cTn>
                                        <p:tgtEl>
                                          <p:spTgt spid="33"/>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5000"/>
                                        <p:tgtEl>
                                          <p:spTgt spid="34"/>
                                        </p:tgtEl>
                                      </p:cBhvr>
                                    </p:animEffect>
                                    <p:set>
                                      <p:cBhvr>
                                        <p:cTn id="67" dur="1" fill="hold">
                                          <p:stCondLst>
                                            <p:cond delay="4999"/>
                                          </p:stCondLst>
                                        </p:cTn>
                                        <p:tgtEl>
                                          <p:spTgt spid="34"/>
                                        </p:tgtEl>
                                        <p:attrNameLst>
                                          <p:attrName>style.visibility</p:attrName>
                                        </p:attrNameLst>
                                      </p:cBhvr>
                                      <p:to>
                                        <p:strVal val="hidden"/>
                                      </p:to>
                                    </p:set>
                                  </p:childTnLst>
                                </p:cTn>
                              </p:par>
                              <p:par>
                                <p:cTn id="68" presetID="18" presetClass="exit" presetSubtype="9" fill="hold" grpId="0" nodeType="withEffect">
                                  <p:stCondLst>
                                    <p:cond delay="0"/>
                                  </p:stCondLst>
                                  <p:childTnLst>
                                    <p:animEffect transition="out" filter="strips(upLeft)">
                                      <p:cBhvr>
                                        <p:cTn id="69" dur="5000"/>
                                        <p:tgtEl>
                                          <p:spTgt spid="35"/>
                                        </p:tgtEl>
                                      </p:cBhvr>
                                    </p:animEffect>
                                    <p:set>
                                      <p:cBhvr>
                                        <p:cTn id="70" dur="1" fill="hold">
                                          <p:stCondLst>
                                            <p:cond delay="4999"/>
                                          </p:stCondLst>
                                        </p:cTn>
                                        <p:tgtEl>
                                          <p:spTgt spid="35"/>
                                        </p:tgtEl>
                                        <p:attrNameLst>
                                          <p:attrName>style.visibility</p:attrName>
                                        </p:attrNameLst>
                                      </p:cBhvr>
                                      <p:to>
                                        <p:strVal val="hidden"/>
                                      </p:to>
                                    </p:set>
                                  </p:childTnLst>
                                </p:cTn>
                              </p:par>
                              <p:par>
                                <p:cTn id="71" presetID="18" presetClass="exit" presetSubtype="9" fill="hold" grpId="0" nodeType="withEffect">
                                  <p:stCondLst>
                                    <p:cond delay="0"/>
                                  </p:stCondLst>
                                  <p:childTnLst>
                                    <p:animEffect transition="out" filter="strips(upLeft)">
                                      <p:cBhvr>
                                        <p:cTn id="72" dur="5000"/>
                                        <p:tgtEl>
                                          <p:spTgt spid="36"/>
                                        </p:tgtEl>
                                      </p:cBhvr>
                                    </p:animEffect>
                                    <p:set>
                                      <p:cBhvr>
                                        <p:cTn id="73" dur="1" fill="hold">
                                          <p:stCondLst>
                                            <p:cond delay="4999"/>
                                          </p:stCondLst>
                                        </p:cTn>
                                        <p:tgtEl>
                                          <p:spTgt spid="36"/>
                                        </p:tgtEl>
                                        <p:attrNameLst>
                                          <p:attrName>style.visibility</p:attrName>
                                        </p:attrNameLst>
                                      </p:cBhvr>
                                      <p:to>
                                        <p:strVal val="hidden"/>
                                      </p:to>
                                    </p:set>
                                  </p:childTnLst>
                                </p:cTn>
                              </p:par>
                              <p:par>
                                <p:cTn id="74" presetID="18" presetClass="exit" presetSubtype="9" fill="hold" grpId="0" nodeType="withEffect">
                                  <p:stCondLst>
                                    <p:cond delay="0"/>
                                  </p:stCondLst>
                                  <p:childTnLst>
                                    <p:animEffect transition="out" filter="strips(upLeft)">
                                      <p:cBhvr>
                                        <p:cTn id="75" dur="5000"/>
                                        <p:tgtEl>
                                          <p:spTgt spid="37"/>
                                        </p:tgtEl>
                                      </p:cBhvr>
                                    </p:animEffect>
                                    <p:set>
                                      <p:cBhvr>
                                        <p:cTn id="76" dur="1" fill="hold">
                                          <p:stCondLst>
                                            <p:cond delay="4999"/>
                                          </p:stCondLst>
                                        </p:cTn>
                                        <p:tgtEl>
                                          <p:spTgt spid="37"/>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44"/>
                                        </p:tgtEl>
                                      </p:cBhvr>
                                    </p:animEffect>
                                    <p:set>
                                      <p:cBhvr>
                                        <p:cTn id="97" dur="1" fill="hold">
                                          <p:stCondLst>
                                            <p:cond delay="4999"/>
                                          </p:stCondLst>
                                        </p:cTn>
                                        <p:tgtEl>
                                          <p:spTgt spid="44"/>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5"/>
                                        </p:tgtEl>
                                      </p:cBhvr>
                                    </p:animEffect>
                                    <p:set>
                                      <p:cBhvr>
                                        <p:cTn id="100" dur="1" fill="hold">
                                          <p:stCondLst>
                                            <p:cond delay="4999"/>
                                          </p:stCondLst>
                                        </p:cTn>
                                        <p:tgtEl>
                                          <p:spTgt spid="45"/>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6"/>
                                        </p:tgtEl>
                                      </p:cBhvr>
                                    </p:animEffect>
                                    <p:set>
                                      <p:cBhvr>
                                        <p:cTn id="103" dur="1" fill="hold">
                                          <p:stCondLst>
                                            <p:cond delay="4999"/>
                                          </p:stCondLst>
                                        </p:cTn>
                                        <p:tgtEl>
                                          <p:spTgt spid="46"/>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7"/>
                                        </p:tgtEl>
                                      </p:cBhvr>
                                    </p:animEffect>
                                    <p:set>
                                      <p:cBhvr>
                                        <p:cTn id="106" dur="1" fill="hold">
                                          <p:stCondLst>
                                            <p:cond delay="4999"/>
                                          </p:stCondLst>
                                        </p:cTn>
                                        <p:tgtEl>
                                          <p:spTgt spid="47"/>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50"/>
                                        </p:tgtEl>
                                      </p:cBhvr>
                                    </p:animEffect>
                                    <p:set>
                                      <p:cBhvr>
                                        <p:cTn id="115" dur="1" fill="hold">
                                          <p:stCondLst>
                                            <p:cond delay="4999"/>
                                          </p:stCondLst>
                                        </p:cTn>
                                        <p:tgtEl>
                                          <p:spTgt spid="50"/>
                                        </p:tgtEl>
                                        <p:attrNameLst>
                                          <p:attrName>style.visibility</p:attrName>
                                        </p:attrNameLst>
                                      </p:cBhvr>
                                      <p:to>
                                        <p:strVal val="hidden"/>
                                      </p:to>
                                    </p:set>
                                  </p:childTnLst>
                                </p:cTn>
                              </p:par>
                              <p:par>
                                <p:cTn id="116" presetID="18" presetClass="exit" presetSubtype="9" fill="hold" grpId="0" nodeType="withEffect">
                                  <p:stCondLst>
                                    <p:cond delay="0"/>
                                  </p:stCondLst>
                                  <p:childTnLst>
                                    <p:animEffect transition="out" filter="strips(upLeft)">
                                      <p:cBhvr>
                                        <p:cTn id="117" dur="5000"/>
                                        <p:tgtEl>
                                          <p:spTgt spid="51"/>
                                        </p:tgtEl>
                                      </p:cBhvr>
                                    </p:animEffect>
                                    <p:set>
                                      <p:cBhvr>
                                        <p:cTn id="118" dur="1" fill="hold">
                                          <p:stCondLst>
                                            <p:cond delay="4999"/>
                                          </p:stCondLst>
                                        </p:cTn>
                                        <p:tgtEl>
                                          <p:spTgt spid="51"/>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52"/>
                                        </p:tgtEl>
                                      </p:cBhvr>
                                    </p:animEffect>
                                    <p:set>
                                      <p:cBhvr>
                                        <p:cTn id="121" dur="1" fill="hold">
                                          <p:stCondLst>
                                            <p:cond delay="4999"/>
                                          </p:stCondLst>
                                        </p:cTn>
                                        <p:tgtEl>
                                          <p:spTgt spid="52"/>
                                        </p:tgtEl>
                                        <p:attrNameLst>
                                          <p:attrName>style.visibility</p:attrName>
                                        </p:attrNameLst>
                                      </p:cBhvr>
                                      <p:to>
                                        <p:strVal val="hidden"/>
                                      </p:to>
                                    </p:set>
                                  </p:childTnLst>
                                </p:cTn>
                              </p:par>
                              <p:par>
                                <p:cTn id="122" presetID="18" presetClass="exit" presetSubtype="9" fill="hold" grpId="0" nodeType="withEffect">
                                  <p:stCondLst>
                                    <p:cond delay="0"/>
                                  </p:stCondLst>
                                  <p:childTnLst>
                                    <p:animEffect transition="out" filter="strips(upLeft)">
                                      <p:cBhvr>
                                        <p:cTn id="123" dur="5000"/>
                                        <p:tgtEl>
                                          <p:spTgt spid="53"/>
                                        </p:tgtEl>
                                      </p:cBhvr>
                                    </p:animEffect>
                                    <p:set>
                                      <p:cBhvr>
                                        <p:cTn id="124" dur="1" fill="hold">
                                          <p:stCondLst>
                                            <p:cond delay="4999"/>
                                          </p:stCondLst>
                                        </p:cTn>
                                        <p:tgtEl>
                                          <p:spTgt spid="53"/>
                                        </p:tgtEl>
                                        <p:attrNameLst>
                                          <p:attrName>style.visibility</p:attrName>
                                        </p:attrNameLst>
                                      </p:cBhvr>
                                      <p:to>
                                        <p:strVal val="hidden"/>
                                      </p:to>
                                    </p:set>
                                  </p:childTnLst>
                                </p:cTn>
                              </p:par>
                              <p:par>
                                <p:cTn id="125" presetID="18" presetClass="exit" presetSubtype="9" fill="hold" grpId="0" nodeType="withEffect">
                                  <p:stCondLst>
                                    <p:cond delay="0"/>
                                  </p:stCondLst>
                                  <p:childTnLst>
                                    <p:animEffect transition="out" filter="strips(upLeft)">
                                      <p:cBhvr>
                                        <p:cTn id="126" dur="5000"/>
                                        <p:tgtEl>
                                          <p:spTgt spid="54"/>
                                        </p:tgtEl>
                                      </p:cBhvr>
                                    </p:animEffect>
                                    <p:set>
                                      <p:cBhvr>
                                        <p:cTn id="127" dur="1" fill="hold">
                                          <p:stCondLst>
                                            <p:cond delay="4999"/>
                                          </p:stCondLst>
                                        </p:cTn>
                                        <p:tgtEl>
                                          <p:spTgt spid="54"/>
                                        </p:tgtEl>
                                        <p:attrNameLst>
                                          <p:attrName>style.visibility</p:attrName>
                                        </p:attrNameLst>
                                      </p:cBhvr>
                                      <p:to>
                                        <p:strVal val="hidden"/>
                                      </p:to>
                                    </p:set>
                                  </p:childTnLst>
                                </p:cTn>
                              </p:par>
                              <p:par>
                                <p:cTn id="128" presetID="18" presetClass="exit" presetSubtype="9" fill="hold" grpId="0" nodeType="withEffect">
                                  <p:stCondLst>
                                    <p:cond delay="0"/>
                                  </p:stCondLst>
                                  <p:childTnLst>
                                    <p:animEffect transition="out" filter="strips(upLef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9" fill="hold" grpId="0" nodeType="withEffect">
                                  <p:stCondLst>
                                    <p:cond delay="0"/>
                                  </p:stCondLst>
                                  <p:childTnLst>
                                    <p:animEffect transition="out" filter="strips(upLeft)">
                                      <p:cBhvr>
                                        <p:cTn id="132" dur="5000"/>
                                        <p:tgtEl>
                                          <p:spTgt spid="56"/>
                                        </p:tgtEl>
                                      </p:cBhvr>
                                    </p:animEffect>
                                    <p:set>
                                      <p:cBhvr>
                                        <p:cTn id="133" dur="1" fill="hold">
                                          <p:stCondLst>
                                            <p:cond delay="4999"/>
                                          </p:stCondLst>
                                        </p:cTn>
                                        <p:tgtEl>
                                          <p:spTgt spid="56"/>
                                        </p:tgtEl>
                                        <p:attrNameLst>
                                          <p:attrName>style.visibility</p:attrName>
                                        </p:attrNameLst>
                                      </p:cBhvr>
                                      <p:to>
                                        <p:strVal val="hidden"/>
                                      </p:to>
                                    </p:set>
                                  </p:childTnLst>
                                </p:cTn>
                              </p:par>
                              <p:par>
                                <p:cTn id="134" presetID="18" presetClass="exit" presetSubtype="9" fill="hold" grpId="0" nodeType="withEffect">
                                  <p:stCondLst>
                                    <p:cond delay="0"/>
                                  </p:stCondLst>
                                  <p:childTnLst>
                                    <p:animEffect transition="out" filter="strips(upLeft)">
                                      <p:cBhvr>
                                        <p:cTn id="135" dur="5000"/>
                                        <p:tgtEl>
                                          <p:spTgt spid="57"/>
                                        </p:tgtEl>
                                      </p:cBhvr>
                                    </p:animEffect>
                                    <p:set>
                                      <p:cBhvr>
                                        <p:cTn id="136" dur="1" fill="hold">
                                          <p:stCondLst>
                                            <p:cond delay="4999"/>
                                          </p:stCondLst>
                                        </p:cTn>
                                        <p:tgtEl>
                                          <p:spTgt spid="57"/>
                                        </p:tgtEl>
                                        <p:attrNameLst>
                                          <p:attrName>style.visibility</p:attrName>
                                        </p:attrNameLst>
                                      </p:cBhvr>
                                      <p:to>
                                        <p:strVal val="hidden"/>
                                      </p:to>
                                    </p:set>
                                  </p:childTnLst>
                                </p:cTn>
                              </p:par>
                              <p:par>
                                <p:cTn id="137" presetID="18" presetClass="exit" presetSubtype="9" fill="hold" grpId="0" nodeType="withEffect">
                                  <p:stCondLst>
                                    <p:cond delay="0"/>
                                  </p:stCondLst>
                                  <p:childTnLst>
                                    <p:animEffect transition="out" filter="strips(upLeft)">
                                      <p:cBhvr>
                                        <p:cTn id="138" dur="5000"/>
                                        <p:tgtEl>
                                          <p:spTgt spid="58"/>
                                        </p:tgtEl>
                                      </p:cBhvr>
                                    </p:animEffect>
                                    <p:set>
                                      <p:cBhvr>
                                        <p:cTn id="139" dur="1" fill="hold">
                                          <p:stCondLst>
                                            <p:cond delay="4999"/>
                                          </p:stCondLst>
                                        </p:cTn>
                                        <p:tgtEl>
                                          <p:spTgt spid="58"/>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59"/>
                                        </p:tgtEl>
                                      </p:cBhvr>
                                    </p:animEffect>
                                    <p:set>
                                      <p:cBhvr>
                                        <p:cTn id="142" dur="1" fill="hold">
                                          <p:stCondLst>
                                            <p:cond delay="4999"/>
                                          </p:stCondLst>
                                        </p:cTn>
                                        <p:tgtEl>
                                          <p:spTgt spid="59"/>
                                        </p:tgtEl>
                                        <p:attrNameLst>
                                          <p:attrName>style.visibility</p:attrName>
                                        </p:attrNameLst>
                                      </p:cBhvr>
                                      <p:to>
                                        <p:strVal val="hidden"/>
                                      </p:to>
                                    </p:set>
                                  </p:childTnLst>
                                </p:cTn>
                              </p:par>
                              <p:par>
                                <p:cTn id="143" presetID="18" presetClass="exit" presetSubtype="9" fill="hold" grpId="0" nodeType="withEffect">
                                  <p:stCondLst>
                                    <p:cond delay="0"/>
                                  </p:stCondLst>
                                  <p:childTnLst>
                                    <p:animEffect transition="out" filter="strips(upLeft)">
                                      <p:cBhvr>
                                        <p:cTn id="144" dur="5000"/>
                                        <p:tgtEl>
                                          <p:spTgt spid="60"/>
                                        </p:tgtEl>
                                      </p:cBhvr>
                                    </p:animEffect>
                                    <p:set>
                                      <p:cBhvr>
                                        <p:cTn id="145" dur="1" fill="hold">
                                          <p:stCondLst>
                                            <p:cond delay="4999"/>
                                          </p:stCondLst>
                                        </p:cTn>
                                        <p:tgtEl>
                                          <p:spTgt spid="60"/>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61"/>
                                        </p:tgtEl>
                                      </p:cBhvr>
                                    </p:animEffect>
                                    <p:set>
                                      <p:cBhvr>
                                        <p:cTn id="148" dur="1" fill="hold">
                                          <p:stCondLst>
                                            <p:cond delay="4999"/>
                                          </p:stCondLst>
                                        </p:cTn>
                                        <p:tgtEl>
                                          <p:spTgt spid="61"/>
                                        </p:tgtEl>
                                        <p:attrNameLst>
                                          <p:attrName>style.visibility</p:attrName>
                                        </p:attrNameLst>
                                      </p:cBhvr>
                                      <p:to>
                                        <p:strVal val="hidden"/>
                                      </p:to>
                                    </p:set>
                                  </p:childTnLst>
                                </p:cTn>
                              </p:par>
                              <p:par>
                                <p:cTn id="149" presetID="18" presetClass="exit" presetSubtype="9" fill="hold" grpId="0" nodeType="withEffect">
                                  <p:stCondLst>
                                    <p:cond delay="0"/>
                                  </p:stCondLst>
                                  <p:childTnLst>
                                    <p:animEffect transition="out" filter="strips(upLeft)">
                                      <p:cBhvr>
                                        <p:cTn id="150" dur="5000"/>
                                        <p:tgtEl>
                                          <p:spTgt spid="62"/>
                                        </p:tgtEl>
                                      </p:cBhvr>
                                    </p:animEffect>
                                    <p:set>
                                      <p:cBhvr>
                                        <p:cTn id="151" dur="1" fill="hold">
                                          <p:stCondLst>
                                            <p:cond delay="4999"/>
                                          </p:stCondLst>
                                        </p:cTn>
                                        <p:tgtEl>
                                          <p:spTgt spid="62"/>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63"/>
                                        </p:tgtEl>
                                      </p:cBhvr>
                                    </p:animEffect>
                                    <p:set>
                                      <p:cBhvr>
                                        <p:cTn id="154" dur="1" fill="hold">
                                          <p:stCondLst>
                                            <p:cond delay="4999"/>
                                          </p:stCondLst>
                                        </p:cTn>
                                        <p:tgtEl>
                                          <p:spTgt spid="63"/>
                                        </p:tgtEl>
                                        <p:attrNameLst>
                                          <p:attrName>style.visibility</p:attrName>
                                        </p:attrNameLst>
                                      </p:cBhvr>
                                      <p:to>
                                        <p:strVal val="hidden"/>
                                      </p:to>
                                    </p:set>
                                  </p:childTnLst>
                                </p:cTn>
                              </p:par>
                              <p:par>
                                <p:cTn id="155" presetID="18" presetClass="exit" presetSubtype="9" fill="hold" grpId="0" nodeType="withEffect">
                                  <p:stCondLst>
                                    <p:cond delay="0"/>
                                  </p:stCondLst>
                                  <p:childTnLst>
                                    <p:animEffect transition="out" filter="strips(upLeft)">
                                      <p:cBhvr>
                                        <p:cTn id="156" dur="5000"/>
                                        <p:tgtEl>
                                          <p:spTgt spid="64"/>
                                        </p:tgtEl>
                                      </p:cBhvr>
                                    </p:animEffect>
                                    <p:set>
                                      <p:cBhvr>
                                        <p:cTn id="157" dur="1" fill="hold">
                                          <p:stCondLst>
                                            <p:cond delay="4999"/>
                                          </p:stCondLst>
                                        </p:cTn>
                                        <p:tgtEl>
                                          <p:spTgt spid="64"/>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65"/>
                                        </p:tgtEl>
                                      </p:cBhvr>
                                    </p:animEffect>
                                    <p:set>
                                      <p:cBhvr>
                                        <p:cTn id="160" dur="1" fill="hold">
                                          <p:stCondLst>
                                            <p:cond delay="4999"/>
                                          </p:stCondLst>
                                        </p:cTn>
                                        <p:tgtEl>
                                          <p:spTgt spid="65"/>
                                        </p:tgtEl>
                                        <p:attrNameLst>
                                          <p:attrName>style.visibility</p:attrName>
                                        </p:attrNameLst>
                                      </p:cBhvr>
                                      <p:to>
                                        <p:strVal val="hidden"/>
                                      </p:to>
                                    </p:set>
                                  </p:childTnLst>
                                </p:cTn>
                              </p:par>
                              <p:par>
                                <p:cTn id="161" presetID="18" presetClass="exit" presetSubtype="9" fill="hold" grpId="0" nodeType="withEffect">
                                  <p:stCondLst>
                                    <p:cond delay="0"/>
                                  </p:stCondLst>
                                  <p:childTnLst>
                                    <p:animEffect transition="out" filter="strips(upLeft)">
                                      <p:cBhvr>
                                        <p:cTn id="162" dur="5000"/>
                                        <p:tgtEl>
                                          <p:spTgt spid="66"/>
                                        </p:tgtEl>
                                      </p:cBhvr>
                                    </p:animEffect>
                                    <p:set>
                                      <p:cBhvr>
                                        <p:cTn id="163" dur="1" fill="hold">
                                          <p:stCondLst>
                                            <p:cond delay="4999"/>
                                          </p:stCondLst>
                                        </p:cTn>
                                        <p:tgtEl>
                                          <p:spTgt spid="66"/>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67"/>
                                        </p:tgtEl>
                                      </p:cBhvr>
                                    </p:animEffect>
                                    <p:set>
                                      <p:cBhvr>
                                        <p:cTn id="166" dur="1" fill="hold">
                                          <p:stCondLst>
                                            <p:cond delay="4999"/>
                                          </p:stCondLst>
                                        </p:cTn>
                                        <p:tgtEl>
                                          <p:spTgt spid="67"/>
                                        </p:tgtEl>
                                        <p:attrNameLst>
                                          <p:attrName>style.visibility</p:attrName>
                                        </p:attrNameLst>
                                      </p:cBhvr>
                                      <p:to>
                                        <p:strVal val="hidden"/>
                                      </p:to>
                                    </p:set>
                                  </p:childTnLst>
                                </p:cTn>
                              </p:par>
                              <p:par>
                                <p:cTn id="167" presetID="18" presetClass="exit" presetSubtype="9" fill="hold" grpId="0" nodeType="withEffect">
                                  <p:stCondLst>
                                    <p:cond delay="0"/>
                                  </p:stCondLst>
                                  <p:childTnLst>
                                    <p:animEffect transition="out" filter="strips(upLeft)">
                                      <p:cBhvr>
                                        <p:cTn id="168" dur="5000"/>
                                        <p:tgtEl>
                                          <p:spTgt spid="68"/>
                                        </p:tgtEl>
                                      </p:cBhvr>
                                    </p:animEffect>
                                    <p:set>
                                      <p:cBhvr>
                                        <p:cTn id="169" dur="1" fill="hold">
                                          <p:stCondLst>
                                            <p:cond delay="4999"/>
                                          </p:stCondLst>
                                        </p:cTn>
                                        <p:tgtEl>
                                          <p:spTgt spid="68"/>
                                        </p:tgtEl>
                                        <p:attrNameLst>
                                          <p:attrName>style.visibility</p:attrName>
                                        </p:attrNameLst>
                                      </p:cBhvr>
                                      <p:to>
                                        <p:strVal val="hidden"/>
                                      </p:to>
                                    </p:set>
                                  </p:childTnLst>
                                </p:cTn>
                              </p:par>
                              <p:par>
                                <p:cTn id="170" presetID="18" presetClass="exit" presetSubtype="9" fill="hold" grpId="0" nodeType="withEffect">
                                  <p:stCondLst>
                                    <p:cond delay="0"/>
                                  </p:stCondLst>
                                  <p:childTnLst>
                                    <p:animEffect transition="out" filter="strips(upLeft)">
                                      <p:cBhvr>
                                        <p:cTn id="171" dur="5000"/>
                                        <p:tgtEl>
                                          <p:spTgt spid="69"/>
                                        </p:tgtEl>
                                      </p:cBhvr>
                                    </p:animEffect>
                                    <p:set>
                                      <p:cBhvr>
                                        <p:cTn id="172" dur="1" fill="hold">
                                          <p:stCondLst>
                                            <p:cond delay="4999"/>
                                          </p:stCondLst>
                                        </p:cTn>
                                        <p:tgtEl>
                                          <p:spTgt spid="69"/>
                                        </p:tgtEl>
                                        <p:attrNameLst>
                                          <p:attrName>style.visibility</p:attrName>
                                        </p:attrNameLst>
                                      </p:cBhvr>
                                      <p:to>
                                        <p:strVal val="hidden"/>
                                      </p:to>
                                    </p:set>
                                  </p:childTnLst>
                                </p:cTn>
                              </p:par>
                              <p:par>
                                <p:cTn id="173" presetID="18" presetClass="exit" presetSubtype="9" fill="hold" grpId="0" nodeType="withEffect">
                                  <p:stCondLst>
                                    <p:cond delay="0"/>
                                  </p:stCondLst>
                                  <p:childTnLst>
                                    <p:animEffect transition="out" filter="strips(upLeft)">
                                      <p:cBhvr>
                                        <p:cTn id="174" dur="5000"/>
                                        <p:tgtEl>
                                          <p:spTgt spid="70"/>
                                        </p:tgtEl>
                                      </p:cBhvr>
                                    </p:animEffect>
                                    <p:set>
                                      <p:cBhvr>
                                        <p:cTn id="175" dur="1" fill="hold">
                                          <p:stCondLst>
                                            <p:cond delay="4999"/>
                                          </p:stCondLst>
                                        </p:cTn>
                                        <p:tgtEl>
                                          <p:spTgt spid="70"/>
                                        </p:tgtEl>
                                        <p:attrNameLst>
                                          <p:attrName>style.visibility</p:attrName>
                                        </p:attrNameLst>
                                      </p:cBhvr>
                                      <p:to>
                                        <p:strVal val="hidden"/>
                                      </p:to>
                                    </p:set>
                                  </p:childTnLst>
                                </p:cTn>
                              </p:par>
                              <p:par>
                                <p:cTn id="176" presetID="18" presetClass="exit" presetSubtype="9" fill="hold" grpId="0" nodeType="withEffect">
                                  <p:stCondLst>
                                    <p:cond delay="0"/>
                                  </p:stCondLst>
                                  <p:childTnLst>
                                    <p:animEffect transition="out" filter="strips(upLeft)">
                                      <p:cBhvr>
                                        <p:cTn id="177" dur="5000"/>
                                        <p:tgtEl>
                                          <p:spTgt spid="71"/>
                                        </p:tgtEl>
                                      </p:cBhvr>
                                    </p:animEffect>
                                    <p:set>
                                      <p:cBhvr>
                                        <p:cTn id="178" dur="1" fill="hold">
                                          <p:stCondLst>
                                            <p:cond delay="4999"/>
                                          </p:stCondLst>
                                        </p:cTn>
                                        <p:tgtEl>
                                          <p:spTgt spid="71"/>
                                        </p:tgtEl>
                                        <p:attrNameLst>
                                          <p:attrName>style.visibility</p:attrName>
                                        </p:attrNameLst>
                                      </p:cBhvr>
                                      <p:to>
                                        <p:strVal val="hidden"/>
                                      </p:to>
                                    </p:set>
                                  </p:childTnLst>
                                </p:cTn>
                              </p:par>
                              <p:par>
                                <p:cTn id="179" presetID="18" presetClass="exit" presetSubtype="9" fill="hold" grpId="0" nodeType="withEffect">
                                  <p:stCondLst>
                                    <p:cond delay="0"/>
                                  </p:stCondLst>
                                  <p:childTnLst>
                                    <p:animEffect transition="out" filter="strips(upLeft)">
                                      <p:cBhvr>
                                        <p:cTn id="180" dur="5000"/>
                                        <p:tgtEl>
                                          <p:spTgt spid="72"/>
                                        </p:tgtEl>
                                      </p:cBhvr>
                                    </p:animEffect>
                                    <p:set>
                                      <p:cBhvr>
                                        <p:cTn id="181" dur="1" fill="hold">
                                          <p:stCondLst>
                                            <p:cond delay="4999"/>
                                          </p:stCondLst>
                                        </p:cTn>
                                        <p:tgtEl>
                                          <p:spTgt spid="72"/>
                                        </p:tgtEl>
                                        <p:attrNameLst>
                                          <p:attrName>style.visibility</p:attrName>
                                        </p:attrNameLst>
                                      </p:cBhvr>
                                      <p:to>
                                        <p:strVal val="hidden"/>
                                      </p:to>
                                    </p:set>
                                  </p:childTnLst>
                                </p:cTn>
                              </p:par>
                              <p:par>
                                <p:cTn id="182" presetID="18" presetClass="exit" presetSubtype="9" fill="hold" grpId="0" nodeType="withEffect">
                                  <p:stCondLst>
                                    <p:cond delay="0"/>
                                  </p:stCondLst>
                                  <p:childTnLst>
                                    <p:animEffect transition="out" filter="strips(upLeft)">
                                      <p:cBhvr>
                                        <p:cTn id="183" dur="5000"/>
                                        <p:tgtEl>
                                          <p:spTgt spid="73"/>
                                        </p:tgtEl>
                                      </p:cBhvr>
                                    </p:animEffect>
                                    <p:set>
                                      <p:cBhvr>
                                        <p:cTn id="184" dur="1" fill="hold">
                                          <p:stCondLst>
                                            <p:cond delay="4999"/>
                                          </p:stCondLst>
                                        </p:cTn>
                                        <p:tgtEl>
                                          <p:spTgt spid="73"/>
                                        </p:tgtEl>
                                        <p:attrNameLst>
                                          <p:attrName>style.visibility</p:attrName>
                                        </p:attrNameLst>
                                      </p:cBhvr>
                                      <p:to>
                                        <p:strVal val="hidden"/>
                                      </p:to>
                                    </p:set>
                                  </p:childTnLst>
                                </p:cTn>
                              </p:par>
                              <p:par>
                                <p:cTn id="185" presetID="18" presetClass="exit" presetSubtype="9" fill="hold" grpId="0" nodeType="withEffect">
                                  <p:stCondLst>
                                    <p:cond delay="0"/>
                                  </p:stCondLst>
                                  <p:childTnLst>
                                    <p:animEffect transition="out" filter="strips(upLeft)">
                                      <p:cBhvr>
                                        <p:cTn id="186" dur="5000"/>
                                        <p:tgtEl>
                                          <p:spTgt spid="74"/>
                                        </p:tgtEl>
                                      </p:cBhvr>
                                    </p:animEffect>
                                    <p:set>
                                      <p:cBhvr>
                                        <p:cTn id="187" dur="1" fill="hold">
                                          <p:stCondLst>
                                            <p:cond delay="4999"/>
                                          </p:stCondLst>
                                        </p:cTn>
                                        <p:tgtEl>
                                          <p:spTgt spid="74"/>
                                        </p:tgtEl>
                                        <p:attrNameLst>
                                          <p:attrName>style.visibility</p:attrName>
                                        </p:attrNameLst>
                                      </p:cBhvr>
                                      <p:to>
                                        <p:strVal val="hidden"/>
                                      </p:to>
                                    </p:set>
                                  </p:childTnLst>
                                </p:cTn>
                              </p:par>
                              <p:par>
                                <p:cTn id="188" presetID="18" presetClass="exit" presetSubtype="9" fill="hold" grpId="0" nodeType="withEffect">
                                  <p:stCondLst>
                                    <p:cond delay="0"/>
                                  </p:stCondLst>
                                  <p:childTnLst>
                                    <p:animEffect transition="out" filter="strips(upLeft)">
                                      <p:cBhvr>
                                        <p:cTn id="189" dur="5000"/>
                                        <p:tgtEl>
                                          <p:spTgt spid="75"/>
                                        </p:tgtEl>
                                      </p:cBhvr>
                                    </p:animEffect>
                                    <p:set>
                                      <p:cBhvr>
                                        <p:cTn id="190" dur="1" fill="hold">
                                          <p:stCondLst>
                                            <p:cond delay="4999"/>
                                          </p:stCondLst>
                                        </p:cTn>
                                        <p:tgtEl>
                                          <p:spTgt spid="75"/>
                                        </p:tgtEl>
                                        <p:attrNameLst>
                                          <p:attrName>style.visibility</p:attrName>
                                        </p:attrNameLst>
                                      </p:cBhvr>
                                      <p:to>
                                        <p:strVal val="hidden"/>
                                      </p:to>
                                    </p:set>
                                  </p:childTnLst>
                                </p:cTn>
                              </p:par>
                              <p:par>
                                <p:cTn id="191" presetID="18" presetClass="exit" presetSubtype="9" fill="hold" grpId="0" nodeType="withEffect">
                                  <p:stCondLst>
                                    <p:cond delay="0"/>
                                  </p:stCondLst>
                                  <p:childTnLst>
                                    <p:animEffect transition="out" filter="strips(upLeft)">
                                      <p:cBhvr>
                                        <p:cTn id="192" dur="5000"/>
                                        <p:tgtEl>
                                          <p:spTgt spid="76"/>
                                        </p:tgtEl>
                                      </p:cBhvr>
                                    </p:animEffect>
                                    <p:set>
                                      <p:cBhvr>
                                        <p:cTn id="193" dur="1" fill="hold">
                                          <p:stCondLst>
                                            <p:cond delay="4999"/>
                                          </p:stCondLst>
                                        </p:cTn>
                                        <p:tgtEl>
                                          <p:spTgt spid="76"/>
                                        </p:tgtEl>
                                        <p:attrNameLst>
                                          <p:attrName>style.visibility</p:attrName>
                                        </p:attrNameLst>
                                      </p:cBhvr>
                                      <p:to>
                                        <p:strVal val="hidden"/>
                                      </p:to>
                                    </p:set>
                                  </p:childTnLst>
                                </p:cTn>
                              </p:par>
                              <p:par>
                                <p:cTn id="194" presetID="18" presetClass="exit" presetSubtype="9" fill="hold" grpId="0" nodeType="withEffect">
                                  <p:stCondLst>
                                    <p:cond delay="0"/>
                                  </p:stCondLst>
                                  <p:childTnLst>
                                    <p:animEffect transition="out" filter="strips(upLeft)">
                                      <p:cBhvr>
                                        <p:cTn id="195" dur="5000"/>
                                        <p:tgtEl>
                                          <p:spTgt spid="77"/>
                                        </p:tgtEl>
                                      </p:cBhvr>
                                    </p:animEffect>
                                    <p:set>
                                      <p:cBhvr>
                                        <p:cTn id="196" dur="1" fill="hold">
                                          <p:stCondLst>
                                            <p:cond delay="4999"/>
                                          </p:stCondLst>
                                        </p:cTn>
                                        <p:tgtEl>
                                          <p:spTgt spid="77"/>
                                        </p:tgtEl>
                                        <p:attrNameLst>
                                          <p:attrName>style.visibility</p:attrName>
                                        </p:attrNameLst>
                                      </p:cBhvr>
                                      <p:to>
                                        <p:strVal val="hidden"/>
                                      </p:to>
                                    </p:set>
                                  </p:childTnLst>
                                </p:cTn>
                              </p:par>
                              <p:par>
                                <p:cTn id="197" presetID="18" presetClass="exit" presetSubtype="9" fill="hold" grpId="0" nodeType="withEffect">
                                  <p:stCondLst>
                                    <p:cond delay="0"/>
                                  </p:stCondLst>
                                  <p:childTnLst>
                                    <p:animEffect transition="out" filter="strips(upLeft)">
                                      <p:cBhvr>
                                        <p:cTn id="198" dur="5000"/>
                                        <p:tgtEl>
                                          <p:spTgt spid="78"/>
                                        </p:tgtEl>
                                      </p:cBhvr>
                                    </p:animEffect>
                                    <p:set>
                                      <p:cBhvr>
                                        <p:cTn id="199" dur="1" fill="hold">
                                          <p:stCondLst>
                                            <p:cond delay="4999"/>
                                          </p:stCondLst>
                                        </p:cTn>
                                        <p:tgtEl>
                                          <p:spTgt spid="78"/>
                                        </p:tgtEl>
                                        <p:attrNameLst>
                                          <p:attrName>style.visibility</p:attrName>
                                        </p:attrNameLst>
                                      </p:cBhvr>
                                      <p:to>
                                        <p:strVal val="hidden"/>
                                      </p:to>
                                    </p:set>
                                  </p:childTnLst>
                                </p:cTn>
                              </p:par>
                              <p:par>
                                <p:cTn id="200" presetID="18" presetClass="exit" presetSubtype="9" fill="hold" grpId="0" nodeType="withEffect">
                                  <p:stCondLst>
                                    <p:cond delay="0"/>
                                  </p:stCondLst>
                                  <p:childTnLst>
                                    <p:animEffect transition="out" filter="strips(upLeft)">
                                      <p:cBhvr>
                                        <p:cTn id="201" dur="5000"/>
                                        <p:tgtEl>
                                          <p:spTgt spid="79"/>
                                        </p:tgtEl>
                                      </p:cBhvr>
                                    </p:animEffect>
                                    <p:set>
                                      <p:cBhvr>
                                        <p:cTn id="202" dur="1" fill="hold">
                                          <p:stCondLst>
                                            <p:cond delay="4999"/>
                                          </p:stCondLst>
                                        </p:cTn>
                                        <p:tgtEl>
                                          <p:spTgt spid="79"/>
                                        </p:tgtEl>
                                        <p:attrNameLst>
                                          <p:attrName>style.visibility</p:attrName>
                                        </p:attrNameLst>
                                      </p:cBhvr>
                                      <p:to>
                                        <p:strVal val="hidden"/>
                                      </p:to>
                                    </p:set>
                                  </p:childTnLst>
                                </p:cTn>
                              </p:par>
                              <p:par>
                                <p:cTn id="203" presetID="18" presetClass="exit" presetSubtype="9" fill="hold" grpId="0" nodeType="withEffect">
                                  <p:stCondLst>
                                    <p:cond delay="0"/>
                                  </p:stCondLst>
                                  <p:childTnLst>
                                    <p:animEffect transition="out" filter="strips(upLeft)">
                                      <p:cBhvr>
                                        <p:cTn id="204" dur="5000"/>
                                        <p:tgtEl>
                                          <p:spTgt spid="80"/>
                                        </p:tgtEl>
                                      </p:cBhvr>
                                    </p:animEffect>
                                    <p:set>
                                      <p:cBhvr>
                                        <p:cTn id="205" dur="1" fill="hold">
                                          <p:stCondLst>
                                            <p:cond delay="4999"/>
                                          </p:stCondLst>
                                        </p:cTn>
                                        <p:tgtEl>
                                          <p:spTgt spid="80"/>
                                        </p:tgtEl>
                                        <p:attrNameLst>
                                          <p:attrName>style.visibility</p:attrName>
                                        </p:attrNameLst>
                                      </p:cBhvr>
                                      <p:to>
                                        <p:strVal val="hidden"/>
                                      </p:to>
                                    </p:set>
                                  </p:childTnLst>
                                </p:cTn>
                              </p:par>
                              <p:par>
                                <p:cTn id="206" presetID="18" presetClass="exit" presetSubtype="9" fill="hold" grpId="0" nodeType="withEffect">
                                  <p:stCondLst>
                                    <p:cond delay="0"/>
                                  </p:stCondLst>
                                  <p:childTnLst>
                                    <p:animEffect transition="out" filter="strips(upLeft)">
                                      <p:cBhvr>
                                        <p:cTn id="207" dur="5000"/>
                                        <p:tgtEl>
                                          <p:spTgt spid="81"/>
                                        </p:tgtEl>
                                      </p:cBhvr>
                                    </p:animEffect>
                                    <p:set>
                                      <p:cBhvr>
                                        <p:cTn id="208" dur="1" fill="hold">
                                          <p:stCondLst>
                                            <p:cond delay="4999"/>
                                          </p:stCondLst>
                                        </p:cTn>
                                        <p:tgtEl>
                                          <p:spTgt spid="81"/>
                                        </p:tgtEl>
                                        <p:attrNameLst>
                                          <p:attrName>style.visibility</p:attrName>
                                        </p:attrNameLst>
                                      </p:cBhvr>
                                      <p:to>
                                        <p:strVal val="hidden"/>
                                      </p:to>
                                    </p:set>
                                  </p:childTnLst>
                                </p:cTn>
                              </p:par>
                              <p:par>
                                <p:cTn id="209" presetID="18" presetClass="exit" presetSubtype="9" fill="hold" grpId="0" nodeType="withEffect">
                                  <p:stCondLst>
                                    <p:cond delay="0"/>
                                  </p:stCondLst>
                                  <p:childTnLst>
                                    <p:animEffect transition="out" filter="strips(upLeft)">
                                      <p:cBhvr>
                                        <p:cTn id="210" dur="5000"/>
                                        <p:tgtEl>
                                          <p:spTgt spid="82"/>
                                        </p:tgtEl>
                                      </p:cBhvr>
                                    </p:animEffect>
                                    <p:set>
                                      <p:cBhvr>
                                        <p:cTn id="211" dur="1" fill="hold">
                                          <p:stCondLst>
                                            <p:cond delay="4999"/>
                                          </p:stCondLst>
                                        </p:cTn>
                                        <p:tgtEl>
                                          <p:spTgt spid="82"/>
                                        </p:tgtEl>
                                        <p:attrNameLst>
                                          <p:attrName>style.visibility</p:attrName>
                                        </p:attrNameLst>
                                      </p:cBhvr>
                                      <p:to>
                                        <p:strVal val="hidden"/>
                                      </p:to>
                                    </p:set>
                                  </p:childTnLst>
                                </p:cTn>
                              </p:par>
                              <p:par>
                                <p:cTn id="212" presetID="18" presetClass="exit" presetSubtype="9" fill="hold" grpId="0" nodeType="withEffect">
                                  <p:stCondLst>
                                    <p:cond delay="0"/>
                                  </p:stCondLst>
                                  <p:childTnLst>
                                    <p:animEffect transition="out" filter="strips(upLeft)">
                                      <p:cBhvr>
                                        <p:cTn id="213" dur="5000"/>
                                        <p:tgtEl>
                                          <p:spTgt spid="83"/>
                                        </p:tgtEl>
                                      </p:cBhvr>
                                    </p:animEffect>
                                    <p:set>
                                      <p:cBhvr>
                                        <p:cTn id="214" dur="1" fill="hold">
                                          <p:stCondLst>
                                            <p:cond delay="4999"/>
                                          </p:stCondLst>
                                        </p:cTn>
                                        <p:tgtEl>
                                          <p:spTgt spid="83"/>
                                        </p:tgtEl>
                                        <p:attrNameLst>
                                          <p:attrName>style.visibility</p:attrName>
                                        </p:attrNameLst>
                                      </p:cBhvr>
                                      <p:to>
                                        <p:strVal val="hidden"/>
                                      </p:to>
                                    </p:set>
                                  </p:childTnLst>
                                </p:cTn>
                              </p:par>
                              <p:par>
                                <p:cTn id="215" presetID="18" presetClass="exit" presetSubtype="9" fill="hold" grpId="0" nodeType="withEffect">
                                  <p:stCondLst>
                                    <p:cond delay="0"/>
                                  </p:stCondLst>
                                  <p:childTnLst>
                                    <p:animEffect transition="out" filter="strips(upLeft)">
                                      <p:cBhvr>
                                        <p:cTn id="216" dur="5000"/>
                                        <p:tgtEl>
                                          <p:spTgt spid="84"/>
                                        </p:tgtEl>
                                      </p:cBhvr>
                                    </p:animEffect>
                                    <p:set>
                                      <p:cBhvr>
                                        <p:cTn id="217" dur="1" fill="hold">
                                          <p:stCondLst>
                                            <p:cond delay="4999"/>
                                          </p:stCondLst>
                                        </p:cTn>
                                        <p:tgtEl>
                                          <p:spTgt spid="84"/>
                                        </p:tgtEl>
                                        <p:attrNameLst>
                                          <p:attrName>style.visibility</p:attrName>
                                        </p:attrNameLst>
                                      </p:cBhvr>
                                      <p:to>
                                        <p:strVal val="hidden"/>
                                      </p:to>
                                    </p:set>
                                  </p:childTnLst>
                                </p:cTn>
                              </p:par>
                              <p:par>
                                <p:cTn id="218" presetID="23" presetClass="entr" presetSubtype="288" fill="hold" nodeType="withEffect">
                                  <p:stCondLst>
                                    <p:cond delay="0"/>
                                  </p:stCondLst>
                                  <p:childTnLst>
                                    <p:set>
                                      <p:cBhvr>
                                        <p:cTn id="219" dur="1" fill="hold">
                                          <p:stCondLst>
                                            <p:cond delay="0"/>
                                          </p:stCondLst>
                                        </p:cTn>
                                        <p:tgtEl>
                                          <p:spTgt spid="4"/>
                                        </p:tgtEl>
                                        <p:attrNameLst>
                                          <p:attrName>style.visibility</p:attrName>
                                        </p:attrNameLst>
                                      </p:cBhvr>
                                      <p:to>
                                        <p:strVal val="visible"/>
                                      </p:to>
                                    </p:set>
                                    <p:anim calcmode="lin" valueType="num">
                                      <p:cBhvr>
                                        <p:cTn id="220" dur="5000" fill="hold"/>
                                        <p:tgtEl>
                                          <p:spTgt spid="4"/>
                                        </p:tgtEl>
                                        <p:attrNameLst>
                                          <p:attrName>ppt_w</p:attrName>
                                        </p:attrNameLst>
                                      </p:cBhvr>
                                      <p:tavLst>
                                        <p:tav tm="0">
                                          <p:val>
                                            <p:strVal val="4/3*#ppt_w"/>
                                          </p:val>
                                        </p:tav>
                                        <p:tav tm="100000">
                                          <p:val>
                                            <p:strVal val="#ppt_w"/>
                                          </p:val>
                                        </p:tav>
                                      </p:tavLst>
                                    </p:anim>
                                    <p:anim calcmode="lin" valueType="num">
                                      <p:cBhvr>
                                        <p:cTn id="22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ffjkhk-1280x768.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33"/>
                                        </p:tgtEl>
                                      </p:cBhvr>
                                    </p:animEffect>
                                    <p:set>
                                      <p:cBhvr>
                                        <p:cTn id="40" dur="1" fill="hold">
                                          <p:stCondLst>
                                            <p:cond delay="4999"/>
                                          </p:stCondLst>
                                        </p:cTn>
                                        <p:tgtEl>
                                          <p:spTgt spid="33"/>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43"/>
                                        </p:tgtEl>
                                      </p:cBhvr>
                                    </p:animEffect>
                                    <p:set>
                                      <p:cBhvr>
                                        <p:cTn id="43" dur="1" fill="hold">
                                          <p:stCondLst>
                                            <p:cond delay="4999"/>
                                          </p:stCondLst>
                                        </p:cTn>
                                        <p:tgtEl>
                                          <p:spTgt spid="43"/>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51"/>
                                        </p:tgtEl>
                                      </p:cBhvr>
                                    </p:animEffect>
                                    <p:set>
                                      <p:cBhvr>
                                        <p:cTn id="46" dur="1" fill="hold">
                                          <p:stCondLst>
                                            <p:cond delay="4999"/>
                                          </p:stCondLst>
                                        </p:cTn>
                                        <p:tgtEl>
                                          <p:spTgt spid="51"/>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61"/>
                                        </p:tgtEl>
                                      </p:cBhvr>
                                    </p:animEffect>
                                    <p:set>
                                      <p:cBhvr>
                                        <p:cTn id="49" dur="1" fill="hold">
                                          <p:stCondLst>
                                            <p:cond delay="4999"/>
                                          </p:stCondLst>
                                        </p:cTn>
                                        <p:tgtEl>
                                          <p:spTgt spid="61"/>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69"/>
                                        </p:tgtEl>
                                      </p:cBhvr>
                                    </p:animEffect>
                                    <p:set>
                                      <p:cBhvr>
                                        <p:cTn id="52" dur="1" fill="hold">
                                          <p:stCondLst>
                                            <p:cond delay="4999"/>
                                          </p:stCondLst>
                                        </p:cTn>
                                        <p:tgtEl>
                                          <p:spTgt spid="6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7"/>
                                        </p:tgtEl>
                                      </p:cBhvr>
                                    </p:animEffect>
                                    <p:set>
                                      <p:cBhvr>
                                        <p:cTn id="55" dur="1" fill="hold">
                                          <p:stCondLst>
                                            <p:cond delay="4999"/>
                                          </p:stCondLst>
                                        </p:cTn>
                                        <p:tgtEl>
                                          <p:spTgt spid="7"/>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44"/>
                                        </p:tgtEl>
                                      </p:cBhvr>
                                    </p:animEffect>
                                    <p:set>
                                      <p:cBhvr>
                                        <p:cTn id="67" dur="1" fill="hold">
                                          <p:stCondLst>
                                            <p:cond delay="4999"/>
                                          </p:stCondLst>
                                        </p:cTn>
                                        <p:tgtEl>
                                          <p:spTgt spid="4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52"/>
                                        </p:tgtEl>
                                      </p:cBhvr>
                                    </p:animEffect>
                                    <p:set>
                                      <p:cBhvr>
                                        <p:cTn id="70" dur="1" fill="hold">
                                          <p:stCondLst>
                                            <p:cond delay="4999"/>
                                          </p:stCondLst>
                                        </p:cTn>
                                        <p:tgtEl>
                                          <p:spTgt spid="52"/>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62"/>
                                        </p:tgtEl>
                                      </p:cBhvr>
                                    </p:animEffect>
                                    <p:set>
                                      <p:cBhvr>
                                        <p:cTn id="73" dur="1" fill="hold">
                                          <p:stCondLst>
                                            <p:cond delay="4999"/>
                                          </p:stCondLst>
                                        </p:cTn>
                                        <p:tgtEl>
                                          <p:spTgt spid="62"/>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18"/>
                                        </p:tgtEl>
                                      </p:cBhvr>
                                    </p:animEffect>
                                    <p:set>
                                      <p:cBhvr>
                                        <p:cTn id="82" dur="1" fill="hold">
                                          <p:stCondLst>
                                            <p:cond delay="4999"/>
                                          </p:stCondLst>
                                        </p:cTn>
                                        <p:tgtEl>
                                          <p:spTgt spid="18"/>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5"/>
                                        </p:tgtEl>
                                      </p:cBhvr>
                                    </p:animEffect>
                                    <p:set>
                                      <p:cBhvr>
                                        <p:cTn id="88" dur="1" fill="hold">
                                          <p:stCondLst>
                                            <p:cond delay="4999"/>
                                          </p:stCondLst>
                                        </p:cTn>
                                        <p:tgtEl>
                                          <p:spTgt spid="35"/>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45"/>
                                        </p:tgtEl>
                                      </p:cBhvr>
                                    </p:animEffect>
                                    <p:set>
                                      <p:cBhvr>
                                        <p:cTn id="91" dur="1" fill="hold">
                                          <p:stCondLst>
                                            <p:cond delay="4999"/>
                                          </p:stCondLst>
                                        </p:cTn>
                                        <p:tgtEl>
                                          <p:spTgt spid="45"/>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63"/>
                                        </p:tgtEl>
                                      </p:cBhvr>
                                    </p:animEffect>
                                    <p:set>
                                      <p:cBhvr>
                                        <p:cTn id="97" dur="1" fill="hold">
                                          <p:stCondLst>
                                            <p:cond delay="4999"/>
                                          </p:stCondLst>
                                        </p:cTn>
                                        <p:tgtEl>
                                          <p:spTgt spid="63"/>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71"/>
                                        </p:tgtEl>
                                      </p:cBhvr>
                                    </p:animEffect>
                                    <p:set>
                                      <p:cBhvr>
                                        <p:cTn id="100" dur="1" fill="hold">
                                          <p:stCondLst>
                                            <p:cond delay="4999"/>
                                          </p:stCondLst>
                                        </p:cTn>
                                        <p:tgtEl>
                                          <p:spTgt spid="71"/>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9"/>
                                        </p:tgtEl>
                                      </p:cBhvr>
                                    </p:animEffect>
                                    <p:set>
                                      <p:cBhvr>
                                        <p:cTn id="103" dur="1" fill="hold">
                                          <p:stCondLst>
                                            <p:cond delay="4999"/>
                                          </p:stCondLst>
                                        </p:cTn>
                                        <p:tgtEl>
                                          <p:spTgt spid="9"/>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19"/>
                                        </p:tgtEl>
                                      </p:cBhvr>
                                    </p:animEffect>
                                    <p:set>
                                      <p:cBhvr>
                                        <p:cTn id="106" dur="1" fill="hold">
                                          <p:stCondLst>
                                            <p:cond delay="4999"/>
                                          </p:stCondLst>
                                        </p:cTn>
                                        <p:tgtEl>
                                          <p:spTgt spid="1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27"/>
                                        </p:tgtEl>
                                      </p:cBhvr>
                                    </p:animEffect>
                                    <p:set>
                                      <p:cBhvr>
                                        <p:cTn id="109" dur="1" fill="hold">
                                          <p:stCondLst>
                                            <p:cond delay="4999"/>
                                          </p:stCondLst>
                                        </p:cTn>
                                        <p:tgtEl>
                                          <p:spTgt spid="27"/>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6"/>
                                        </p:tgtEl>
                                      </p:cBhvr>
                                    </p:animEffect>
                                    <p:set>
                                      <p:cBhvr>
                                        <p:cTn id="112" dur="1" fill="hold">
                                          <p:stCondLst>
                                            <p:cond delay="4999"/>
                                          </p:stCondLst>
                                        </p:cTn>
                                        <p:tgtEl>
                                          <p:spTgt spid="36"/>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54"/>
                                        </p:tgtEl>
                                      </p:cBhvr>
                                    </p:animEffect>
                                    <p:set>
                                      <p:cBhvr>
                                        <p:cTn id="118" dur="1" fill="hold">
                                          <p:stCondLst>
                                            <p:cond delay="4999"/>
                                          </p:stCondLst>
                                        </p:cTn>
                                        <p:tgtEl>
                                          <p:spTgt spid="54"/>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64"/>
                                        </p:tgtEl>
                                      </p:cBhvr>
                                    </p:animEffect>
                                    <p:set>
                                      <p:cBhvr>
                                        <p:cTn id="121" dur="1" fill="hold">
                                          <p:stCondLst>
                                            <p:cond delay="4999"/>
                                          </p:stCondLst>
                                        </p:cTn>
                                        <p:tgtEl>
                                          <p:spTgt spid="6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20"/>
                                        </p:tgtEl>
                                      </p:cBhvr>
                                    </p:animEffect>
                                    <p:set>
                                      <p:cBhvr>
                                        <p:cTn id="130" dur="1" fill="hold">
                                          <p:stCondLst>
                                            <p:cond delay="4999"/>
                                          </p:stCondLst>
                                        </p:cTn>
                                        <p:tgtEl>
                                          <p:spTgt spid="20"/>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28"/>
                                        </p:tgtEl>
                                      </p:cBhvr>
                                    </p:animEffect>
                                    <p:set>
                                      <p:cBhvr>
                                        <p:cTn id="133" dur="1" fill="hold">
                                          <p:stCondLst>
                                            <p:cond delay="4999"/>
                                          </p:stCondLst>
                                        </p:cTn>
                                        <p:tgtEl>
                                          <p:spTgt spid="2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37"/>
                                        </p:tgtEl>
                                      </p:cBhvr>
                                    </p:animEffect>
                                    <p:set>
                                      <p:cBhvr>
                                        <p:cTn id="136" dur="1" fill="hold">
                                          <p:stCondLst>
                                            <p:cond delay="4999"/>
                                          </p:stCondLst>
                                        </p:cTn>
                                        <p:tgtEl>
                                          <p:spTgt spid="37"/>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65"/>
                                        </p:tgtEl>
                                      </p:cBhvr>
                                    </p:animEffect>
                                    <p:set>
                                      <p:cBhvr>
                                        <p:cTn id="145" dur="1" fill="hold">
                                          <p:stCondLst>
                                            <p:cond delay="4999"/>
                                          </p:stCondLst>
                                        </p:cTn>
                                        <p:tgtEl>
                                          <p:spTgt spid="65"/>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73"/>
                                        </p:tgtEl>
                                      </p:cBhvr>
                                    </p:animEffect>
                                    <p:set>
                                      <p:cBhvr>
                                        <p:cTn id="148" dur="1" fill="hold">
                                          <p:stCondLst>
                                            <p:cond delay="4999"/>
                                          </p:stCondLst>
                                        </p:cTn>
                                        <p:tgtEl>
                                          <p:spTgt spid="73"/>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11"/>
                                        </p:tgtEl>
                                      </p:cBhvr>
                                    </p:animEffect>
                                    <p:set>
                                      <p:cBhvr>
                                        <p:cTn id="151" dur="1" fill="hold">
                                          <p:stCondLst>
                                            <p:cond delay="4999"/>
                                          </p:stCondLst>
                                        </p:cTn>
                                        <p:tgtEl>
                                          <p:spTgt spid="11"/>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21"/>
                                        </p:tgtEl>
                                      </p:cBhvr>
                                    </p:animEffect>
                                    <p:set>
                                      <p:cBhvr>
                                        <p:cTn id="154" dur="1" fill="hold">
                                          <p:stCondLst>
                                            <p:cond delay="4999"/>
                                          </p:stCondLst>
                                        </p:cTn>
                                        <p:tgtEl>
                                          <p:spTgt spid="21"/>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29"/>
                                        </p:tgtEl>
                                      </p:cBhvr>
                                    </p:animEffect>
                                    <p:set>
                                      <p:cBhvr>
                                        <p:cTn id="157" dur="1" fill="hold">
                                          <p:stCondLst>
                                            <p:cond delay="4999"/>
                                          </p:stCondLst>
                                        </p:cTn>
                                        <p:tgtEl>
                                          <p:spTgt spid="29"/>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38"/>
                                        </p:tgtEl>
                                      </p:cBhvr>
                                    </p:animEffect>
                                    <p:set>
                                      <p:cBhvr>
                                        <p:cTn id="160" dur="1" fill="hold">
                                          <p:stCondLst>
                                            <p:cond delay="4999"/>
                                          </p:stCondLst>
                                        </p:cTn>
                                        <p:tgtEl>
                                          <p:spTgt spid="38"/>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66"/>
                                        </p:tgtEl>
                                      </p:cBhvr>
                                    </p:animEffect>
                                    <p:set>
                                      <p:cBhvr>
                                        <p:cTn id="169" dur="1" fill="hold">
                                          <p:stCondLst>
                                            <p:cond delay="4999"/>
                                          </p:stCondLst>
                                        </p:cTn>
                                        <p:tgtEl>
                                          <p:spTgt spid="66"/>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74"/>
                                        </p:tgtEl>
                                      </p:cBhvr>
                                    </p:animEffect>
                                    <p:set>
                                      <p:cBhvr>
                                        <p:cTn id="172" dur="1" fill="hold">
                                          <p:stCondLst>
                                            <p:cond delay="4999"/>
                                          </p:stCondLst>
                                        </p:cTn>
                                        <p:tgtEl>
                                          <p:spTgt spid="74"/>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12"/>
                                        </p:tgtEl>
                                      </p:cBhvr>
                                    </p:animEffect>
                                    <p:set>
                                      <p:cBhvr>
                                        <p:cTn id="175" dur="1" fill="hold">
                                          <p:stCondLst>
                                            <p:cond delay="4999"/>
                                          </p:stCondLst>
                                        </p:cTn>
                                        <p:tgtEl>
                                          <p:spTgt spid="12"/>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22"/>
                                        </p:tgtEl>
                                      </p:cBhvr>
                                    </p:animEffect>
                                    <p:set>
                                      <p:cBhvr>
                                        <p:cTn id="178" dur="1" fill="hold">
                                          <p:stCondLst>
                                            <p:cond delay="4999"/>
                                          </p:stCondLst>
                                        </p:cTn>
                                        <p:tgtEl>
                                          <p:spTgt spid="2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30"/>
                                        </p:tgtEl>
                                      </p:cBhvr>
                                    </p:animEffect>
                                    <p:set>
                                      <p:cBhvr>
                                        <p:cTn id="181" dur="1" fill="hold">
                                          <p:stCondLst>
                                            <p:cond delay="4999"/>
                                          </p:stCondLst>
                                        </p:cTn>
                                        <p:tgtEl>
                                          <p:spTgt spid="30"/>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39"/>
                                        </p:tgtEl>
                                      </p:cBhvr>
                                    </p:animEffect>
                                    <p:set>
                                      <p:cBhvr>
                                        <p:cTn id="184" dur="1" fill="hold">
                                          <p:stCondLst>
                                            <p:cond delay="4999"/>
                                          </p:stCondLst>
                                        </p:cTn>
                                        <p:tgtEl>
                                          <p:spTgt spid="39"/>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49"/>
                                        </p:tgtEl>
                                      </p:cBhvr>
                                    </p:animEffect>
                                    <p:set>
                                      <p:cBhvr>
                                        <p:cTn id="187" dur="1" fill="hold">
                                          <p:stCondLst>
                                            <p:cond delay="4999"/>
                                          </p:stCondLst>
                                        </p:cTn>
                                        <p:tgtEl>
                                          <p:spTgt spid="49"/>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57"/>
                                        </p:tgtEl>
                                      </p:cBhvr>
                                    </p:animEffect>
                                    <p:set>
                                      <p:cBhvr>
                                        <p:cTn id="190" dur="1" fill="hold">
                                          <p:stCondLst>
                                            <p:cond delay="4999"/>
                                          </p:stCondLst>
                                        </p:cTn>
                                        <p:tgtEl>
                                          <p:spTgt spid="57"/>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75"/>
                                        </p:tgtEl>
                                      </p:cBhvr>
                                    </p:animEffect>
                                    <p:set>
                                      <p:cBhvr>
                                        <p:cTn id="196" dur="1" fill="hold">
                                          <p:stCondLst>
                                            <p:cond delay="4999"/>
                                          </p:stCondLst>
                                        </p:cTn>
                                        <p:tgtEl>
                                          <p:spTgt spid="75"/>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13"/>
                                        </p:tgtEl>
                                      </p:cBhvr>
                                    </p:animEffect>
                                    <p:set>
                                      <p:cBhvr>
                                        <p:cTn id="199" dur="1" fill="hold">
                                          <p:stCondLst>
                                            <p:cond delay="4999"/>
                                          </p:stCondLst>
                                        </p:cTn>
                                        <p:tgtEl>
                                          <p:spTgt spid="13"/>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23"/>
                                        </p:tgtEl>
                                      </p:cBhvr>
                                    </p:animEffect>
                                    <p:set>
                                      <p:cBhvr>
                                        <p:cTn id="202" dur="1" fill="hold">
                                          <p:stCondLst>
                                            <p:cond delay="4999"/>
                                          </p:stCondLst>
                                        </p:cTn>
                                        <p:tgtEl>
                                          <p:spTgt spid="23"/>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31"/>
                                        </p:tgtEl>
                                      </p:cBhvr>
                                    </p:animEffect>
                                    <p:set>
                                      <p:cBhvr>
                                        <p:cTn id="205" dur="1" fill="hold">
                                          <p:stCondLst>
                                            <p:cond delay="4999"/>
                                          </p:stCondLst>
                                        </p:cTn>
                                        <p:tgtEl>
                                          <p:spTgt spid="31"/>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40"/>
                                        </p:tgtEl>
                                      </p:cBhvr>
                                    </p:animEffect>
                                    <p:set>
                                      <p:cBhvr>
                                        <p:cTn id="208" dur="1" fill="hold">
                                          <p:stCondLst>
                                            <p:cond delay="4999"/>
                                          </p:stCondLst>
                                        </p:cTn>
                                        <p:tgtEl>
                                          <p:spTgt spid="40"/>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50"/>
                                        </p:tgtEl>
                                      </p:cBhvr>
                                    </p:animEffect>
                                    <p:set>
                                      <p:cBhvr>
                                        <p:cTn id="211" dur="1" fill="hold">
                                          <p:stCondLst>
                                            <p:cond delay="4999"/>
                                          </p:stCondLst>
                                        </p:cTn>
                                        <p:tgtEl>
                                          <p:spTgt spid="50"/>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58"/>
                                        </p:tgtEl>
                                      </p:cBhvr>
                                    </p:animEffect>
                                    <p:set>
                                      <p:cBhvr>
                                        <p:cTn id="214" dur="1" fill="hold">
                                          <p:stCondLst>
                                            <p:cond delay="4999"/>
                                          </p:stCondLst>
                                        </p:cTn>
                                        <p:tgtEl>
                                          <p:spTgt spid="58"/>
                                        </p:tgtEl>
                                        <p:attrNameLst>
                                          <p:attrName>style.visibility</p:attrName>
                                        </p:attrNameLst>
                                      </p:cBhvr>
                                      <p:to>
                                        <p:strVal val="hidden"/>
                                      </p:to>
                                    </p:set>
                                  </p:childTnLst>
                                </p:cTn>
                              </p:par>
                              <p:par>
                                <p:cTn id="215" presetID="6" presetClass="exit" presetSubtype="16" fill="hold" grpId="0" nodeType="withEffect">
                                  <p:stCondLst>
                                    <p:cond delay="0"/>
                                  </p:stCondLst>
                                  <p:childTnLst>
                                    <p:animEffect transition="out" filter="circle(in)">
                                      <p:cBhvr>
                                        <p:cTn id="216" dur="5000"/>
                                        <p:tgtEl>
                                          <p:spTgt spid="68"/>
                                        </p:tgtEl>
                                      </p:cBhvr>
                                    </p:animEffect>
                                    <p:set>
                                      <p:cBhvr>
                                        <p:cTn id="217" dur="1" fill="hold">
                                          <p:stCondLst>
                                            <p:cond delay="4999"/>
                                          </p:stCondLst>
                                        </p:cTn>
                                        <p:tgtEl>
                                          <p:spTgt spid="68"/>
                                        </p:tgtEl>
                                        <p:attrNameLst>
                                          <p:attrName>style.visibility</p:attrName>
                                        </p:attrNameLst>
                                      </p:cBhvr>
                                      <p:to>
                                        <p:strVal val="hidden"/>
                                      </p:to>
                                    </p:set>
                                  </p:childTnLst>
                                </p:cTn>
                              </p:par>
                              <p:par>
                                <p:cTn id="218" presetID="6" presetClass="exit" presetSubtype="16" fill="hold" grpId="0" nodeType="withEffect">
                                  <p:stCondLst>
                                    <p:cond delay="0"/>
                                  </p:stCondLst>
                                  <p:childTnLst>
                                    <p:animEffect transition="out" filter="circle(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izzy-gillespi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7"/>
                                        </p:tgtEl>
                                      </p:cBhvr>
                                    </p:animEffect>
                                    <p:set>
                                      <p:cBhvr>
                                        <p:cTn id="34" dur="1" fill="hold">
                                          <p:stCondLst>
                                            <p:cond delay="4999"/>
                                          </p:stCondLst>
                                        </p:cTn>
                                        <p:tgtEl>
                                          <p:spTgt spid="77"/>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79"/>
                                        </p:tgtEl>
                                      </p:cBhvr>
                                    </p:animEffect>
                                    <p:set>
                                      <p:cBhvr>
                                        <p:cTn id="91" dur="1" fill="hold">
                                          <p:stCondLst>
                                            <p:cond delay="4999"/>
                                          </p:stCondLst>
                                        </p:cTn>
                                        <p:tgtEl>
                                          <p:spTgt spid="79"/>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2"/>
                                        </p:tgtEl>
                                      </p:cBhvr>
                                    </p:animEffect>
                                    <p:set>
                                      <p:cBhvr>
                                        <p:cTn id="94" dur="1" fill="hold">
                                          <p:stCondLst>
                                            <p:cond delay="4999"/>
                                          </p:stCondLst>
                                        </p:cTn>
                                        <p:tgtEl>
                                          <p:spTgt spid="3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80"/>
                                        </p:tgtEl>
                                      </p:cBhvr>
                                    </p:animEffect>
                                    <p:set>
                                      <p:cBhvr>
                                        <p:cTn id="121" dur="1" fill="hold">
                                          <p:stCondLst>
                                            <p:cond delay="4999"/>
                                          </p:stCondLst>
                                        </p:cTn>
                                        <p:tgtEl>
                                          <p:spTgt spid="80"/>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1"/>
                                        </p:tgtEl>
                                      </p:cBhvr>
                                    </p:animEffect>
                                    <p:set>
                                      <p:cBhvr>
                                        <p:cTn id="124" dur="1" fill="hold">
                                          <p:stCondLst>
                                            <p:cond delay="4999"/>
                                          </p:stCondLst>
                                        </p:cTn>
                                        <p:tgtEl>
                                          <p:spTgt spid="41"/>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3"/>
                                        </p:tgtEl>
                                      </p:cBhvr>
                                    </p:animEffect>
                                    <p:set>
                                      <p:cBhvr>
                                        <p:cTn id="127" dur="1" fill="hold">
                                          <p:stCondLst>
                                            <p:cond delay="4999"/>
                                          </p:stCondLst>
                                        </p:cTn>
                                        <p:tgtEl>
                                          <p:spTgt spid="43"/>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81"/>
                                        </p:tgtEl>
                                      </p:cBhvr>
                                    </p:animEffect>
                                    <p:set>
                                      <p:cBhvr>
                                        <p:cTn id="151" dur="1" fill="hold">
                                          <p:stCondLst>
                                            <p:cond delay="4999"/>
                                          </p:stCondLst>
                                        </p:cTn>
                                        <p:tgtEl>
                                          <p:spTgt spid="81"/>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2"/>
                                        </p:tgtEl>
                                      </p:cBhvr>
                                    </p:animEffect>
                                    <p:set>
                                      <p:cBhvr>
                                        <p:cTn id="154" dur="1" fill="hold">
                                          <p:stCondLst>
                                            <p:cond delay="4999"/>
                                          </p:stCondLst>
                                        </p:cTn>
                                        <p:tgtEl>
                                          <p:spTgt spid="42"/>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1"/>
                                        </p:tgtEl>
                                      </p:cBhvr>
                                    </p:animEffect>
                                    <p:set>
                                      <p:cBhvr>
                                        <p:cTn id="157" dur="1" fill="hold">
                                          <p:stCondLst>
                                            <p:cond delay="4999"/>
                                          </p:stCondLst>
                                        </p:cTn>
                                        <p:tgtEl>
                                          <p:spTgt spid="51"/>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2"/>
                                        </p:tgtEl>
                                      </p:cBhvr>
                                    </p:animEffect>
                                    <p:set>
                                      <p:cBhvr>
                                        <p:cTn id="160" dur="1" fill="hold">
                                          <p:stCondLst>
                                            <p:cond delay="4999"/>
                                          </p:stCondLst>
                                        </p:cTn>
                                        <p:tgtEl>
                                          <p:spTgt spid="52"/>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3"/>
                                        </p:tgtEl>
                                      </p:cBhvr>
                                    </p:animEffect>
                                    <p:set>
                                      <p:cBhvr>
                                        <p:cTn id="163" dur="1" fill="hold">
                                          <p:stCondLst>
                                            <p:cond delay="4999"/>
                                          </p:stCondLst>
                                        </p:cTn>
                                        <p:tgtEl>
                                          <p:spTgt spid="53"/>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4"/>
                                        </p:tgtEl>
                                      </p:cBhvr>
                                    </p:animEffect>
                                    <p:set>
                                      <p:cBhvr>
                                        <p:cTn id="166" dur="1" fill="hold">
                                          <p:stCondLst>
                                            <p:cond delay="4999"/>
                                          </p:stCondLst>
                                        </p:cTn>
                                        <p:tgtEl>
                                          <p:spTgt spid="54"/>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5"/>
                                        </p:tgtEl>
                                      </p:cBhvr>
                                    </p:animEffect>
                                    <p:set>
                                      <p:cBhvr>
                                        <p:cTn id="169" dur="1" fill="hold">
                                          <p:stCondLst>
                                            <p:cond delay="4999"/>
                                          </p:stCondLst>
                                        </p:cTn>
                                        <p:tgtEl>
                                          <p:spTgt spid="55"/>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56"/>
                                        </p:tgtEl>
                                      </p:cBhvr>
                                    </p:animEffect>
                                    <p:set>
                                      <p:cBhvr>
                                        <p:cTn id="172" dur="1" fill="hold">
                                          <p:stCondLst>
                                            <p:cond delay="4999"/>
                                          </p:stCondLst>
                                        </p:cTn>
                                        <p:tgtEl>
                                          <p:spTgt spid="56"/>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57"/>
                                        </p:tgtEl>
                                      </p:cBhvr>
                                    </p:animEffect>
                                    <p:set>
                                      <p:cBhvr>
                                        <p:cTn id="175" dur="1" fill="hold">
                                          <p:stCondLst>
                                            <p:cond delay="4999"/>
                                          </p:stCondLst>
                                        </p:cTn>
                                        <p:tgtEl>
                                          <p:spTgt spid="57"/>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58"/>
                                        </p:tgtEl>
                                      </p:cBhvr>
                                    </p:animEffect>
                                    <p:set>
                                      <p:cBhvr>
                                        <p:cTn id="178" dur="1" fill="hold">
                                          <p:stCondLst>
                                            <p:cond delay="4999"/>
                                          </p:stCondLst>
                                        </p:cTn>
                                        <p:tgtEl>
                                          <p:spTgt spid="58"/>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59"/>
                                        </p:tgtEl>
                                      </p:cBhvr>
                                    </p:animEffect>
                                    <p:set>
                                      <p:cBhvr>
                                        <p:cTn id="184" dur="1" fill="hold">
                                          <p:stCondLst>
                                            <p:cond delay="4999"/>
                                          </p:stCondLst>
                                        </p:cTn>
                                        <p:tgtEl>
                                          <p:spTgt spid="59"/>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1"/>
                                        </p:tgtEl>
                                      </p:cBhvr>
                                    </p:animEffect>
                                    <p:set>
                                      <p:cBhvr>
                                        <p:cTn id="187" dur="1" fill="hold">
                                          <p:stCondLst>
                                            <p:cond delay="4999"/>
                                          </p:stCondLst>
                                        </p:cTn>
                                        <p:tgtEl>
                                          <p:spTgt spid="61"/>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2"/>
                                        </p:tgtEl>
                                      </p:cBhvr>
                                    </p:animEffect>
                                    <p:set>
                                      <p:cBhvr>
                                        <p:cTn id="190" dur="1" fill="hold">
                                          <p:stCondLst>
                                            <p:cond delay="4999"/>
                                          </p:stCondLst>
                                        </p:cTn>
                                        <p:tgtEl>
                                          <p:spTgt spid="62"/>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3"/>
                                        </p:tgtEl>
                                      </p:cBhvr>
                                    </p:animEffect>
                                    <p:set>
                                      <p:cBhvr>
                                        <p:cTn id="193" dur="1" fill="hold">
                                          <p:stCondLst>
                                            <p:cond delay="4999"/>
                                          </p:stCondLst>
                                        </p:cTn>
                                        <p:tgtEl>
                                          <p:spTgt spid="63"/>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4"/>
                                        </p:tgtEl>
                                      </p:cBhvr>
                                    </p:animEffect>
                                    <p:set>
                                      <p:cBhvr>
                                        <p:cTn id="196" dur="1" fill="hold">
                                          <p:stCondLst>
                                            <p:cond delay="4999"/>
                                          </p:stCondLst>
                                        </p:cTn>
                                        <p:tgtEl>
                                          <p:spTgt spid="64"/>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5"/>
                                        </p:tgtEl>
                                      </p:cBhvr>
                                    </p:animEffect>
                                    <p:set>
                                      <p:cBhvr>
                                        <p:cTn id="199" dur="1" fill="hold">
                                          <p:stCondLst>
                                            <p:cond delay="4999"/>
                                          </p:stCondLst>
                                        </p:cTn>
                                        <p:tgtEl>
                                          <p:spTgt spid="65"/>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66"/>
                                        </p:tgtEl>
                                      </p:cBhvr>
                                    </p:animEffect>
                                    <p:set>
                                      <p:cBhvr>
                                        <p:cTn id="202" dur="1" fill="hold">
                                          <p:stCondLst>
                                            <p:cond delay="4999"/>
                                          </p:stCondLst>
                                        </p:cTn>
                                        <p:tgtEl>
                                          <p:spTgt spid="66"/>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67"/>
                                        </p:tgtEl>
                                      </p:cBhvr>
                                    </p:animEffect>
                                    <p:set>
                                      <p:cBhvr>
                                        <p:cTn id="205" dur="1" fill="hold">
                                          <p:stCondLst>
                                            <p:cond delay="4999"/>
                                          </p:stCondLst>
                                        </p:cTn>
                                        <p:tgtEl>
                                          <p:spTgt spid="67"/>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68"/>
                                        </p:tgtEl>
                                      </p:cBhvr>
                                    </p:animEffect>
                                    <p:set>
                                      <p:cBhvr>
                                        <p:cTn id="208" dur="1" fill="hold">
                                          <p:stCondLst>
                                            <p:cond delay="4999"/>
                                          </p:stCondLst>
                                        </p:cTn>
                                        <p:tgtEl>
                                          <p:spTgt spid="68"/>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83"/>
                                        </p:tgtEl>
                                      </p:cBhvr>
                                    </p:animEffect>
                                    <p:set>
                                      <p:cBhvr>
                                        <p:cTn id="211" dur="1" fill="hold">
                                          <p:stCondLst>
                                            <p:cond delay="4999"/>
                                          </p:stCondLst>
                                        </p:cTn>
                                        <p:tgtEl>
                                          <p:spTgt spid="83"/>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60"/>
                                        </p:tgtEl>
                                      </p:cBhvr>
                                    </p:animEffect>
                                    <p:set>
                                      <p:cBhvr>
                                        <p:cTn id="214" dur="1" fill="hold">
                                          <p:stCondLst>
                                            <p:cond delay="4999"/>
                                          </p:stCondLst>
                                        </p:cTn>
                                        <p:tgtEl>
                                          <p:spTgt spid="60"/>
                                        </p:tgtEl>
                                        <p:attrNameLst>
                                          <p:attrName>style.visibility</p:attrName>
                                        </p:attrNameLst>
                                      </p:cBhvr>
                                      <p:to>
                                        <p:strVal val="hidden"/>
                                      </p:to>
                                    </p:set>
                                  </p:childTnLst>
                                </p:cTn>
                              </p:par>
                              <p:par>
                                <p:cTn id="215" presetID="18" presetClass="exit" presetSubtype="12" fill="hold" grpId="0" nodeType="withEffect">
                                  <p:stCondLst>
                                    <p:cond delay="0"/>
                                  </p:stCondLst>
                                  <p:childTnLst>
                                    <p:animEffect transition="out" filter="strips(downLeft)">
                                      <p:cBhvr>
                                        <p:cTn id="216" dur="5000"/>
                                        <p:tgtEl>
                                          <p:spTgt spid="69"/>
                                        </p:tgtEl>
                                      </p:cBhvr>
                                    </p:animEffect>
                                    <p:set>
                                      <p:cBhvr>
                                        <p:cTn id="217" dur="1" fill="hold">
                                          <p:stCondLst>
                                            <p:cond delay="4999"/>
                                          </p:stCondLst>
                                        </p:cTn>
                                        <p:tgtEl>
                                          <p:spTgt spid="69"/>
                                        </p:tgtEl>
                                        <p:attrNameLst>
                                          <p:attrName>style.visibility</p:attrName>
                                        </p:attrNameLst>
                                      </p:cBhvr>
                                      <p:to>
                                        <p:strVal val="hidden"/>
                                      </p:to>
                                    </p:set>
                                  </p:childTnLst>
                                </p:cTn>
                              </p:par>
                              <p:par>
                                <p:cTn id="218" presetID="18" presetClass="exit" presetSubtype="12" fill="hold" grpId="0" nodeType="withEffect">
                                  <p:stCondLst>
                                    <p:cond delay="0"/>
                                  </p:stCondLst>
                                  <p:childTnLst>
                                    <p:animEffect transition="out" filter="strips(downLeft)">
                                      <p:cBhvr>
                                        <p:cTn id="219" dur="5000"/>
                                        <p:tgtEl>
                                          <p:spTgt spid="70"/>
                                        </p:tgtEl>
                                      </p:cBhvr>
                                    </p:animEffect>
                                    <p:set>
                                      <p:cBhvr>
                                        <p:cTn id="220" dur="1" fill="hold">
                                          <p:stCondLst>
                                            <p:cond delay="4999"/>
                                          </p:stCondLst>
                                        </p:cTn>
                                        <p:tgtEl>
                                          <p:spTgt spid="70"/>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71"/>
                                        </p:tgtEl>
                                      </p:cBhvr>
                                    </p:animEffect>
                                    <p:set>
                                      <p:cBhvr>
                                        <p:cTn id="223" dur="1" fill="hold">
                                          <p:stCondLst>
                                            <p:cond delay="4999"/>
                                          </p:stCondLst>
                                        </p:cTn>
                                        <p:tgtEl>
                                          <p:spTgt spid="71"/>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72"/>
                                        </p:tgtEl>
                                      </p:cBhvr>
                                    </p:animEffect>
                                    <p:set>
                                      <p:cBhvr>
                                        <p:cTn id="226" dur="1" fill="hold">
                                          <p:stCondLst>
                                            <p:cond delay="4999"/>
                                          </p:stCondLst>
                                        </p:cTn>
                                        <p:tgtEl>
                                          <p:spTgt spid="72"/>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73"/>
                                        </p:tgtEl>
                                      </p:cBhvr>
                                    </p:animEffect>
                                    <p:set>
                                      <p:cBhvr>
                                        <p:cTn id="229" dur="1" fill="hold">
                                          <p:stCondLst>
                                            <p:cond delay="4999"/>
                                          </p:stCondLst>
                                        </p:cTn>
                                        <p:tgtEl>
                                          <p:spTgt spid="73"/>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74"/>
                                        </p:tgtEl>
                                      </p:cBhvr>
                                    </p:animEffect>
                                    <p:set>
                                      <p:cBhvr>
                                        <p:cTn id="232" dur="1" fill="hold">
                                          <p:stCondLst>
                                            <p:cond delay="4999"/>
                                          </p:stCondLst>
                                        </p:cTn>
                                        <p:tgtEl>
                                          <p:spTgt spid="74"/>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75"/>
                                        </p:tgtEl>
                                      </p:cBhvr>
                                    </p:animEffect>
                                    <p:set>
                                      <p:cBhvr>
                                        <p:cTn id="235" dur="1" fill="hold">
                                          <p:stCondLst>
                                            <p:cond delay="4999"/>
                                          </p:stCondLst>
                                        </p:cTn>
                                        <p:tgtEl>
                                          <p:spTgt spid="75"/>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76"/>
                                        </p:tgtEl>
                                      </p:cBhvr>
                                    </p:animEffect>
                                    <p:set>
                                      <p:cBhvr>
                                        <p:cTn id="238" dur="1" fill="hold">
                                          <p:stCondLst>
                                            <p:cond delay="4999"/>
                                          </p:stCondLst>
                                        </p:cTn>
                                        <p:tgtEl>
                                          <p:spTgt spid="76"/>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84"/>
                                        </p:tgtEl>
                                      </p:cBhvr>
                                    </p:animEffect>
                                    <p:set>
                                      <p:cBhvr>
                                        <p:cTn id="241" dur="1" fill="hold">
                                          <p:stCondLst>
                                            <p:cond delay="4999"/>
                                          </p:stCondLst>
                                        </p:cTn>
                                        <p:tgtEl>
                                          <p:spTgt spid="84"/>
                                        </p:tgtEl>
                                        <p:attrNameLst>
                                          <p:attrName>style.visibility</p:attrName>
                                        </p:attrNameLst>
                                      </p:cBhvr>
                                      <p:to>
                                        <p:strVal val="hidden"/>
                                      </p:to>
                                    </p:set>
                                  </p:childTnLst>
                                </p:cTn>
                              </p:par>
                              <p:par>
                                <p:cTn id="242" presetID="23" presetClass="entr" presetSubtype="288"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p:cTn id="244" dur="5000" fill="hold"/>
                                        <p:tgtEl>
                                          <p:spTgt spid="4"/>
                                        </p:tgtEl>
                                        <p:attrNameLst>
                                          <p:attrName>ppt_w</p:attrName>
                                        </p:attrNameLst>
                                      </p:cBhvr>
                                      <p:tavLst>
                                        <p:tav tm="0">
                                          <p:val>
                                            <p:strVal val="4/3*#ppt_w"/>
                                          </p:val>
                                        </p:tav>
                                        <p:tav tm="100000">
                                          <p:val>
                                            <p:strVal val="#ppt_w"/>
                                          </p:val>
                                        </p:tav>
                                      </p:tavLst>
                                    </p:anim>
                                    <p:anim calcmode="lin" valueType="num">
                                      <p:cBhvr>
                                        <p:cTn id="245"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A4AEB10057211E18EB219ECD4EC1583.jpg"/>
          <p:cNvPicPr>
            <a:picLocks noChangeAspect="1"/>
          </p:cNvPicPr>
          <p:nvPr/>
        </p:nvPicPr>
        <p:blipFill>
          <a:blip r:embed="rId2"/>
          <a:stretch>
            <a:fillRect/>
          </a:stretch>
        </p:blipFill>
        <p:spPr>
          <a:xfrm>
            <a:off x="0" y="13342"/>
            <a:ext cx="9144000" cy="6831315"/>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60"/>
                                        </p:tgtEl>
                                      </p:cBhvr>
                                    </p:animEffect>
                                    <p:set>
                                      <p:cBhvr>
                                        <p:cTn id="169" dur="1" fill="hold">
                                          <p:stCondLst>
                                            <p:cond delay="4999"/>
                                          </p:stCondLst>
                                        </p:cTn>
                                        <p:tgtEl>
                                          <p:spTgt spid="60"/>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9"/>
                                        </p:tgtEl>
                                      </p:cBhvr>
                                    </p:animEffect>
                                    <p:set>
                                      <p:cBhvr>
                                        <p:cTn id="196" dur="1" fill="hold">
                                          <p:stCondLst>
                                            <p:cond delay="4999"/>
                                          </p:stCondLst>
                                        </p:cTn>
                                        <p:tgtEl>
                                          <p:spTgt spid="69"/>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70"/>
                                        </p:tgtEl>
                                      </p:cBhvr>
                                    </p:animEffect>
                                    <p:set>
                                      <p:cBhvr>
                                        <p:cTn id="199" dur="1" fill="hold">
                                          <p:stCondLst>
                                            <p:cond delay="4999"/>
                                          </p:stCondLst>
                                        </p:cTn>
                                        <p:tgtEl>
                                          <p:spTgt spid="70"/>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71"/>
                                        </p:tgtEl>
                                      </p:cBhvr>
                                    </p:animEffect>
                                    <p:set>
                                      <p:cBhvr>
                                        <p:cTn id="202" dur="1" fill="hold">
                                          <p:stCondLst>
                                            <p:cond delay="4999"/>
                                          </p:stCondLst>
                                        </p:cTn>
                                        <p:tgtEl>
                                          <p:spTgt spid="71"/>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72"/>
                                        </p:tgtEl>
                                      </p:cBhvr>
                                    </p:animEffect>
                                    <p:set>
                                      <p:cBhvr>
                                        <p:cTn id="205" dur="1" fill="hold">
                                          <p:stCondLst>
                                            <p:cond delay="4999"/>
                                          </p:stCondLst>
                                        </p:cTn>
                                        <p:tgtEl>
                                          <p:spTgt spid="72"/>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73"/>
                                        </p:tgtEl>
                                      </p:cBhvr>
                                    </p:animEffect>
                                    <p:set>
                                      <p:cBhvr>
                                        <p:cTn id="208" dur="1" fill="hold">
                                          <p:stCondLst>
                                            <p:cond delay="4999"/>
                                          </p:stCondLst>
                                        </p:cTn>
                                        <p:tgtEl>
                                          <p:spTgt spid="73"/>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74"/>
                                        </p:tgtEl>
                                      </p:cBhvr>
                                    </p:animEffect>
                                    <p:set>
                                      <p:cBhvr>
                                        <p:cTn id="211" dur="1" fill="hold">
                                          <p:stCondLst>
                                            <p:cond delay="4999"/>
                                          </p:stCondLst>
                                        </p:cTn>
                                        <p:tgtEl>
                                          <p:spTgt spid="74"/>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75"/>
                                        </p:tgtEl>
                                      </p:cBhvr>
                                    </p:animEffect>
                                    <p:set>
                                      <p:cBhvr>
                                        <p:cTn id="214" dur="1" fill="hold">
                                          <p:stCondLst>
                                            <p:cond delay="4999"/>
                                          </p:stCondLst>
                                        </p:cTn>
                                        <p:tgtEl>
                                          <p:spTgt spid="75"/>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76"/>
                                        </p:tgtEl>
                                      </p:cBhvr>
                                    </p:animEffect>
                                    <p:set>
                                      <p:cBhvr>
                                        <p:cTn id="217" dur="1" fill="hold">
                                          <p:stCondLst>
                                            <p:cond delay="4999"/>
                                          </p:stCondLst>
                                        </p:cTn>
                                        <p:tgtEl>
                                          <p:spTgt spid="76"/>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77"/>
                                        </p:tgtEl>
                                      </p:cBhvr>
                                    </p:animEffect>
                                    <p:set>
                                      <p:cBhvr>
                                        <p:cTn id="220" dur="1" fill="hold">
                                          <p:stCondLst>
                                            <p:cond delay="4999"/>
                                          </p:stCondLst>
                                        </p:cTn>
                                        <p:tgtEl>
                                          <p:spTgt spid="77"/>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8"/>
                                        </p:tgtEl>
                                      </p:cBhvr>
                                    </p:animEffect>
                                    <p:set>
                                      <p:cBhvr>
                                        <p:cTn id="223" dur="1" fill="hold">
                                          <p:stCondLst>
                                            <p:cond delay="4999"/>
                                          </p:stCondLst>
                                        </p:cTn>
                                        <p:tgtEl>
                                          <p:spTgt spid="78"/>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9"/>
                                        </p:tgtEl>
                                      </p:cBhvr>
                                    </p:animEffect>
                                    <p:set>
                                      <p:cBhvr>
                                        <p:cTn id="226" dur="1" fill="hold">
                                          <p:stCondLst>
                                            <p:cond delay="4999"/>
                                          </p:stCondLst>
                                        </p:cTn>
                                        <p:tgtEl>
                                          <p:spTgt spid="79"/>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80"/>
                                        </p:tgtEl>
                                      </p:cBhvr>
                                    </p:animEffect>
                                    <p:set>
                                      <p:cBhvr>
                                        <p:cTn id="229" dur="1" fill="hold">
                                          <p:stCondLst>
                                            <p:cond delay="4999"/>
                                          </p:stCondLst>
                                        </p:cTn>
                                        <p:tgtEl>
                                          <p:spTgt spid="80"/>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1"/>
                                        </p:tgtEl>
                                      </p:cBhvr>
                                    </p:animEffect>
                                    <p:set>
                                      <p:cBhvr>
                                        <p:cTn id="232" dur="1" fill="hold">
                                          <p:stCondLst>
                                            <p:cond delay="4999"/>
                                          </p:stCondLst>
                                        </p:cTn>
                                        <p:tgtEl>
                                          <p:spTgt spid="81"/>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2"/>
                                        </p:tgtEl>
                                      </p:cBhvr>
                                    </p:animEffect>
                                    <p:set>
                                      <p:cBhvr>
                                        <p:cTn id="235" dur="1" fill="hold">
                                          <p:stCondLst>
                                            <p:cond delay="4999"/>
                                          </p:stCondLst>
                                        </p:cTn>
                                        <p:tgtEl>
                                          <p:spTgt spid="82"/>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3"/>
                                        </p:tgtEl>
                                      </p:cBhvr>
                                    </p:animEffect>
                                    <p:set>
                                      <p:cBhvr>
                                        <p:cTn id="238" dur="1" fill="hold">
                                          <p:stCondLst>
                                            <p:cond delay="4999"/>
                                          </p:stCondLst>
                                        </p:cTn>
                                        <p:tgtEl>
                                          <p:spTgt spid="83"/>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4"/>
                                        </p:tgtEl>
                                      </p:cBhvr>
                                    </p:animEffect>
                                    <p:set>
                                      <p:cBhvr>
                                        <p:cTn id="241" dur="1" fill="hold">
                                          <p:stCondLst>
                                            <p:cond delay="4999"/>
                                          </p:stCondLst>
                                        </p:cTn>
                                        <p:tgtEl>
                                          <p:spTgt spid="84"/>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5"/>
                                        </p:tgtEl>
                                      </p:cBhvr>
                                    </p:animEffect>
                                    <p:set>
                                      <p:cBhvr>
                                        <p:cTn id="244" dur="1" fill="hold">
                                          <p:stCondLst>
                                            <p:cond delay="4999"/>
                                          </p:stCondLst>
                                        </p:cTn>
                                        <p:tgtEl>
                                          <p:spTgt spid="85"/>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5"/>
                                        </p:tgtEl>
                                        <p:attrNameLst>
                                          <p:attrName>style.visibility</p:attrName>
                                        </p:attrNameLst>
                                      </p:cBhvr>
                                      <p:to>
                                        <p:strVal val="visible"/>
                                      </p:to>
                                    </p:set>
                                    <p:anim calcmode="lin" valueType="num">
                                      <p:cBhvr>
                                        <p:cTn id="247" dur="5000" fill="hold"/>
                                        <p:tgtEl>
                                          <p:spTgt spid="5"/>
                                        </p:tgtEl>
                                        <p:attrNameLst>
                                          <p:attrName>ppt_w</p:attrName>
                                        </p:attrNameLst>
                                      </p:cBhvr>
                                      <p:tavLst>
                                        <p:tav tm="0">
                                          <p:val>
                                            <p:strVal val="4/3*#ppt_w"/>
                                          </p:val>
                                        </p:tav>
                                        <p:tav tm="100000">
                                          <p:val>
                                            <p:strVal val="#ppt_w"/>
                                          </p:val>
                                        </p:tav>
                                      </p:tavLst>
                                    </p:anim>
                                    <p:anim calcmode="lin" valueType="num">
                                      <p:cBhvr>
                                        <p:cTn id="24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t-b-FISHING-b-font-ON-THE-LAKE-by-Leonid-Afremov-Canvas-font-b-Prints.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7"/>
                                        </p:tgtEl>
                                      </p:cBhvr>
                                    </p:animEffect>
                                    <p:set>
                                      <p:cBhvr>
                                        <p:cTn id="34" dur="1" fill="hold">
                                          <p:stCondLst>
                                            <p:cond delay="4999"/>
                                          </p:stCondLst>
                                        </p:cTn>
                                        <p:tgtEl>
                                          <p:spTgt spid="77"/>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5"/>
                                        </p:tgtEl>
                                      </p:cBhvr>
                                    </p:animEffect>
                                    <p:set>
                                      <p:cBhvr>
                                        <p:cTn id="67" dur="1" fill="hold">
                                          <p:stCondLst>
                                            <p:cond delay="4999"/>
                                          </p:stCondLst>
                                        </p:cTn>
                                        <p:tgtEl>
                                          <p:spTgt spid="15"/>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4"/>
                                        </p:tgtEl>
                                      </p:cBhvr>
                                    </p:animEffect>
                                    <p:set>
                                      <p:cBhvr>
                                        <p:cTn id="70" dur="1" fill="hold">
                                          <p:stCondLst>
                                            <p:cond delay="4999"/>
                                          </p:stCondLst>
                                        </p:cTn>
                                        <p:tgtEl>
                                          <p:spTgt spid="24"/>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6"/>
                                        </p:tgtEl>
                                      </p:cBhvr>
                                    </p:animEffect>
                                    <p:set>
                                      <p:cBhvr>
                                        <p:cTn id="76" dur="1" fill="hold">
                                          <p:stCondLst>
                                            <p:cond delay="4999"/>
                                          </p:stCondLst>
                                        </p:cTn>
                                        <p:tgtEl>
                                          <p:spTgt spid="26"/>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7"/>
                                        </p:tgtEl>
                                      </p:cBhvr>
                                    </p:animEffect>
                                    <p:set>
                                      <p:cBhvr>
                                        <p:cTn id="79" dur="1" fill="hold">
                                          <p:stCondLst>
                                            <p:cond delay="4999"/>
                                          </p:stCondLst>
                                        </p:cTn>
                                        <p:tgtEl>
                                          <p:spTgt spid="27"/>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28"/>
                                        </p:tgtEl>
                                      </p:cBhvr>
                                    </p:animEffect>
                                    <p:set>
                                      <p:cBhvr>
                                        <p:cTn id="82" dur="1" fill="hold">
                                          <p:stCondLst>
                                            <p:cond delay="4999"/>
                                          </p:stCondLst>
                                        </p:cTn>
                                        <p:tgtEl>
                                          <p:spTgt spid="28"/>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29"/>
                                        </p:tgtEl>
                                      </p:cBhvr>
                                    </p:animEffect>
                                    <p:set>
                                      <p:cBhvr>
                                        <p:cTn id="85" dur="1" fill="hold">
                                          <p:stCondLst>
                                            <p:cond delay="4999"/>
                                          </p:stCondLst>
                                        </p:cTn>
                                        <p:tgtEl>
                                          <p:spTgt spid="29"/>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0"/>
                                        </p:tgtEl>
                                      </p:cBhvr>
                                    </p:animEffect>
                                    <p:set>
                                      <p:cBhvr>
                                        <p:cTn id="88" dur="1" fill="hold">
                                          <p:stCondLst>
                                            <p:cond delay="4999"/>
                                          </p:stCondLst>
                                        </p:cTn>
                                        <p:tgtEl>
                                          <p:spTgt spid="30"/>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1"/>
                                        </p:tgtEl>
                                      </p:cBhvr>
                                    </p:animEffect>
                                    <p:set>
                                      <p:cBhvr>
                                        <p:cTn id="91" dur="1" fill="hold">
                                          <p:stCondLst>
                                            <p:cond delay="4999"/>
                                          </p:stCondLst>
                                        </p:cTn>
                                        <p:tgtEl>
                                          <p:spTgt spid="31"/>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79"/>
                                        </p:tgtEl>
                                      </p:cBhvr>
                                    </p:animEffect>
                                    <p:set>
                                      <p:cBhvr>
                                        <p:cTn id="94" dur="1" fill="hold">
                                          <p:stCondLst>
                                            <p:cond delay="4999"/>
                                          </p:stCondLst>
                                        </p:cTn>
                                        <p:tgtEl>
                                          <p:spTgt spid="79"/>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2"/>
                                        </p:tgtEl>
                                      </p:cBhvr>
                                    </p:animEffect>
                                    <p:set>
                                      <p:cBhvr>
                                        <p:cTn id="97" dur="1" fill="hold">
                                          <p:stCondLst>
                                            <p:cond delay="4999"/>
                                          </p:stCondLst>
                                        </p:cTn>
                                        <p:tgtEl>
                                          <p:spTgt spid="32"/>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3"/>
                                        </p:tgtEl>
                                      </p:cBhvr>
                                    </p:animEffect>
                                    <p:set>
                                      <p:cBhvr>
                                        <p:cTn id="100" dur="1" fill="hold">
                                          <p:stCondLst>
                                            <p:cond delay="4999"/>
                                          </p:stCondLst>
                                        </p:cTn>
                                        <p:tgtEl>
                                          <p:spTgt spid="33"/>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4"/>
                                        </p:tgtEl>
                                      </p:cBhvr>
                                    </p:animEffect>
                                    <p:set>
                                      <p:cBhvr>
                                        <p:cTn id="103" dur="1" fill="hold">
                                          <p:stCondLst>
                                            <p:cond delay="4999"/>
                                          </p:stCondLst>
                                        </p:cTn>
                                        <p:tgtEl>
                                          <p:spTgt spid="34"/>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5"/>
                                        </p:tgtEl>
                                      </p:cBhvr>
                                    </p:animEffect>
                                    <p:set>
                                      <p:cBhvr>
                                        <p:cTn id="106" dur="1" fill="hold">
                                          <p:stCondLst>
                                            <p:cond delay="4999"/>
                                          </p:stCondLst>
                                        </p:cTn>
                                        <p:tgtEl>
                                          <p:spTgt spid="35"/>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6"/>
                                        </p:tgtEl>
                                      </p:cBhvr>
                                    </p:animEffect>
                                    <p:set>
                                      <p:cBhvr>
                                        <p:cTn id="109" dur="1" fill="hold">
                                          <p:stCondLst>
                                            <p:cond delay="4999"/>
                                          </p:stCondLst>
                                        </p:cTn>
                                        <p:tgtEl>
                                          <p:spTgt spid="36"/>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37"/>
                                        </p:tgtEl>
                                      </p:cBhvr>
                                    </p:animEffect>
                                    <p:set>
                                      <p:cBhvr>
                                        <p:cTn id="112" dur="1" fill="hold">
                                          <p:stCondLst>
                                            <p:cond delay="4999"/>
                                          </p:stCondLst>
                                        </p:cTn>
                                        <p:tgtEl>
                                          <p:spTgt spid="37"/>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38"/>
                                        </p:tgtEl>
                                      </p:cBhvr>
                                    </p:animEffect>
                                    <p:set>
                                      <p:cBhvr>
                                        <p:cTn id="115" dur="1" fill="hold">
                                          <p:stCondLst>
                                            <p:cond delay="4999"/>
                                          </p:stCondLst>
                                        </p:cTn>
                                        <p:tgtEl>
                                          <p:spTgt spid="38"/>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39"/>
                                        </p:tgtEl>
                                      </p:cBhvr>
                                    </p:animEffect>
                                    <p:set>
                                      <p:cBhvr>
                                        <p:cTn id="118" dur="1" fill="hold">
                                          <p:stCondLst>
                                            <p:cond delay="4999"/>
                                          </p:stCondLst>
                                        </p:cTn>
                                        <p:tgtEl>
                                          <p:spTgt spid="39"/>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0"/>
                                        </p:tgtEl>
                                      </p:cBhvr>
                                    </p:animEffect>
                                    <p:set>
                                      <p:cBhvr>
                                        <p:cTn id="121" dur="1" fill="hold">
                                          <p:stCondLst>
                                            <p:cond delay="4999"/>
                                          </p:stCondLst>
                                        </p:cTn>
                                        <p:tgtEl>
                                          <p:spTgt spid="40"/>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80"/>
                                        </p:tgtEl>
                                      </p:cBhvr>
                                    </p:animEffect>
                                    <p:set>
                                      <p:cBhvr>
                                        <p:cTn id="124" dur="1" fill="hold">
                                          <p:stCondLst>
                                            <p:cond delay="4999"/>
                                          </p:stCondLst>
                                        </p:cTn>
                                        <p:tgtEl>
                                          <p:spTgt spid="80"/>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1"/>
                                        </p:tgtEl>
                                      </p:cBhvr>
                                    </p:animEffect>
                                    <p:set>
                                      <p:cBhvr>
                                        <p:cTn id="127" dur="1" fill="hold">
                                          <p:stCondLst>
                                            <p:cond delay="4999"/>
                                          </p:stCondLst>
                                        </p:cTn>
                                        <p:tgtEl>
                                          <p:spTgt spid="41"/>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4"/>
                                        </p:tgtEl>
                                      </p:cBhvr>
                                    </p:animEffect>
                                    <p:set>
                                      <p:cBhvr>
                                        <p:cTn id="133" dur="1" fill="hold">
                                          <p:stCondLst>
                                            <p:cond delay="4999"/>
                                          </p:stCondLst>
                                        </p:cTn>
                                        <p:tgtEl>
                                          <p:spTgt spid="44"/>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5"/>
                                        </p:tgtEl>
                                      </p:cBhvr>
                                    </p:animEffect>
                                    <p:set>
                                      <p:cBhvr>
                                        <p:cTn id="136" dur="1" fill="hold">
                                          <p:stCondLst>
                                            <p:cond delay="4999"/>
                                          </p:stCondLst>
                                        </p:cTn>
                                        <p:tgtEl>
                                          <p:spTgt spid="45"/>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6"/>
                                        </p:tgtEl>
                                      </p:cBhvr>
                                    </p:animEffect>
                                    <p:set>
                                      <p:cBhvr>
                                        <p:cTn id="139" dur="1" fill="hold">
                                          <p:stCondLst>
                                            <p:cond delay="4999"/>
                                          </p:stCondLst>
                                        </p:cTn>
                                        <p:tgtEl>
                                          <p:spTgt spid="46"/>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7"/>
                                        </p:tgtEl>
                                      </p:cBhvr>
                                    </p:animEffect>
                                    <p:set>
                                      <p:cBhvr>
                                        <p:cTn id="142" dur="1" fill="hold">
                                          <p:stCondLst>
                                            <p:cond delay="4999"/>
                                          </p:stCondLst>
                                        </p:cTn>
                                        <p:tgtEl>
                                          <p:spTgt spid="47"/>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48"/>
                                        </p:tgtEl>
                                      </p:cBhvr>
                                    </p:animEffect>
                                    <p:set>
                                      <p:cBhvr>
                                        <p:cTn id="145" dur="1" fill="hold">
                                          <p:stCondLst>
                                            <p:cond delay="4999"/>
                                          </p:stCondLst>
                                        </p:cTn>
                                        <p:tgtEl>
                                          <p:spTgt spid="48"/>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49"/>
                                        </p:tgtEl>
                                      </p:cBhvr>
                                    </p:animEffect>
                                    <p:set>
                                      <p:cBhvr>
                                        <p:cTn id="148" dur="1" fill="hold">
                                          <p:stCondLst>
                                            <p:cond delay="4999"/>
                                          </p:stCondLst>
                                        </p:cTn>
                                        <p:tgtEl>
                                          <p:spTgt spid="49"/>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0"/>
                                        </p:tgtEl>
                                      </p:cBhvr>
                                    </p:animEffect>
                                    <p:set>
                                      <p:cBhvr>
                                        <p:cTn id="151" dur="1" fill="hold">
                                          <p:stCondLst>
                                            <p:cond delay="4999"/>
                                          </p:stCondLst>
                                        </p:cTn>
                                        <p:tgtEl>
                                          <p:spTgt spid="50"/>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81"/>
                                        </p:tgtEl>
                                      </p:cBhvr>
                                    </p:animEffect>
                                    <p:set>
                                      <p:cBhvr>
                                        <p:cTn id="154" dur="1" fill="hold">
                                          <p:stCondLst>
                                            <p:cond delay="4999"/>
                                          </p:stCondLst>
                                        </p:cTn>
                                        <p:tgtEl>
                                          <p:spTgt spid="81"/>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2"/>
                                        </p:tgtEl>
                                      </p:cBhvr>
                                    </p:animEffect>
                                    <p:set>
                                      <p:cBhvr>
                                        <p:cTn id="157" dur="1" fill="hold">
                                          <p:stCondLst>
                                            <p:cond delay="4999"/>
                                          </p:stCondLst>
                                        </p:cTn>
                                        <p:tgtEl>
                                          <p:spTgt spid="42"/>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1"/>
                                        </p:tgtEl>
                                      </p:cBhvr>
                                    </p:animEffect>
                                    <p:set>
                                      <p:cBhvr>
                                        <p:cTn id="160" dur="1" fill="hold">
                                          <p:stCondLst>
                                            <p:cond delay="4999"/>
                                          </p:stCondLst>
                                        </p:cTn>
                                        <p:tgtEl>
                                          <p:spTgt spid="51"/>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2"/>
                                        </p:tgtEl>
                                      </p:cBhvr>
                                    </p:animEffect>
                                    <p:set>
                                      <p:cBhvr>
                                        <p:cTn id="163" dur="1" fill="hold">
                                          <p:stCondLst>
                                            <p:cond delay="4999"/>
                                          </p:stCondLst>
                                        </p:cTn>
                                        <p:tgtEl>
                                          <p:spTgt spid="52"/>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4"/>
                                        </p:tgtEl>
                                      </p:cBhvr>
                                    </p:animEffect>
                                    <p:set>
                                      <p:cBhvr>
                                        <p:cTn id="169" dur="1" fill="hold">
                                          <p:stCondLst>
                                            <p:cond delay="4999"/>
                                          </p:stCondLst>
                                        </p:cTn>
                                        <p:tgtEl>
                                          <p:spTgt spid="54"/>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55"/>
                                        </p:tgtEl>
                                      </p:cBhvr>
                                    </p:animEffect>
                                    <p:set>
                                      <p:cBhvr>
                                        <p:cTn id="172" dur="1" fill="hold">
                                          <p:stCondLst>
                                            <p:cond delay="4999"/>
                                          </p:stCondLst>
                                        </p:cTn>
                                        <p:tgtEl>
                                          <p:spTgt spid="55"/>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56"/>
                                        </p:tgtEl>
                                      </p:cBhvr>
                                    </p:animEffect>
                                    <p:set>
                                      <p:cBhvr>
                                        <p:cTn id="175" dur="1" fill="hold">
                                          <p:stCondLst>
                                            <p:cond delay="4999"/>
                                          </p:stCondLst>
                                        </p:cTn>
                                        <p:tgtEl>
                                          <p:spTgt spid="56"/>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57"/>
                                        </p:tgtEl>
                                      </p:cBhvr>
                                    </p:animEffect>
                                    <p:set>
                                      <p:cBhvr>
                                        <p:cTn id="178" dur="1" fill="hold">
                                          <p:stCondLst>
                                            <p:cond delay="4999"/>
                                          </p:stCondLst>
                                        </p:cTn>
                                        <p:tgtEl>
                                          <p:spTgt spid="57"/>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58"/>
                                        </p:tgtEl>
                                      </p:cBhvr>
                                    </p:animEffect>
                                    <p:set>
                                      <p:cBhvr>
                                        <p:cTn id="181" dur="1" fill="hold">
                                          <p:stCondLst>
                                            <p:cond delay="4999"/>
                                          </p:stCondLst>
                                        </p:cTn>
                                        <p:tgtEl>
                                          <p:spTgt spid="58"/>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2"/>
                                        </p:tgtEl>
                                      </p:cBhvr>
                                    </p:animEffect>
                                    <p:set>
                                      <p:cBhvr>
                                        <p:cTn id="184" dur="1" fill="hold">
                                          <p:stCondLst>
                                            <p:cond delay="4999"/>
                                          </p:stCondLst>
                                        </p:cTn>
                                        <p:tgtEl>
                                          <p:spTgt spid="82"/>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59"/>
                                        </p:tgtEl>
                                      </p:cBhvr>
                                    </p:animEffect>
                                    <p:set>
                                      <p:cBhvr>
                                        <p:cTn id="187" dur="1" fill="hold">
                                          <p:stCondLst>
                                            <p:cond delay="4999"/>
                                          </p:stCondLst>
                                        </p:cTn>
                                        <p:tgtEl>
                                          <p:spTgt spid="59"/>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1"/>
                                        </p:tgtEl>
                                      </p:cBhvr>
                                    </p:animEffect>
                                    <p:set>
                                      <p:cBhvr>
                                        <p:cTn id="190" dur="1" fill="hold">
                                          <p:stCondLst>
                                            <p:cond delay="4999"/>
                                          </p:stCondLst>
                                        </p:cTn>
                                        <p:tgtEl>
                                          <p:spTgt spid="61"/>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2"/>
                                        </p:tgtEl>
                                      </p:cBhvr>
                                    </p:animEffect>
                                    <p:set>
                                      <p:cBhvr>
                                        <p:cTn id="193" dur="1" fill="hold">
                                          <p:stCondLst>
                                            <p:cond delay="4999"/>
                                          </p:stCondLst>
                                        </p:cTn>
                                        <p:tgtEl>
                                          <p:spTgt spid="62"/>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3"/>
                                        </p:tgtEl>
                                      </p:cBhvr>
                                    </p:animEffect>
                                    <p:set>
                                      <p:cBhvr>
                                        <p:cTn id="196" dur="1" fill="hold">
                                          <p:stCondLst>
                                            <p:cond delay="4999"/>
                                          </p:stCondLst>
                                        </p:cTn>
                                        <p:tgtEl>
                                          <p:spTgt spid="63"/>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4"/>
                                        </p:tgtEl>
                                      </p:cBhvr>
                                    </p:animEffect>
                                    <p:set>
                                      <p:cBhvr>
                                        <p:cTn id="199" dur="1" fill="hold">
                                          <p:stCondLst>
                                            <p:cond delay="4999"/>
                                          </p:stCondLst>
                                        </p:cTn>
                                        <p:tgtEl>
                                          <p:spTgt spid="64"/>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65"/>
                                        </p:tgtEl>
                                      </p:cBhvr>
                                    </p:animEffect>
                                    <p:set>
                                      <p:cBhvr>
                                        <p:cTn id="202" dur="1" fill="hold">
                                          <p:stCondLst>
                                            <p:cond delay="4999"/>
                                          </p:stCondLst>
                                        </p:cTn>
                                        <p:tgtEl>
                                          <p:spTgt spid="65"/>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66"/>
                                        </p:tgtEl>
                                      </p:cBhvr>
                                    </p:animEffect>
                                    <p:set>
                                      <p:cBhvr>
                                        <p:cTn id="205" dur="1" fill="hold">
                                          <p:stCondLst>
                                            <p:cond delay="4999"/>
                                          </p:stCondLst>
                                        </p:cTn>
                                        <p:tgtEl>
                                          <p:spTgt spid="66"/>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67"/>
                                        </p:tgtEl>
                                      </p:cBhvr>
                                    </p:animEffect>
                                    <p:set>
                                      <p:cBhvr>
                                        <p:cTn id="208" dur="1" fill="hold">
                                          <p:stCondLst>
                                            <p:cond delay="4999"/>
                                          </p:stCondLst>
                                        </p:cTn>
                                        <p:tgtEl>
                                          <p:spTgt spid="67"/>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68"/>
                                        </p:tgtEl>
                                      </p:cBhvr>
                                    </p:animEffect>
                                    <p:set>
                                      <p:cBhvr>
                                        <p:cTn id="211" dur="1" fill="hold">
                                          <p:stCondLst>
                                            <p:cond delay="4999"/>
                                          </p:stCondLst>
                                        </p:cTn>
                                        <p:tgtEl>
                                          <p:spTgt spid="68"/>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83"/>
                                        </p:tgtEl>
                                      </p:cBhvr>
                                    </p:animEffect>
                                    <p:set>
                                      <p:cBhvr>
                                        <p:cTn id="214" dur="1" fill="hold">
                                          <p:stCondLst>
                                            <p:cond delay="4999"/>
                                          </p:stCondLst>
                                        </p:cTn>
                                        <p:tgtEl>
                                          <p:spTgt spid="83"/>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60"/>
                                        </p:tgtEl>
                                      </p:cBhvr>
                                    </p:animEffect>
                                    <p:set>
                                      <p:cBhvr>
                                        <p:cTn id="217" dur="1" fill="hold">
                                          <p:stCondLst>
                                            <p:cond delay="4999"/>
                                          </p:stCondLst>
                                        </p:cTn>
                                        <p:tgtEl>
                                          <p:spTgt spid="60"/>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69"/>
                                        </p:tgtEl>
                                      </p:cBhvr>
                                    </p:animEffect>
                                    <p:set>
                                      <p:cBhvr>
                                        <p:cTn id="220" dur="1" fill="hold">
                                          <p:stCondLst>
                                            <p:cond delay="4999"/>
                                          </p:stCondLst>
                                        </p:cTn>
                                        <p:tgtEl>
                                          <p:spTgt spid="69"/>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0"/>
                                        </p:tgtEl>
                                      </p:cBhvr>
                                    </p:animEffect>
                                    <p:set>
                                      <p:cBhvr>
                                        <p:cTn id="223" dur="1" fill="hold">
                                          <p:stCondLst>
                                            <p:cond delay="4999"/>
                                          </p:stCondLst>
                                        </p:cTn>
                                        <p:tgtEl>
                                          <p:spTgt spid="70"/>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1"/>
                                        </p:tgtEl>
                                      </p:cBhvr>
                                    </p:animEffect>
                                    <p:set>
                                      <p:cBhvr>
                                        <p:cTn id="226" dur="1" fill="hold">
                                          <p:stCondLst>
                                            <p:cond delay="4999"/>
                                          </p:stCondLst>
                                        </p:cTn>
                                        <p:tgtEl>
                                          <p:spTgt spid="71"/>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72"/>
                                        </p:tgtEl>
                                      </p:cBhvr>
                                    </p:animEffect>
                                    <p:set>
                                      <p:cBhvr>
                                        <p:cTn id="229" dur="1" fill="hold">
                                          <p:stCondLst>
                                            <p:cond delay="4999"/>
                                          </p:stCondLst>
                                        </p:cTn>
                                        <p:tgtEl>
                                          <p:spTgt spid="72"/>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73"/>
                                        </p:tgtEl>
                                      </p:cBhvr>
                                    </p:animEffect>
                                    <p:set>
                                      <p:cBhvr>
                                        <p:cTn id="232" dur="1" fill="hold">
                                          <p:stCondLst>
                                            <p:cond delay="4999"/>
                                          </p:stCondLst>
                                        </p:cTn>
                                        <p:tgtEl>
                                          <p:spTgt spid="73"/>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74"/>
                                        </p:tgtEl>
                                      </p:cBhvr>
                                    </p:animEffect>
                                    <p:set>
                                      <p:cBhvr>
                                        <p:cTn id="235" dur="1" fill="hold">
                                          <p:stCondLst>
                                            <p:cond delay="4999"/>
                                          </p:stCondLst>
                                        </p:cTn>
                                        <p:tgtEl>
                                          <p:spTgt spid="74"/>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75"/>
                                        </p:tgtEl>
                                      </p:cBhvr>
                                    </p:animEffect>
                                    <p:set>
                                      <p:cBhvr>
                                        <p:cTn id="238" dur="1" fill="hold">
                                          <p:stCondLst>
                                            <p:cond delay="4999"/>
                                          </p:stCondLst>
                                        </p:cTn>
                                        <p:tgtEl>
                                          <p:spTgt spid="75"/>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76"/>
                                        </p:tgtEl>
                                      </p:cBhvr>
                                    </p:animEffect>
                                    <p:set>
                                      <p:cBhvr>
                                        <p:cTn id="241" dur="1" fill="hold">
                                          <p:stCondLst>
                                            <p:cond delay="4999"/>
                                          </p:stCondLst>
                                        </p:cTn>
                                        <p:tgtEl>
                                          <p:spTgt spid="76"/>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ll_size.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5"/>
                                        </p:tgtEl>
                                      </p:cBhvr>
                                    </p:animEffect>
                                    <p:set>
                                      <p:cBhvr>
                                        <p:cTn id="61" dur="1" fill="hold">
                                          <p:stCondLst>
                                            <p:cond delay="4999"/>
                                          </p:stCondLst>
                                        </p:cTn>
                                        <p:tgtEl>
                                          <p:spTgt spid="15"/>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18" presetClass="exit" presetSubtype="9" fill="hold" grpId="0" nodeType="withEffect">
                                  <p:stCondLst>
                                    <p:cond delay="0"/>
                                  </p:stCondLst>
                                  <p:childTnLst>
                                    <p:animEffect transition="out" filter="strips(upLeft)">
                                      <p:cBhvr>
                                        <p:cTn id="195" dur="5000"/>
                                        <p:tgtEl>
                                          <p:spTgt spid="60"/>
                                        </p:tgtEl>
                                      </p:cBhvr>
                                    </p:animEffect>
                                    <p:set>
                                      <p:cBhvr>
                                        <p:cTn id="196" dur="1" fill="hold">
                                          <p:stCondLst>
                                            <p:cond delay="4999"/>
                                          </p:stCondLst>
                                        </p:cTn>
                                        <p:tgtEl>
                                          <p:spTgt spid="60"/>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9" fill="hold" grpId="0" nodeType="withEffect">
                                  <p:stCondLst>
                                    <p:cond delay="0"/>
                                  </p:stCondLst>
                                  <p:childTnLst>
                                    <p:animEffect transition="out" filter="strips(upLef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9" fill="hold" grpId="0" nodeType="withEffect">
                                  <p:stCondLst>
                                    <p:cond delay="0"/>
                                  </p:stCondLst>
                                  <p:childTnLst>
                                    <p:animEffect transition="out" filter="strips(upLef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9" fill="hold" grpId="0" nodeType="withEffect">
                                  <p:stCondLst>
                                    <p:cond delay="0"/>
                                  </p:stCondLst>
                                  <p:childTnLst>
                                    <p:animEffect transition="out" filter="strips(up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6" fill="hold" grpId="0" nodeType="withEffect">
                                  <p:stCondLst>
                                    <p:cond delay="0"/>
                                  </p:stCondLst>
                                  <p:childTnLst>
                                    <p:animEffect transition="out" filter="strips(down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9" fill="hold" grpId="0" nodeType="withEffect">
                                  <p:stCondLst>
                                    <p:cond delay="0"/>
                                  </p:stCondLst>
                                  <p:childTnLst>
                                    <p:animEffect transition="out" filter="strips(up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ll_size..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5"/>
                                        </p:tgtEl>
                                      </p:cBhvr>
                                    </p:animEffect>
                                    <p:set>
                                      <p:cBhvr>
                                        <p:cTn id="25" dur="1" fill="hold">
                                          <p:stCondLst>
                                            <p:cond delay="4999"/>
                                          </p:stCondLst>
                                        </p:cTn>
                                        <p:tgtEl>
                                          <p:spTgt spid="15"/>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6"/>
                                        </p:tgtEl>
                                      </p:cBhvr>
                                    </p:animEffect>
                                    <p:set>
                                      <p:cBhvr>
                                        <p:cTn id="28" dur="1" fill="hold">
                                          <p:stCondLst>
                                            <p:cond delay="4999"/>
                                          </p:stCondLst>
                                        </p:cTn>
                                        <p:tgtEl>
                                          <p:spTgt spid="16"/>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7"/>
                                        </p:tgtEl>
                                      </p:cBhvr>
                                    </p:animEffect>
                                    <p:set>
                                      <p:cBhvr>
                                        <p:cTn id="31" dur="1" fill="hold">
                                          <p:stCondLst>
                                            <p:cond delay="4999"/>
                                          </p:stCondLst>
                                        </p:cTn>
                                        <p:tgtEl>
                                          <p:spTgt spid="17"/>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32"/>
                                        </p:tgtEl>
                                      </p:cBhvr>
                                    </p:animEffect>
                                    <p:set>
                                      <p:cBhvr>
                                        <p:cTn id="52" dur="1" fill="hold">
                                          <p:stCondLst>
                                            <p:cond delay="4999"/>
                                          </p:stCondLst>
                                        </p:cTn>
                                        <p:tgtEl>
                                          <p:spTgt spid="3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3"/>
                                        </p:tgtEl>
                                      </p:cBhvr>
                                    </p:animEffect>
                                    <p:set>
                                      <p:cBhvr>
                                        <p:cTn id="55" dur="1" fill="hold">
                                          <p:stCondLst>
                                            <p:cond delay="4999"/>
                                          </p:stCondLst>
                                        </p:cTn>
                                        <p:tgtEl>
                                          <p:spTgt spid="33"/>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4"/>
                                        </p:tgtEl>
                                      </p:cBhvr>
                                    </p:animEffect>
                                    <p:set>
                                      <p:cBhvr>
                                        <p:cTn id="58" dur="1" fill="hold">
                                          <p:stCondLst>
                                            <p:cond delay="4999"/>
                                          </p:stCondLst>
                                        </p:cTn>
                                        <p:tgtEl>
                                          <p:spTgt spid="34"/>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5"/>
                                        </p:tgtEl>
                                      </p:cBhvr>
                                    </p:animEffect>
                                    <p:set>
                                      <p:cBhvr>
                                        <p:cTn id="61" dur="1" fill="hold">
                                          <p:stCondLst>
                                            <p:cond delay="4999"/>
                                          </p:stCondLst>
                                        </p:cTn>
                                        <p:tgtEl>
                                          <p:spTgt spid="35"/>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6"/>
                                        </p:tgtEl>
                                      </p:cBhvr>
                                    </p:animEffect>
                                    <p:set>
                                      <p:cBhvr>
                                        <p:cTn id="64" dur="1" fill="hold">
                                          <p:stCondLst>
                                            <p:cond delay="4999"/>
                                          </p:stCondLst>
                                        </p:cTn>
                                        <p:tgtEl>
                                          <p:spTgt spid="36"/>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1"/>
                                        </p:tgtEl>
                                      </p:cBhvr>
                                    </p:animEffect>
                                    <p:set>
                                      <p:cBhvr>
                                        <p:cTn id="67" dur="1" fill="hold">
                                          <p:stCondLst>
                                            <p:cond delay="4999"/>
                                          </p:stCondLst>
                                        </p:cTn>
                                        <p:tgtEl>
                                          <p:spTgt spid="41"/>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42"/>
                                        </p:tgtEl>
                                      </p:cBhvr>
                                    </p:animEffect>
                                    <p:set>
                                      <p:cBhvr>
                                        <p:cTn id="70" dur="1" fill="hold">
                                          <p:stCondLst>
                                            <p:cond delay="4999"/>
                                          </p:stCondLst>
                                        </p:cTn>
                                        <p:tgtEl>
                                          <p:spTgt spid="42"/>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3"/>
                                        </p:tgtEl>
                                      </p:cBhvr>
                                    </p:animEffect>
                                    <p:set>
                                      <p:cBhvr>
                                        <p:cTn id="73" dur="1" fill="hold">
                                          <p:stCondLst>
                                            <p:cond delay="4999"/>
                                          </p:stCondLst>
                                        </p:cTn>
                                        <p:tgtEl>
                                          <p:spTgt spid="43"/>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4"/>
                                        </p:tgtEl>
                                      </p:cBhvr>
                                    </p:animEffect>
                                    <p:set>
                                      <p:cBhvr>
                                        <p:cTn id="76" dur="1" fill="hold">
                                          <p:stCondLst>
                                            <p:cond delay="4999"/>
                                          </p:stCondLst>
                                        </p:cTn>
                                        <p:tgtEl>
                                          <p:spTgt spid="44"/>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5"/>
                                        </p:tgtEl>
                                      </p:cBhvr>
                                    </p:animEffect>
                                    <p:set>
                                      <p:cBhvr>
                                        <p:cTn id="79" dur="1" fill="hold">
                                          <p:stCondLst>
                                            <p:cond delay="4999"/>
                                          </p:stCondLst>
                                        </p:cTn>
                                        <p:tgtEl>
                                          <p:spTgt spid="45"/>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6"/>
                                        </p:tgtEl>
                                      </p:cBhvr>
                                    </p:animEffect>
                                    <p:set>
                                      <p:cBhvr>
                                        <p:cTn id="82" dur="1" fill="hold">
                                          <p:stCondLst>
                                            <p:cond delay="4999"/>
                                          </p:stCondLst>
                                        </p:cTn>
                                        <p:tgtEl>
                                          <p:spTgt spid="46"/>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51"/>
                                        </p:tgtEl>
                                      </p:cBhvr>
                                    </p:animEffect>
                                    <p:set>
                                      <p:cBhvr>
                                        <p:cTn id="85" dur="1" fill="hold">
                                          <p:stCondLst>
                                            <p:cond delay="4999"/>
                                          </p:stCondLst>
                                        </p:cTn>
                                        <p:tgtEl>
                                          <p:spTgt spid="51"/>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52"/>
                                        </p:tgtEl>
                                      </p:cBhvr>
                                    </p:animEffect>
                                    <p:set>
                                      <p:cBhvr>
                                        <p:cTn id="88" dur="1" fill="hold">
                                          <p:stCondLst>
                                            <p:cond delay="4999"/>
                                          </p:stCondLst>
                                        </p:cTn>
                                        <p:tgtEl>
                                          <p:spTgt spid="52"/>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53"/>
                                        </p:tgtEl>
                                      </p:cBhvr>
                                    </p:animEffect>
                                    <p:set>
                                      <p:cBhvr>
                                        <p:cTn id="91" dur="1" fill="hold">
                                          <p:stCondLst>
                                            <p:cond delay="4999"/>
                                          </p:stCondLst>
                                        </p:cTn>
                                        <p:tgtEl>
                                          <p:spTgt spid="53"/>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54"/>
                                        </p:tgtEl>
                                      </p:cBhvr>
                                    </p:animEffect>
                                    <p:set>
                                      <p:cBhvr>
                                        <p:cTn id="94" dur="1" fill="hold">
                                          <p:stCondLst>
                                            <p:cond delay="4999"/>
                                          </p:stCondLst>
                                        </p:cTn>
                                        <p:tgtEl>
                                          <p:spTgt spid="54"/>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59"/>
                                        </p:tgtEl>
                                      </p:cBhvr>
                                    </p:animEffect>
                                    <p:set>
                                      <p:cBhvr>
                                        <p:cTn id="97" dur="1" fill="hold">
                                          <p:stCondLst>
                                            <p:cond delay="4999"/>
                                          </p:stCondLst>
                                        </p:cTn>
                                        <p:tgtEl>
                                          <p:spTgt spid="59"/>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60"/>
                                        </p:tgtEl>
                                      </p:cBhvr>
                                    </p:animEffect>
                                    <p:set>
                                      <p:cBhvr>
                                        <p:cTn id="100" dur="1" fill="hold">
                                          <p:stCondLst>
                                            <p:cond delay="4999"/>
                                          </p:stCondLst>
                                        </p:cTn>
                                        <p:tgtEl>
                                          <p:spTgt spid="60"/>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61"/>
                                        </p:tgtEl>
                                      </p:cBhvr>
                                    </p:animEffect>
                                    <p:set>
                                      <p:cBhvr>
                                        <p:cTn id="103" dur="1" fill="hold">
                                          <p:stCondLst>
                                            <p:cond delay="4999"/>
                                          </p:stCondLst>
                                        </p:cTn>
                                        <p:tgtEl>
                                          <p:spTgt spid="61"/>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62"/>
                                        </p:tgtEl>
                                      </p:cBhvr>
                                    </p:animEffect>
                                    <p:set>
                                      <p:cBhvr>
                                        <p:cTn id="106" dur="1" fill="hold">
                                          <p:stCondLst>
                                            <p:cond delay="4999"/>
                                          </p:stCondLst>
                                        </p:cTn>
                                        <p:tgtEl>
                                          <p:spTgt spid="62"/>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63"/>
                                        </p:tgtEl>
                                      </p:cBhvr>
                                    </p:animEffect>
                                    <p:set>
                                      <p:cBhvr>
                                        <p:cTn id="109" dur="1" fill="hold">
                                          <p:stCondLst>
                                            <p:cond delay="4999"/>
                                          </p:stCondLst>
                                        </p:cTn>
                                        <p:tgtEl>
                                          <p:spTgt spid="63"/>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64"/>
                                        </p:tgtEl>
                                      </p:cBhvr>
                                    </p:animEffect>
                                    <p:set>
                                      <p:cBhvr>
                                        <p:cTn id="112" dur="1" fill="hold">
                                          <p:stCondLst>
                                            <p:cond delay="4999"/>
                                          </p:stCondLst>
                                        </p:cTn>
                                        <p:tgtEl>
                                          <p:spTgt spid="6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69"/>
                                        </p:tgtEl>
                                      </p:cBhvr>
                                    </p:animEffect>
                                    <p:set>
                                      <p:cBhvr>
                                        <p:cTn id="115" dur="1" fill="hold">
                                          <p:stCondLst>
                                            <p:cond delay="4999"/>
                                          </p:stCondLst>
                                        </p:cTn>
                                        <p:tgtEl>
                                          <p:spTgt spid="69"/>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70"/>
                                        </p:tgtEl>
                                      </p:cBhvr>
                                    </p:animEffect>
                                    <p:set>
                                      <p:cBhvr>
                                        <p:cTn id="118" dur="1" fill="hold">
                                          <p:stCondLst>
                                            <p:cond delay="4999"/>
                                          </p:stCondLst>
                                        </p:cTn>
                                        <p:tgtEl>
                                          <p:spTgt spid="70"/>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71"/>
                                        </p:tgtEl>
                                      </p:cBhvr>
                                    </p:animEffect>
                                    <p:set>
                                      <p:cBhvr>
                                        <p:cTn id="121" dur="1" fill="hold">
                                          <p:stCondLst>
                                            <p:cond delay="4999"/>
                                          </p:stCondLst>
                                        </p:cTn>
                                        <p:tgtEl>
                                          <p:spTgt spid="71"/>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11"/>
                                        </p:tgtEl>
                                      </p:cBhvr>
                                    </p:animEffect>
                                    <p:set>
                                      <p:cBhvr>
                                        <p:cTn id="130" dur="1" fill="hold">
                                          <p:stCondLst>
                                            <p:cond delay="4999"/>
                                          </p:stCondLst>
                                        </p:cTn>
                                        <p:tgtEl>
                                          <p:spTgt spid="11"/>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12"/>
                                        </p:tgtEl>
                                      </p:cBhvr>
                                    </p:animEffect>
                                    <p:set>
                                      <p:cBhvr>
                                        <p:cTn id="133" dur="1" fill="hold">
                                          <p:stCondLst>
                                            <p:cond delay="4999"/>
                                          </p:stCondLst>
                                        </p:cTn>
                                        <p:tgtEl>
                                          <p:spTgt spid="12"/>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13"/>
                                        </p:tgtEl>
                                      </p:cBhvr>
                                    </p:animEffect>
                                    <p:set>
                                      <p:cBhvr>
                                        <p:cTn id="136" dur="1" fill="hold">
                                          <p:stCondLst>
                                            <p:cond delay="4999"/>
                                          </p:stCondLst>
                                        </p:cTn>
                                        <p:tgtEl>
                                          <p:spTgt spid="13"/>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20"/>
                                        </p:tgtEl>
                                      </p:cBhvr>
                                    </p:animEffect>
                                    <p:set>
                                      <p:cBhvr>
                                        <p:cTn id="139" dur="1" fill="hold">
                                          <p:stCondLst>
                                            <p:cond delay="4999"/>
                                          </p:stCondLst>
                                        </p:cTn>
                                        <p:tgtEl>
                                          <p:spTgt spid="2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21"/>
                                        </p:tgtEl>
                                      </p:cBhvr>
                                    </p:animEffect>
                                    <p:set>
                                      <p:cBhvr>
                                        <p:cTn id="142" dur="1" fill="hold">
                                          <p:stCondLst>
                                            <p:cond delay="4999"/>
                                          </p:stCondLst>
                                        </p:cTn>
                                        <p:tgtEl>
                                          <p:spTgt spid="2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22"/>
                                        </p:tgtEl>
                                      </p:cBhvr>
                                    </p:animEffect>
                                    <p:set>
                                      <p:cBhvr>
                                        <p:cTn id="145" dur="1" fill="hold">
                                          <p:stCondLst>
                                            <p:cond delay="4999"/>
                                          </p:stCondLst>
                                        </p:cTn>
                                        <p:tgtEl>
                                          <p:spTgt spid="22"/>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23"/>
                                        </p:tgtEl>
                                      </p:cBhvr>
                                    </p:animEffect>
                                    <p:set>
                                      <p:cBhvr>
                                        <p:cTn id="148" dur="1" fill="hold">
                                          <p:stCondLst>
                                            <p:cond delay="4999"/>
                                          </p:stCondLst>
                                        </p:cTn>
                                        <p:tgtEl>
                                          <p:spTgt spid="23"/>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28"/>
                                        </p:tgtEl>
                                      </p:cBhvr>
                                    </p:animEffect>
                                    <p:set>
                                      <p:cBhvr>
                                        <p:cTn id="151" dur="1" fill="hold">
                                          <p:stCondLst>
                                            <p:cond delay="4999"/>
                                          </p:stCondLst>
                                        </p:cTn>
                                        <p:tgtEl>
                                          <p:spTgt spid="28"/>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29"/>
                                        </p:tgtEl>
                                      </p:cBhvr>
                                    </p:animEffect>
                                    <p:set>
                                      <p:cBhvr>
                                        <p:cTn id="154" dur="1" fill="hold">
                                          <p:stCondLst>
                                            <p:cond delay="4999"/>
                                          </p:stCondLst>
                                        </p:cTn>
                                        <p:tgtEl>
                                          <p:spTgt spid="29"/>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30"/>
                                        </p:tgtEl>
                                      </p:cBhvr>
                                    </p:animEffect>
                                    <p:set>
                                      <p:cBhvr>
                                        <p:cTn id="157" dur="1" fill="hold">
                                          <p:stCondLst>
                                            <p:cond delay="4999"/>
                                          </p:stCondLst>
                                        </p:cTn>
                                        <p:tgtEl>
                                          <p:spTgt spid="30"/>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31"/>
                                        </p:tgtEl>
                                      </p:cBhvr>
                                    </p:animEffect>
                                    <p:set>
                                      <p:cBhvr>
                                        <p:cTn id="160" dur="1" fill="hold">
                                          <p:stCondLst>
                                            <p:cond delay="4999"/>
                                          </p:stCondLst>
                                        </p:cTn>
                                        <p:tgtEl>
                                          <p:spTgt spid="31"/>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37"/>
                                        </p:tgtEl>
                                      </p:cBhvr>
                                    </p:animEffect>
                                    <p:set>
                                      <p:cBhvr>
                                        <p:cTn id="163" dur="1" fill="hold">
                                          <p:stCondLst>
                                            <p:cond delay="4999"/>
                                          </p:stCondLst>
                                        </p:cTn>
                                        <p:tgtEl>
                                          <p:spTgt spid="37"/>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38"/>
                                        </p:tgtEl>
                                      </p:cBhvr>
                                    </p:animEffect>
                                    <p:set>
                                      <p:cBhvr>
                                        <p:cTn id="166" dur="1" fill="hold">
                                          <p:stCondLst>
                                            <p:cond delay="4999"/>
                                          </p:stCondLst>
                                        </p:cTn>
                                        <p:tgtEl>
                                          <p:spTgt spid="3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39"/>
                                        </p:tgtEl>
                                      </p:cBhvr>
                                    </p:animEffect>
                                    <p:set>
                                      <p:cBhvr>
                                        <p:cTn id="169" dur="1" fill="hold">
                                          <p:stCondLst>
                                            <p:cond delay="4999"/>
                                          </p:stCondLst>
                                        </p:cTn>
                                        <p:tgtEl>
                                          <p:spTgt spid="39"/>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40"/>
                                        </p:tgtEl>
                                      </p:cBhvr>
                                    </p:animEffect>
                                    <p:set>
                                      <p:cBhvr>
                                        <p:cTn id="172" dur="1" fill="hold">
                                          <p:stCondLst>
                                            <p:cond delay="4999"/>
                                          </p:stCondLst>
                                        </p:cTn>
                                        <p:tgtEl>
                                          <p:spTgt spid="40"/>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47"/>
                                        </p:tgtEl>
                                      </p:cBhvr>
                                    </p:animEffect>
                                    <p:set>
                                      <p:cBhvr>
                                        <p:cTn id="175" dur="1" fill="hold">
                                          <p:stCondLst>
                                            <p:cond delay="4999"/>
                                          </p:stCondLst>
                                        </p:cTn>
                                        <p:tgtEl>
                                          <p:spTgt spid="47"/>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48"/>
                                        </p:tgtEl>
                                      </p:cBhvr>
                                    </p:animEffect>
                                    <p:set>
                                      <p:cBhvr>
                                        <p:cTn id="178" dur="1" fill="hold">
                                          <p:stCondLst>
                                            <p:cond delay="4999"/>
                                          </p:stCondLst>
                                        </p:cTn>
                                        <p:tgtEl>
                                          <p:spTgt spid="48"/>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49"/>
                                        </p:tgtEl>
                                      </p:cBhvr>
                                    </p:animEffect>
                                    <p:set>
                                      <p:cBhvr>
                                        <p:cTn id="181" dur="1" fill="hold">
                                          <p:stCondLst>
                                            <p:cond delay="4999"/>
                                          </p:stCondLst>
                                        </p:cTn>
                                        <p:tgtEl>
                                          <p:spTgt spid="49"/>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50"/>
                                        </p:tgtEl>
                                      </p:cBhvr>
                                    </p:animEffect>
                                    <p:set>
                                      <p:cBhvr>
                                        <p:cTn id="184" dur="1" fill="hold">
                                          <p:stCondLst>
                                            <p:cond delay="4999"/>
                                          </p:stCondLst>
                                        </p:cTn>
                                        <p:tgtEl>
                                          <p:spTgt spid="50"/>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55"/>
                                        </p:tgtEl>
                                      </p:cBhvr>
                                    </p:animEffect>
                                    <p:set>
                                      <p:cBhvr>
                                        <p:cTn id="187" dur="1" fill="hold">
                                          <p:stCondLst>
                                            <p:cond delay="4999"/>
                                          </p:stCondLst>
                                        </p:cTn>
                                        <p:tgtEl>
                                          <p:spTgt spid="55"/>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56"/>
                                        </p:tgtEl>
                                      </p:cBhvr>
                                    </p:animEffect>
                                    <p:set>
                                      <p:cBhvr>
                                        <p:cTn id="190" dur="1" fill="hold">
                                          <p:stCondLst>
                                            <p:cond delay="4999"/>
                                          </p:stCondLst>
                                        </p:cTn>
                                        <p:tgtEl>
                                          <p:spTgt spid="56"/>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57"/>
                                        </p:tgtEl>
                                      </p:cBhvr>
                                    </p:animEffect>
                                    <p:set>
                                      <p:cBhvr>
                                        <p:cTn id="193" dur="1" fill="hold">
                                          <p:stCondLst>
                                            <p:cond delay="4999"/>
                                          </p:stCondLst>
                                        </p:cTn>
                                        <p:tgtEl>
                                          <p:spTgt spid="57"/>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58"/>
                                        </p:tgtEl>
                                      </p:cBhvr>
                                    </p:animEffect>
                                    <p:set>
                                      <p:cBhvr>
                                        <p:cTn id="196" dur="1" fill="hold">
                                          <p:stCondLst>
                                            <p:cond delay="4999"/>
                                          </p:stCondLst>
                                        </p:cTn>
                                        <p:tgtEl>
                                          <p:spTgt spid="58"/>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65"/>
                                        </p:tgtEl>
                                      </p:cBhvr>
                                    </p:animEffect>
                                    <p:set>
                                      <p:cBhvr>
                                        <p:cTn id="199" dur="1" fill="hold">
                                          <p:stCondLst>
                                            <p:cond delay="4999"/>
                                          </p:stCondLst>
                                        </p:cTn>
                                        <p:tgtEl>
                                          <p:spTgt spid="65"/>
                                        </p:tgtEl>
                                        <p:attrNameLst>
                                          <p:attrName>style.visibility</p:attrName>
                                        </p:attrNameLst>
                                      </p:cBhvr>
                                      <p:to>
                                        <p:strVal val="hidden"/>
                                      </p:to>
                                    </p:set>
                                  </p:childTnLst>
                                </p:cTn>
                              </p:par>
                              <p:par>
                                <p:cTn id="200" presetID="18" presetClass="exit" presetSubtype="12" fill="hold" grpId="0" nodeType="withEffect">
                                  <p:stCondLst>
                                    <p:cond delay="0"/>
                                  </p:stCondLst>
                                  <p:childTnLst>
                                    <p:animEffect transition="out" filter="strips(downLeft)">
                                      <p:cBhvr>
                                        <p:cTn id="201" dur="5000"/>
                                        <p:tgtEl>
                                          <p:spTgt spid="66"/>
                                        </p:tgtEl>
                                      </p:cBhvr>
                                    </p:animEffect>
                                    <p:set>
                                      <p:cBhvr>
                                        <p:cTn id="202" dur="1" fill="hold">
                                          <p:stCondLst>
                                            <p:cond delay="4999"/>
                                          </p:stCondLst>
                                        </p:cTn>
                                        <p:tgtEl>
                                          <p:spTgt spid="66"/>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67"/>
                                        </p:tgtEl>
                                      </p:cBhvr>
                                    </p:animEffect>
                                    <p:set>
                                      <p:cBhvr>
                                        <p:cTn id="205" dur="1" fill="hold">
                                          <p:stCondLst>
                                            <p:cond delay="4999"/>
                                          </p:stCondLst>
                                        </p:cTn>
                                        <p:tgtEl>
                                          <p:spTgt spid="67"/>
                                        </p:tgtEl>
                                        <p:attrNameLst>
                                          <p:attrName>style.visibility</p:attrName>
                                        </p:attrNameLst>
                                      </p:cBhvr>
                                      <p:to>
                                        <p:strVal val="hidden"/>
                                      </p:to>
                                    </p:set>
                                  </p:childTnLst>
                                </p:cTn>
                              </p:par>
                              <p:par>
                                <p:cTn id="206" presetID="18" presetClass="exit" presetSubtype="12" fill="hold" grpId="0" nodeType="withEffect">
                                  <p:stCondLst>
                                    <p:cond delay="0"/>
                                  </p:stCondLst>
                                  <p:childTnLst>
                                    <p:animEffect transition="out" filter="strips(downLeft)">
                                      <p:cBhvr>
                                        <p:cTn id="207" dur="5000"/>
                                        <p:tgtEl>
                                          <p:spTgt spid="68"/>
                                        </p:tgtEl>
                                      </p:cBhvr>
                                    </p:animEffect>
                                    <p:set>
                                      <p:cBhvr>
                                        <p:cTn id="208" dur="1" fill="hold">
                                          <p:stCondLst>
                                            <p:cond delay="4999"/>
                                          </p:stCondLst>
                                        </p:cTn>
                                        <p:tgtEl>
                                          <p:spTgt spid="68"/>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12" fill="hold" grpId="0" nodeType="withEffect">
                                  <p:stCondLst>
                                    <p:cond delay="0"/>
                                  </p:stCondLst>
                                  <p:childTnLst>
                                    <p:animEffect transition="out" filter="strips(downLef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12" fill="hold" grpId="0" nodeType="withEffect">
                                  <p:stCondLst>
                                    <p:cond delay="0"/>
                                  </p:stCondLst>
                                  <p:childTnLst>
                                    <p:animEffect transition="out" filter="strips(down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12" fill="hold" grpId="0" nodeType="withEffect">
                                  <p:stCondLst>
                                    <p:cond delay="0"/>
                                  </p:stCondLst>
                                  <p:childTnLst>
                                    <p:animEffect transition="out" filter="strips(downLef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eo.jpg"/>
          <p:cNvPicPr>
            <a:picLocks noChangeAspect="1"/>
          </p:cNvPicPr>
          <p:nvPr/>
        </p:nvPicPr>
        <p:blipFill>
          <a:blip r:embed="rId2"/>
          <a:stretch>
            <a:fillRect/>
          </a:stretch>
        </p:blipFill>
        <p:spPr>
          <a:xfrm>
            <a:off x="1153046" y="0"/>
            <a:ext cx="6837908" cy="6858000"/>
          </a:xfrm>
          <a:prstGeom prst="rect">
            <a:avLst/>
          </a:prstGeom>
          <a:ln>
            <a:noFill/>
          </a:ln>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286644"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5" fill="hold" grpId="0" nodeType="withEffect">
                                  <p:stCondLst>
                                    <p:cond delay="0"/>
                                  </p:stCondLst>
                                  <p:childTnLst>
                                    <p:animEffect transition="out" filter="blinds(vertic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5" fill="hold" grpId="0" nodeType="withEffect">
                                  <p:stCondLst>
                                    <p:cond delay="0"/>
                                  </p:stCondLst>
                                  <p:childTnLst>
                                    <p:animEffect transition="out" filter="blinds(vertic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5" fill="hold" grpId="0" nodeType="withEffect">
                                  <p:stCondLst>
                                    <p:cond delay="0"/>
                                  </p:stCondLst>
                                  <p:childTnLst>
                                    <p:animEffect transition="out" filter="blinds(vertic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5" fill="hold" grpId="0" nodeType="withEffect">
                                  <p:stCondLst>
                                    <p:cond delay="0"/>
                                  </p:stCondLst>
                                  <p:childTnLst>
                                    <p:animEffect transition="out" filter="blinds(vertic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5" fill="hold" grpId="0" nodeType="withEffect">
                                  <p:stCondLst>
                                    <p:cond delay="0"/>
                                  </p:stCondLst>
                                  <p:childTnLst>
                                    <p:animEffect transition="out" filter="blinds(vertic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5" fill="hold" grpId="0" nodeType="withEffect">
                                  <p:stCondLst>
                                    <p:cond delay="0"/>
                                  </p:stCondLst>
                                  <p:childTnLst>
                                    <p:animEffect transition="out" filter="blinds(vertic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5" fill="hold" grpId="0" nodeType="withEffect">
                                  <p:stCondLst>
                                    <p:cond delay="0"/>
                                  </p:stCondLst>
                                  <p:childTnLst>
                                    <p:animEffect transition="out" filter="blinds(vertic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5" fill="hold" grpId="0" nodeType="withEffect">
                                  <p:stCondLst>
                                    <p:cond delay="0"/>
                                  </p:stCondLst>
                                  <p:childTnLst>
                                    <p:animEffect transition="out" filter="blinds(vertic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5" fill="hold" grpId="0" nodeType="withEffect">
                                  <p:stCondLst>
                                    <p:cond delay="0"/>
                                  </p:stCondLst>
                                  <p:childTnLst>
                                    <p:animEffect transition="out" filter="blinds(vertic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5" fill="hold" grpId="0" nodeType="withEffect">
                                  <p:stCondLst>
                                    <p:cond delay="0"/>
                                  </p:stCondLst>
                                  <p:childTnLst>
                                    <p:animEffect transition="out" filter="blinds(vertic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47" presetClass="entr" presetSubtype="0"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fade">
                                      <p:cBhvr>
                                        <p:cTn id="247" dur="5000"/>
                                        <p:tgtEl>
                                          <p:spTgt spid="4"/>
                                        </p:tgtEl>
                                      </p:cBhvr>
                                    </p:animEffect>
                                    <p:anim calcmode="lin" valueType="num">
                                      <p:cBhvr>
                                        <p:cTn id="248" dur="5000" fill="hold"/>
                                        <p:tgtEl>
                                          <p:spTgt spid="4"/>
                                        </p:tgtEl>
                                        <p:attrNameLst>
                                          <p:attrName>ppt_x</p:attrName>
                                        </p:attrNameLst>
                                      </p:cBhvr>
                                      <p:tavLst>
                                        <p:tav tm="0">
                                          <p:val>
                                            <p:strVal val="#ppt_x"/>
                                          </p:val>
                                        </p:tav>
                                        <p:tav tm="100000">
                                          <p:val>
                                            <p:strVal val="#ppt_x"/>
                                          </p:val>
                                        </p:tav>
                                      </p:tavLst>
                                    </p:anim>
                                    <p:anim calcmode="lin" valueType="num">
                                      <p:cBhvr>
                                        <p:cTn id="249"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ll_size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16" presetClass="exit" presetSubtype="26" fill="hold" grpId="0" nodeType="withEffect">
                                  <p:stCondLst>
                                    <p:cond delay="0"/>
                                  </p:stCondLst>
                                  <p:childTnLst>
                                    <p:animEffect transition="out" filter="barn(in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16" presetClass="exit" presetSubtype="26" fill="hold" grpId="0" nodeType="withEffect">
                                  <p:stCondLst>
                                    <p:cond delay="0"/>
                                  </p:stCondLst>
                                  <p:childTnLst>
                                    <p:animEffect transition="out" filter="barn(in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16" presetClass="exit" presetSubtype="26" fill="hold" grpId="0" nodeType="withEffect">
                                  <p:stCondLst>
                                    <p:cond delay="0"/>
                                  </p:stCondLst>
                                  <p:childTnLst>
                                    <p:animEffect transition="out" filter="barn(inHorizontal)">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16" presetClass="exit" presetSubtype="26" fill="hold" grpId="0" nodeType="withEffect">
                                  <p:stCondLst>
                                    <p:cond delay="0"/>
                                  </p:stCondLst>
                                  <p:childTnLst>
                                    <p:animEffect transition="out" filter="barn(inHorizontal)">
                                      <p:cBhvr>
                                        <p:cTn id="39" dur="5000"/>
                                        <p:tgtEl>
                                          <p:spTgt spid="33"/>
                                        </p:tgtEl>
                                      </p:cBhvr>
                                    </p:animEffect>
                                    <p:set>
                                      <p:cBhvr>
                                        <p:cTn id="40" dur="1" fill="hold">
                                          <p:stCondLst>
                                            <p:cond delay="4999"/>
                                          </p:stCondLst>
                                        </p:cTn>
                                        <p:tgtEl>
                                          <p:spTgt spid="33"/>
                                        </p:tgtEl>
                                        <p:attrNameLst>
                                          <p:attrName>style.visibility</p:attrName>
                                        </p:attrNameLst>
                                      </p:cBhvr>
                                      <p:to>
                                        <p:strVal val="hidden"/>
                                      </p:to>
                                    </p:set>
                                  </p:childTnLst>
                                </p:cTn>
                              </p:par>
                              <p:par>
                                <p:cTn id="41" presetID="16" presetClass="exit" presetSubtype="26" fill="hold" grpId="0" nodeType="withEffect">
                                  <p:stCondLst>
                                    <p:cond delay="0"/>
                                  </p:stCondLst>
                                  <p:childTnLst>
                                    <p:animEffect transition="out" filter="barn(inHorizontal)">
                                      <p:cBhvr>
                                        <p:cTn id="42" dur="5000"/>
                                        <p:tgtEl>
                                          <p:spTgt spid="43"/>
                                        </p:tgtEl>
                                      </p:cBhvr>
                                    </p:animEffect>
                                    <p:set>
                                      <p:cBhvr>
                                        <p:cTn id="43" dur="1" fill="hold">
                                          <p:stCondLst>
                                            <p:cond delay="4999"/>
                                          </p:stCondLst>
                                        </p:cTn>
                                        <p:tgtEl>
                                          <p:spTgt spid="43"/>
                                        </p:tgtEl>
                                        <p:attrNameLst>
                                          <p:attrName>style.visibility</p:attrName>
                                        </p:attrNameLst>
                                      </p:cBhvr>
                                      <p:to>
                                        <p:strVal val="hidden"/>
                                      </p:to>
                                    </p:set>
                                  </p:childTnLst>
                                </p:cTn>
                              </p:par>
                              <p:par>
                                <p:cTn id="44" presetID="16" presetClass="exit" presetSubtype="26" fill="hold" grpId="0" nodeType="withEffect">
                                  <p:stCondLst>
                                    <p:cond delay="0"/>
                                  </p:stCondLst>
                                  <p:childTnLst>
                                    <p:animEffect transition="out" filter="barn(inHorizontal)">
                                      <p:cBhvr>
                                        <p:cTn id="45" dur="5000"/>
                                        <p:tgtEl>
                                          <p:spTgt spid="51"/>
                                        </p:tgtEl>
                                      </p:cBhvr>
                                    </p:animEffect>
                                    <p:set>
                                      <p:cBhvr>
                                        <p:cTn id="46" dur="1" fill="hold">
                                          <p:stCondLst>
                                            <p:cond delay="4999"/>
                                          </p:stCondLst>
                                        </p:cTn>
                                        <p:tgtEl>
                                          <p:spTgt spid="51"/>
                                        </p:tgtEl>
                                        <p:attrNameLst>
                                          <p:attrName>style.visibility</p:attrName>
                                        </p:attrNameLst>
                                      </p:cBhvr>
                                      <p:to>
                                        <p:strVal val="hidden"/>
                                      </p:to>
                                    </p:set>
                                  </p:childTnLst>
                                </p:cTn>
                              </p:par>
                              <p:par>
                                <p:cTn id="47" presetID="16" presetClass="exit" presetSubtype="26" fill="hold" grpId="0" nodeType="withEffect">
                                  <p:stCondLst>
                                    <p:cond delay="0"/>
                                  </p:stCondLst>
                                  <p:childTnLst>
                                    <p:animEffect transition="out" filter="barn(inHorizontal)">
                                      <p:cBhvr>
                                        <p:cTn id="48" dur="5000"/>
                                        <p:tgtEl>
                                          <p:spTgt spid="61"/>
                                        </p:tgtEl>
                                      </p:cBhvr>
                                    </p:animEffect>
                                    <p:set>
                                      <p:cBhvr>
                                        <p:cTn id="49" dur="1" fill="hold">
                                          <p:stCondLst>
                                            <p:cond delay="4999"/>
                                          </p:stCondLst>
                                        </p:cTn>
                                        <p:tgtEl>
                                          <p:spTgt spid="61"/>
                                        </p:tgtEl>
                                        <p:attrNameLst>
                                          <p:attrName>style.visibility</p:attrName>
                                        </p:attrNameLst>
                                      </p:cBhvr>
                                      <p:to>
                                        <p:strVal val="hidden"/>
                                      </p:to>
                                    </p:set>
                                  </p:childTnLst>
                                </p:cTn>
                              </p:par>
                              <p:par>
                                <p:cTn id="50" presetID="16" presetClass="exit" presetSubtype="26" fill="hold" grpId="0" nodeType="withEffect">
                                  <p:stCondLst>
                                    <p:cond delay="0"/>
                                  </p:stCondLst>
                                  <p:childTnLst>
                                    <p:animEffect transition="out" filter="barn(inHorizontal)">
                                      <p:cBhvr>
                                        <p:cTn id="51" dur="5000"/>
                                        <p:tgtEl>
                                          <p:spTgt spid="69"/>
                                        </p:tgtEl>
                                      </p:cBhvr>
                                    </p:animEffect>
                                    <p:set>
                                      <p:cBhvr>
                                        <p:cTn id="52" dur="1" fill="hold">
                                          <p:stCondLst>
                                            <p:cond delay="4999"/>
                                          </p:stCondLst>
                                        </p:cTn>
                                        <p:tgtEl>
                                          <p:spTgt spid="6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7"/>
                                        </p:tgtEl>
                                      </p:cBhvr>
                                    </p:animEffect>
                                    <p:set>
                                      <p:cBhvr>
                                        <p:cTn id="55" dur="1" fill="hold">
                                          <p:stCondLst>
                                            <p:cond delay="4999"/>
                                          </p:stCondLst>
                                        </p:cTn>
                                        <p:tgtEl>
                                          <p:spTgt spid="7"/>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44"/>
                                        </p:tgtEl>
                                      </p:cBhvr>
                                    </p:animEffect>
                                    <p:set>
                                      <p:cBhvr>
                                        <p:cTn id="67" dur="1" fill="hold">
                                          <p:stCondLst>
                                            <p:cond delay="4999"/>
                                          </p:stCondLst>
                                        </p:cTn>
                                        <p:tgtEl>
                                          <p:spTgt spid="4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52"/>
                                        </p:tgtEl>
                                      </p:cBhvr>
                                    </p:animEffect>
                                    <p:set>
                                      <p:cBhvr>
                                        <p:cTn id="70" dur="1" fill="hold">
                                          <p:stCondLst>
                                            <p:cond delay="4999"/>
                                          </p:stCondLst>
                                        </p:cTn>
                                        <p:tgtEl>
                                          <p:spTgt spid="52"/>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62"/>
                                        </p:tgtEl>
                                      </p:cBhvr>
                                    </p:animEffect>
                                    <p:set>
                                      <p:cBhvr>
                                        <p:cTn id="73" dur="1" fill="hold">
                                          <p:stCondLst>
                                            <p:cond delay="4999"/>
                                          </p:stCondLst>
                                        </p:cTn>
                                        <p:tgtEl>
                                          <p:spTgt spid="62"/>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16" presetClass="exit" presetSubtype="26" fill="hold" grpId="0" nodeType="withEffect">
                                  <p:stCondLst>
                                    <p:cond delay="0"/>
                                  </p:stCondLst>
                                  <p:childTnLst>
                                    <p:animEffect transition="out" filter="barn(in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26" fill="hold" grpId="0" nodeType="withEffect">
                                  <p:stCondLst>
                                    <p:cond delay="0"/>
                                  </p:stCondLst>
                                  <p:childTnLst>
                                    <p:animEffect transition="out" filter="barn(inHorizontal)">
                                      <p:cBhvr>
                                        <p:cTn id="81" dur="5000"/>
                                        <p:tgtEl>
                                          <p:spTgt spid="18"/>
                                        </p:tgtEl>
                                      </p:cBhvr>
                                    </p:animEffect>
                                    <p:set>
                                      <p:cBhvr>
                                        <p:cTn id="82" dur="1" fill="hold">
                                          <p:stCondLst>
                                            <p:cond delay="4999"/>
                                          </p:stCondLst>
                                        </p:cTn>
                                        <p:tgtEl>
                                          <p:spTgt spid="18"/>
                                        </p:tgtEl>
                                        <p:attrNameLst>
                                          <p:attrName>style.visibility</p:attrName>
                                        </p:attrNameLst>
                                      </p:cBhvr>
                                      <p:to>
                                        <p:strVal val="hidden"/>
                                      </p:to>
                                    </p:set>
                                  </p:childTnLst>
                                </p:cTn>
                              </p:par>
                              <p:par>
                                <p:cTn id="83" presetID="16" presetClass="exit" presetSubtype="26" fill="hold" grpId="0" nodeType="withEffect">
                                  <p:stCondLst>
                                    <p:cond delay="0"/>
                                  </p:stCondLst>
                                  <p:childTnLst>
                                    <p:animEffect transition="out" filter="barn(inHorizontal)">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6" presetClass="exit" presetSubtype="26" fill="hold" grpId="0" nodeType="withEffect">
                                  <p:stCondLst>
                                    <p:cond delay="0"/>
                                  </p:stCondLst>
                                  <p:childTnLst>
                                    <p:animEffect transition="out" filter="barn(inHorizontal)">
                                      <p:cBhvr>
                                        <p:cTn id="87" dur="5000"/>
                                        <p:tgtEl>
                                          <p:spTgt spid="35"/>
                                        </p:tgtEl>
                                      </p:cBhvr>
                                    </p:animEffect>
                                    <p:set>
                                      <p:cBhvr>
                                        <p:cTn id="88" dur="1" fill="hold">
                                          <p:stCondLst>
                                            <p:cond delay="4999"/>
                                          </p:stCondLst>
                                        </p:cTn>
                                        <p:tgtEl>
                                          <p:spTgt spid="35"/>
                                        </p:tgtEl>
                                        <p:attrNameLst>
                                          <p:attrName>style.visibility</p:attrName>
                                        </p:attrNameLst>
                                      </p:cBhvr>
                                      <p:to>
                                        <p:strVal val="hidden"/>
                                      </p:to>
                                    </p:set>
                                  </p:childTnLst>
                                </p:cTn>
                              </p:par>
                              <p:par>
                                <p:cTn id="89" presetID="16" presetClass="exit" presetSubtype="26" fill="hold" grpId="0" nodeType="withEffect">
                                  <p:stCondLst>
                                    <p:cond delay="0"/>
                                  </p:stCondLst>
                                  <p:childTnLst>
                                    <p:animEffect transition="out" filter="barn(inHorizontal)">
                                      <p:cBhvr>
                                        <p:cTn id="90" dur="5000"/>
                                        <p:tgtEl>
                                          <p:spTgt spid="45"/>
                                        </p:tgtEl>
                                      </p:cBhvr>
                                    </p:animEffect>
                                    <p:set>
                                      <p:cBhvr>
                                        <p:cTn id="91" dur="1" fill="hold">
                                          <p:stCondLst>
                                            <p:cond delay="4999"/>
                                          </p:stCondLst>
                                        </p:cTn>
                                        <p:tgtEl>
                                          <p:spTgt spid="45"/>
                                        </p:tgtEl>
                                        <p:attrNameLst>
                                          <p:attrName>style.visibility</p:attrName>
                                        </p:attrNameLst>
                                      </p:cBhvr>
                                      <p:to>
                                        <p:strVal val="hidden"/>
                                      </p:to>
                                    </p:set>
                                  </p:childTnLst>
                                </p:cTn>
                              </p:par>
                              <p:par>
                                <p:cTn id="92" presetID="16" presetClass="exit" presetSubtype="26" fill="hold" grpId="0" nodeType="withEffect">
                                  <p:stCondLst>
                                    <p:cond delay="0"/>
                                  </p:stCondLst>
                                  <p:childTnLst>
                                    <p:animEffect transition="out" filter="barn(inHorizontal)">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6" presetClass="exit" presetSubtype="26" fill="hold" grpId="0" nodeType="withEffect">
                                  <p:stCondLst>
                                    <p:cond delay="0"/>
                                  </p:stCondLst>
                                  <p:childTnLst>
                                    <p:animEffect transition="out" filter="barn(inHorizontal)">
                                      <p:cBhvr>
                                        <p:cTn id="96" dur="5000"/>
                                        <p:tgtEl>
                                          <p:spTgt spid="63"/>
                                        </p:tgtEl>
                                      </p:cBhvr>
                                    </p:animEffect>
                                    <p:set>
                                      <p:cBhvr>
                                        <p:cTn id="97" dur="1" fill="hold">
                                          <p:stCondLst>
                                            <p:cond delay="4999"/>
                                          </p:stCondLst>
                                        </p:cTn>
                                        <p:tgtEl>
                                          <p:spTgt spid="63"/>
                                        </p:tgtEl>
                                        <p:attrNameLst>
                                          <p:attrName>style.visibility</p:attrName>
                                        </p:attrNameLst>
                                      </p:cBhvr>
                                      <p:to>
                                        <p:strVal val="hidden"/>
                                      </p:to>
                                    </p:set>
                                  </p:childTnLst>
                                </p:cTn>
                              </p:par>
                              <p:par>
                                <p:cTn id="98" presetID="16" presetClass="exit" presetSubtype="26" fill="hold" grpId="0" nodeType="withEffect">
                                  <p:stCondLst>
                                    <p:cond delay="0"/>
                                  </p:stCondLst>
                                  <p:childTnLst>
                                    <p:animEffect transition="out" filter="barn(inHorizontal)">
                                      <p:cBhvr>
                                        <p:cTn id="99" dur="5000"/>
                                        <p:tgtEl>
                                          <p:spTgt spid="71"/>
                                        </p:tgtEl>
                                      </p:cBhvr>
                                    </p:animEffect>
                                    <p:set>
                                      <p:cBhvr>
                                        <p:cTn id="100" dur="1" fill="hold">
                                          <p:stCondLst>
                                            <p:cond delay="4999"/>
                                          </p:stCondLst>
                                        </p:cTn>
                                        <p:tgtEl>
                                          <p:spTgt spid="71"/>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9"/>
                                        </p:tgtEl>
                                      </p:cBhvr>
                                    </p:animEffect>
                                    <p:set>
                                      <p:cBhvr>
                                        <p:cTn id="103" dur="1" fill="hold">
                                          <p:stCondLst>
                                            <p:cond delay="4999"/>
                                          </p:stCondLst>
                                        </p:cTn>
                                        <p:tgtEl>
                                          <p:spTgt spid="9"/>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19"/>
                                        </p:tgtEl>
                                      </p:cBhvr>
                                    </p:animEffect>
                                    <p:set>
                                      <p:cBhvr>
                                        <p:cTn id="106" dur="1" fill="hold">
                                          <p:stCondLst>
                                            <p:cond delay="4999"/>
                                          </p:stCondLst>
                                        </p:cTn>
                                        <p:tgtEl>
                                          <p:spTgt spid="1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27"/>
                                        </p:tgtEl>
                                      </p:cBhvr>
                                    </p:animEffect>
                                    <p:set>
                                      <p:cBhvr>
                                        <p:cTn id="109" dur="1" fill="hold">
                                          <p:stCondLst>
                                            <p:cond delay="4999"/>
                                          </p:stCondLst>
                                        </p:cTn>
                                        <p:tgtEl>
                                          <p:spTgt spid="27"/>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6"/>
                                        </p:tgtEl>
                                      </p:cBhvr>
                                    </p:animEffect>
                                    <p:set>
                                      <p:cBhvr>
                                        <p:cTn id="112" dur="1" fill="hold">
                                          <p:stCondLst>
                                            <p:cond delay="4999"/>
                                          </p:stCondLst>
                                        </p:cTn>
                                        <p:tgtEl>
                                          <p:spTgt spid="36"/>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54"/>
                                        </p:tgtEl>
                                      </p:cBhvr>
                                    </p:animEffect>
                                    <p:set>
                                      <p:cBhvr>
                                        <p:cTn id="118" dur="1" fill="hold">
                                          <p:stCondLst>
                                            <p:cond delay="4999"/>
                                          </p:stCondLst>
                                        </p:cTn>
                                        <p:tgtEl>
                                          <p:spTgt spid="54"/>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64"/>
                                        </p:tgtEl>
                                      </p:cBhvr>
                                    </p:animEffect>
                                    <p:set>
                                      <p:cBhvr>
                                        <p:cTn id="121" dur="1" fill="hold">
                                          <p:stCondLst>
                                            <p:cond delay="4999"/>
                                          </p:stCondLst>
                                        </p:cTn>
                                        <p:tgtEl>
                                          <p:spTgt spid="6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6" presetClass="exit" presetSubtype="16" fill="hold" grpId="1" nodeType="withEffect">
                                  <p:stCondLst>
                                    <p:cond delay="0"/>
                                  </p:stCondLst>
                                  <p:childTnLst>
                                    <p:animEffect transition="out" filter="circle(in)">
                                      <p:cBhvr>
                                        <p:cTn id="126" dur="5000"/>
                                        <p:tgtEl>
                                          <p:spTgt spid="9"/>
                                        </p:tgtEl>
                                      </p:cBhvr>
                                    </p:animEffect>
                                    <p:set>
                                      <p:cBhvr>
                                        <p:cTn id="127" dur="1" fill="hold">
                                          <p:stCondLst>
                                            <p:cond delay="4999"/>
                                          </p:stCondLst>
                                        </p:cTn>
                                        <p:tgtEl>
                                          <p:spTgt spid="9"/>
                                        </p:tgtEl>
                                        <p:attrNameLst>
                                          <p:attrName>style.visibility</p:attrName>
                                        </p:attrNameLst>
                                      </p:cBhvr>
                                      <p:to>
                                        <p:strVal val="hidden"/>
                                      </p:to>
                                    </p:set>
                                  </p:childTnLst>
                                </p:cTn>
                              </p:par>
                              <p:par>
                                <p:cTn id="128" presetID="6" presetClass="exit" presetSubtype="16" fill="hold" grpId="1" nodeType="withEffect">
                                  <p:stCondLst>
                                    <p:cond delay="0"/>
                                  </p:stCondLst>
                                  <p:childTnLst>
                                    <p:animEffect transition="out" filter="circle(in)">
                                      <p:cBhvr>
                                        <p:cTn id="129" dur="5000"/>
                                        <p:tgtEl>
                                          <p:spTgt spid="19"/>
                                        </p:tgtEl>
                                      </p:cBhvr>
                                    </p:animEffect>
                                    <p:set>
                                      <p:cBhvr>
                                        <p:cTn id="130" dur="1" fill="hold">
                                          <p:stCondLst>
                                            <p:cond delay="4999"/>
                                          </p:stCondLst>
                                        </p:cTn>
                                        <p:tgtEl>
                                          <p:spTgt spid="19"/>
                                        </p:tgtEl>
                                        <p:attrNameLst>
                                          <p:attrName>style.visibility</p:attrName>
                                        </p:attrNameLst>
                                      </p:cBhvr>
                                      <p:to>
                                        <p:strVal val="hidden"/>
                                      </p:to>
                                    </p:set>
                                  </p:childTnLst>
                                </p:cTn>
                              </p:par>
                              <p:par>
                                <p:cTn id="131" presetID="6" presetClass="exit" presetSubtype="16" fill="hold" grpId="1" nodeType="withEffect">
                                  <p:stCondLst>
                                    <p:cond delay="0"/>
                                  </p:stCondLst>
                                  <p:childTnLst>
                                    <p:animEffect transition="out" filter="circle(in)">
                                      <p:cBhvr>
                                        <p:cTn id="132" dur="5000"/>
                                        <p:tgtEl>
                                          <p:spTgt spid="27"/>
                                        </p:tgtEl>
                                      </p:cBhvr>
                                    </p:animEffect>
                                    <p:set>
                                      <p:cBhvr>
                                        <p:cTn id="133" dur="1" fill="hold">
                                          <p:stCondLst>
                                            <p:cond delay="4999"/>
                                          </p:stCondLst>
                                        </p:cTn>
                                        <p:tgtEl>
                                          <p:spTgt spid="27"/>
                                        </p:tgtEl>
                                        <p:attrNameLst>
                                          <p:attrName>style.visibility</p:attrName>
                                        </p:attrNameLst>
                                      </p:cBhvr>
                                      <p:to>
                                        <p:strVal val="hidden"/>
                                      </p:to>
                                    </p:set>
                                  </p:childTnLst>
                                </p:cTn>
                              </p:par>
                              <p:par>
                                <p:cTn id="134" presetID="6" presetClass="exit" presetSubtype="16" fill="hold" grpId="1" nodeType="withEffect">
                                  <p:stCondLst>
                                    <p:cond delay="0"/>
                                  </p:stCondLst>
                                  <p:childTnLst>
                                    <p:animEffect transition="out" filter="circle(in)">
                                      <p:cBhvr>
                                        <p:cTn id="135" dur="5000"/>
                                        <p:tgtEl>
                                          <p:spTgt spid="36"/>
                                        </p:tgtEl>
                                      </p:cBhvr>
                                    </p:animEffect>
                                    <p:set>
                                      <p:cBhvr>
                                        <p:cTn id="136" dur="1" fill="hold">
                                          <p:stCondLst>
                                            <p:cond delay="4999"/>
                                          </p:stCondLst>
                                        </p:cTn>
                                        <p:tgtEl>
                                          <p:spTgt spid="36"/>
                                        </p:tgtEl>
                                        <p:attrNameLst>
                                          <p:attrName>style.visibility</p:attrName>
                                        </p:attrNameLst>
                                      </p:cBhvr>
                                      <p:to>
                                        <p:strVal val="hidden"/>
                                      </p:to>
                                    </p:set>
                                  </p:childTnLst>
                                </p:cTn>
                              </p:par>
                              <p:par>
                                <p:cTn id="137" presetID="6" presetClass="exit" presetSubtype="16" fill="hold" grpId="1" nodeType="withEffect">
                                  <p:stCondLst>
                                    <p:cond delay="0"/>
                                  </p:stCondLst>
                                  <p:childTnLst>
                                    <p:animEffect transition="out" filter="circle(in)">
                                      <p:cBhvr>
                                        <p:cTn id="138" dur="5000"/>
                                        <p:tgtEl>
                                          <p:spTgt spid="46"/>
                                        </p:tgtEl>
                                      </p:cBhvr>
                                    </p:animEffect>
                                    <p:set>
                                      <p:cBhvr>
                                        <p:cTn id="139" dur="1" fill="hold">
                                          <p:stCondLst>
                                            <p:cond delay="4999"/>
                                          </p:stCondLst>
                                        </p:cTn>
                                        <p:tgtEl>
                                          <p:spTgt spid="46"/>
                                        </p:tgtEl>
                                        <p:attrNameLst>
                                          <p:attrName>style.visibility</p:attrName>
                                        </p:attrNameLst>
                                      </p:cBhvr>
                                      <p:to>
                                        <p:strVal val="hidden"/>
                                      </p:to>
                                    </p:set>
                                  </p:childTnLst>
                                </p:cTn>
                              </p:par>
                              <p:par>
                                <p:cTn id="140" presetID="6" presetClass="exit" presetSubtype="16" fill="hold" grpId="1" nodeType="withEffect">
                                  <p:stCondLst>
                                    <p:cond delay="0"/>
                                  </p:stCondLst>
                                  <p:childTnLst>
                                    <p:animEffect transition="out" filter="circle(in)">
                                      <p:cBhvr>
                                        <p:cTn id="141" dur="5000"/>
                                        <p:tgtEl>
                                          <p:spTgt spid="54"/>
                                        </p:tgtEl>
                                      </p:cBhvr>
                                    </p:animEffect>
                                    <p:set>
                                      <p:cBhvr>
                                        <p:cTn id="142" dur="1" fill="hold">
                                          <p:stCondLst>
                                            <p:cond delay="4999"/>
                                          </p:stCondLst>
                                        </p:cTn>
                                        <p:tgtEl>
                                          <p:spTgt spid="54"/>
                                        </p:tgtEl>
                                        <p:attrNameLst>
                                          <p:attrName>style.visibility</p:attrName>
                                        </p:attrNameLst>
                                      </p:cBhvr>
                                      <p:to>
                                        <p:strVal val="hidden"/>
                                      </p:to>
                                    </p:set>
                                  </p:childTnLst>
                                </p:cTn>
                              </p:par>
                              <p:par>
                                <p:cTn id="143" presetID="6" presetClass="exit" presetSubtype="16" fill="hold" grpId="1" nodeType="withEffect">
                                  <p:stCondLst>
                                    <p:cond delay="0"/>
                                  </p:stCondLst>
                                  <p:childTnLst>
                                    <p:animEffect transition="out" filter="circle(in)">
                                      <p:cBhvr>
                                        <p:cTn id="144" dur="5000"/>
                                        <p:tgtEl>
                                          <p:spTgt spid="64"/>
                                        </p:tgtEl>
                                      </p:cBhvr>
                                    </p:animEffect>
                                    <p:set>
                                      <p:cBhvr>
                                        <p:cTn id="145" dur="1" fill="hold">
                                          <p:stCondLst>
                                            <p:cond delay="4999"/>
                                          </p:stCondLst>
                                        </p:cTn>
                                        <p:tgtEl>
                                          <p:spTgt spid="64"/>
                                        </p:tgtEl>
                                        <p:attrNameLst>
                                          <p:attrName>style.visibility</p:attrName>
                                        </p:attrNameLst>
                                      </p:cBhvr>
                                      <p:to>
                                        <p:strVal val="hidden"/>
                                      </p:to>
                                    </p:set>
                                  </p:childTnLst>
                                </p:cTn>
                              </p:par>
                              <p:par>
                                <p:cTn id="146" presetID="6" presetClass="exit" presetSubtype="16" fill="hold" grpId="1" nodeType="withEffect">
                                  <p:stCondLst>
                                    <p:cond delay="0"/>
                                  </p:stCondLst>
                                  <p:childTnLst>
                                    <p:animEffect transition="out" filter="circle(in)">
                                      <p:cBhvr>
                                        <p:cTn id="147" dur="5000"/>
                                        <p:tgtEl>
                                          <p:spTgt spid="72"/>
                                        </p:tgtEl>
                                      </p:cBhvr>
                                    </p:animEffect>
                                    <p:set>
                                      <p:cBhvr>
                                        <p:cTn id="148" dur="1" fill="hold">
                                          <p:stCondLst>
                                            <p:cond delay="4999"/>
                                          </p:stCondLst>
                                        </p:cTn>
                                        <p:tgtEl>
                                          <p:spTgt spid="72"/>
                                        </p:tgtEl>
                                        <p:attrNameLst>
                                          <p:attrName>style.visibility</p:attrName>
                                        </p:attrNameLst>
                                      </p:cBhvr>
                                      <p:to>
                                        <p:strVal val="hidden"/>
                                      </p:to>
                                    </p:set>
                                  </p:childTnLst>
                                </p:cTn>
                              </p:par>
                              <p:par>
                                <p:cTn id="149" presetID="16" presetClass="exit" presetSubtype="26" fill="hold" grpId="0" nodeType="withEffect">
                                  <p:stCondLst>
                                    <p:cond delay="0"/>
                                  </p:stCondLst>
                                  <p:childTnLst>
                                    <p:animEffect transition="out" filter="barn(inHorizontal)">
                                      <p:cBhvr>
                                        <p:cTn id="150" dur="5000"/>
                                        <p:tgtEl>
                                          <p:spTgt spid="10"/>
                                        </p:tgtEl>
                                      </p:cBhvr>
                                    </p:animEffect>
                                    <p:set>
                                      <p:cBhvr>
                                        <p:cTn id="151" dur="1" fill="hold">
                                          <p:stCondLst>
                                            <p:cond delay="4999"/>
                                          </p:stCondLst>
                                        </p:cTn>
                                        <p:tgtEl>
                                          <p:spTgt spid="10"/>
                                        </p:tgtEl>
                                        <p:attrNameLst>
                                          <p:attrName>style.visibility</p:attrName>
                                        </p:attrNameLst>
                                      </p:cBhvr>
                                      <p:to>
                                        <p:strVal val="hidden"/>
                                      </p:to>
                                    </p:set>
                                  </p:childTnLst>
                                </p:cTn>
                              </p:par>
                              <p:par>
                                <p:cTn id="152" presetID="16" presetClass="exit" presetSubtype="26" fill="hold" grpId="0" nodeType="withEffect">
                                  <p:stCondLst>
                                    <p:cond delay="0"/>
                                  </p:stCondLst>
                                  <p:childTnLst>
                                    <p:animEffect transition="out" filter="barn(inHorizontal)">
                                      <p:cBhvr>
                                        <p:cTn id="153" dur="5000"/>
                                        <p:tgtEl>
                                          <p:spTgt spid="20"/>
                                        </p:tgtEl>
                                      </p:cBhvr>
                                    </p:animEffect>
                                    <p:set>
                                      <p:cBhvr>
                                        <p:cTn id="154" dur="1" fill="hold">
                                          <p:stCondLst>
                                            <p:cond delay="4999"/>
                                          </p:stCondLst>
                                        </p:cTn>
                                        <p:tgtEl>
                                          <p:spTgt spid="20"/>
                                        </p:tgtEl>
                                        <p:attrNameLst>
                                          <p:attrName>style.visibility</p:attrName>
                                        </p:attrNameLst>
                                      </p:cBhvr>
                                      <p:to>
                                        <p:strVal val="hidden"/>
                                      </p:to>
                                    </p:set>
                                  </p:childTnLst>
                                </p:cTn>
                              </p:par>
                              <p:par>
                                <p:cTn id="155" presetID="16" presetClass="exit" presetSubtype="26" fill="hold" grpId="0" nodeType="withEffect">
                                  <p:stCondLst>
                                    <p:cond delay="0"/>
                                  </p:stCondLst>
                                  <p:childTnLst>
                                    <p:animEffect transition="out" filter="barn(inHorizontal)">
                                      <p:cBhvr>
                                        <p:cTn id="156" dur="5000"/>
                                        <p:tgtEl>
                                          <p:spTgt spid="28"/>
                                        </p:tgtEl>
                                      </p:cBhvr>
                                    </p:animEffect>
                                    <p:set>
                                      <p:cBhvr>
                                        <p:cTn id="157" dur="1" fill="hold">
                                          <p:stCondLst>
                                            <p:cond delay="4999"/>
                                          </p:stCondLst>
                                        </p:cTn>
                                        <p:tgtEl>
                                          <p:spTgt spid="28"/>
                                        </p:tgtEl>
                                        <p:attrNameLst>
                                          <p:attrName>style.visibility</p:attrName>
                                        </p:attrNameLst>
                                      </p:cBhvr>
                                      <p:to>
                                        <p:strVal val="hidden"/>
                                      </p:to>
                                    </p:set>
                                  </p:childTnLst>
                                </p:cTn>
                              </p:par>
                              <p:par>
                                <p:cTn id="158" presetID="16" presetClass="exit" presetSubtype="26" fill="hold" grpId="0" nodeType="withEffect">
                                  <p:stCondLst>
                                    <p:cond delay="0"/>
                                  </p:stCondLst>
                                  <p:childTnLst>
                                    <p:animEffect transition="out" filter="barn(inHorizontal)">
                                      <p:cBhvr>
                                        <p:cTn id="159" dur="5000"/>
                                        <p:tgtEl>
                                          <p:spTgt spid="37"/>
                                        </p:tgtEl>
                                      </p:cBhvr>
                                    </p:animEffect>
                                    <p:set>
                                      <p:cBhvr>
                                        <p:cTn id="160" dur="1" fill="hold">
                                          <p:stCondLst>
                                            <p:cond delay="4999"/>
                                          </p:stCondLst>
                                        </p:cTn>
                                        <p:tgtEl>
                                          <p:spTgt spid="37"/>
                                        </p:tgtEl>
                                        <p:attrNameLst>
                                          <p:attrName>style.visibility</p:attrName>
                                        </p:attrNameLst>
                                      </p:cBhvr>
                                      <p:to>
                                        <p:strVal val="hidden"/>
                                      </p:to>
                                    </p:set>
                                  </p:childTnLst>
                                </p:cTn>
                              </p:par>
                              <p:par>
                                <p:cTn id="161" presetID="16" presetClass="exit" presetSubtype="26" fill="hold" grpId="0" nodeType="withEffect">
                                  <p:stCondLst>
                                    <p:cond delay="0"/>
                                  </p:stCondLst>
                                  <p:childTnLst>
                                    <p:animEffect transition="out" filter="barn(inHorizontal)">
                                      <p:cBhvr>
                                        <p:cTn id="162" dur="5000"/>
                                        <p:tgtEl>
                                          <p:spTgt spid="47"/>
                                        </p:tgtEl>
                                      </p:cBhvr>
                                    </p:animEffect>
                                    <p:set>
                                      <p:cBhvr>
                                        <p:cTn id="163" dur="1" fill="hold">
                                          <p:stCondLst>
                                            <p:cond delay="4999"/>
                                          </p:stCondLst>
                                        </p:cTn>
                                        <p:tgtEl>
                                          <p:spTgt spid="47"/>
                                        </p:tgtEl>
                                        <p:attrNameLst>
                                          <p:attrName>style.visibility</p:attrName>
                                        </p:attrNameLst>
                                      </p:cBhvr>
                                      <p:to>
                                        <p:strVal val="hidden"/>
                                      </p:to>
                                    </p:set>
                                  </p:childTnLst>
                                </p:cTn>
                              </p:par>
                              <p:par>
                                <p:cTn id="164" presetID="16" presetClass="exit" presetSubtype="26" fill="hold" grpId="0" nodeType="withEffect">
                                  <p:stCondLst>
                                    <p:cond delay="0"/>
                                  </p:stCondLst>
                                  <p:childTnLst>
                                    <p:animEffect transition="out" filter="barn(inHorizontal)">
                                      <p:cBhvr>
                                        <p:cTn id="165" dur="5000"/>
                                        <p:tgtEl>
                                          <p:spTgt spid="55"/>
                                        </p:tgtEl>
                                      </p:cBhvr>
                                    </p:animEffect>
                                    <p:set>
                                      <p:cBhvr>
                                        <p:cTn id="166" dur="1" fill="hold">
                                          <p:stCondLst>
                                            <p:cond delay="4999"/>
                                          </p:stCondLst>
                                        </p:cTn>
                                        <p:tgtEl>
                                          <p:spTgt spid="55"/>
                                        </p:tgtEl>
                                        <p:attrNameLst>
                                          <p:attrName>style.visibility</p:attrName>
                                        </p:attrNameLst>
                                      </p:cBhvr>
                                      <p:to>
                                        <p:strVal val="hidden"/>
                                      </p:to>
                                    </p:set>
                                  </p:childTnLst>
                                </p:cTn>
                              </p:par>
                              <p:par>
                                <p:cTn id="167" presetID="16" presetClass="exit" presetSubtype="26" fill="hold" grpId="0" nodeType="withEffect">
                                  <p:stCondLst>
                                    <p:cond delay="0"/>
                                  </p:stCondLst>
                                  <p:childTnLst>
                                    <p:animEffect transition="out" filter="barn(inHorizontal)">
                                      <p:cBhvr>
                                        <p:cTn id="168" dur="5000"/>
                                        <p:tgtEl>
                                          <p:spTgt spid="65"/>
                                        </p:tgtEl>
                                      </p:cBhvr>
                                    </p:animEffect>
                                    <p:set>
                                      <p:cBhvr>
                                        <p:cTn id="169" dur="1" fill="hold">
                                          <p:stCondLst>
                                            <p:cond delay="4999"/>
                                          </p:stCondLst>
                                        </p:cTn>
                                        <p:tgtEl>
                                          <p:spTgt spid="65"/>
                                        </p:tgtEl>
                                        <p:attrNameLst>
                                          <p:attrName>style.visibility</p:attrName>
                                        </p:attrNameLst>
                                      </p:cBhvr>
                                      <p:to>
                                        <p:strVal val="hidden"/>
                                      </p:to>
                                    </p:set>
                                  </p:childTnLst>
                                </p:cTn>
                              </p:par>
                              <p:par>
                                <p:cTn id="170" presetID="16" presetClass="exit" presetSubtype="26" fill="hold" grpId="0" nodeType="withEffect">
                                  <p:stCondLst>
                                    <p:cond delay="0"/>
                                  </p:stCondLst>
                                  <p:childTnLst>
                                    <p:animEffect transition="out" filter="barn(inHorizontal)">
                                      <p:cBhvr>
                                        <p:cTn id="171" dur="5000"/>
                                        <p:tgtEl>
                                          <p:spTgt spid="73"/>
                                        </p:tgtEl>
                                      </p:cBhvr>
                                    </p:animEffect>
                                    <p:set>
                                      <p:cBhvr>
                                        <p:cTn id="172" dur="1" fill="hold">
                                          <p:stCondLst>
                                            <p:cond delay="4999"/>
                                          </p:stCondLst>
                                        </p:cTn>
                                        <p:tgtEl>
                                          <p:spTgt spid="73"/>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11"/>
                                        </p:tgtEl>
                                      </p:cBhvr>
                                    </p:animEffect>
                                    <p:set>
                                      <p:cBhvr>
                                        <p:cTn id="175" dur="1" fill="hold">
                                          <p:stCondLst>
                                            <p:cond delay="4999"/>
                                          </p:stCondLst>
                                        </p:cTn>
                                        <p:tgtEl>
                                          <p:spTgt spid="11"/>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21"/>
                                        </p:tgtEl>
                                      </p:cBhvr>
                                    </p:animEffect>
                                    <p:set>
                                      <p:cBhvr>
                                        <p:cTn id="178" dur="1" fill="hold">
                                          <p:stCondLst>
                                            <p:cond delay="4999"/>
                                          </p:stCondLst>
                                        </p:cTn>
                                        <p:tgtEl>
                                          <p:spTgt spid="2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29"/>
                                        </p:tgtEl>
                                      </p:cBhvr>
                                    </p:animEffect>
                                    <p:set>
                                      <p:cBhvr>
                                        <p:cTn id="181" dur="1" fill="hold">
                                          <p:stCondLst>
                                            <p:cond delay="4999"/>
                                          </p:stCondLst>
                                        </p:cTn>
                                        <p:tgtEl>
                                          <p:spTgt spid="29"/>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38"/>
                                        </p:tgtEl>
                                      </p:cBhvr>
                                    </p:animEffect>
                                    <p:set>
                                      <p:cBhvr>
                                        <p:cTn id="184" dur="1" fill="hold">
                                          <p:stCondLst>
                                            <p:cond delay="4999"/>
                                          </p:stCondLst>
                                        </p:cTn>
                                        <p:tgtEl>
                                          <p:spTgt spid="38"/>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48"/>
                                        </p:tgtEl>
                                      </p:cBhvr>
                                    </p:animEffect>
                                    <p:set>
                                      <p:cBhvr>
                                        <p:cTn id="187" dur="1" fill="hold">
                                          <p:stCondLst>
                                            <p:cond delay="4999"/>
                                          </p:stCondLst>
                                        </p:cTn>
                                        <p:tgtEl>
                                          <p:spTgt spid="48"/>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56"/>
                                        </p:tgtEl>
                                      </p:cBhvr>
                                    </p:animEffect>
                                    <p:set>
                                      <p:cBhvr>
                                        <p:cTn id="190" dur="1" fill="hold">
                                          <p:stCondLst>
                                            <p:cond delay="4999"/>
                                          </p:stCondLst>
                                        </p:cTn>
                                        <p:tgtEl>
                                          <p:spTgt spid="56"/>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6"/>
                                        </p:tgtEl>
                                      </p:cBhvr>
                                    </p:animEffect>
                                    <p:set>
                                      <p:cBhvr>
                                        <p:cTn id="193" dur="1" fill="hold">
                                          <p:stCondLst>
                                            <p:cond delay="4999"/>
                                          </p:stCondLst>
                                        </p:cTn>
                                        <p:tgtEl>
                                          <p:spTgt spid="66"/>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74"/>
                                        </p:tgtEl>
                                      </p:cBhvr>
                                    </p:animEffect>
                                    <p:set>
                                      <p:cBhvr>
                                        <p:cTn id="196" dur="1" fill="hold">
                                          <p:stCondLst>
                                            <p:cond delay="4999"/>
                                          </p:stCondLst>
                                        </p:cTn>
                                        <p:tgtEl>
                                          <p:spTgt spid="74"/>
                                        </p:tgtEl>
                                        <p:attrNameLst>
                                          <p:attrName>style.visibility</p:attrName>
                                        </p:attrNameLst>
                                      </p:cBhvr>
                                      <p:to>
                                        <p:strVal val="hidden"/>
                                      </p:to>
                                    </p:set>
                                  </p:childTnLst>
                                </p:cTn>
                              </p:par>
                              <p:par>
                                <p:cTn id="197" presetID="16" presetClass="exit" presetSubtype="26" fill="hold" grpId="0" nodeType="withEffect">
                                  <p:stCondLst>
                                    <p:cond delay="0"/>
                                  </p:stCondLst>
                                  <p:childTnLst>
                                    <p:animEffect transition="out" filter="barn(inHorizontal)">
                                      <p:cBhvr>
                                        <p:cTn id="198" dur="5000"/>
                                        <p:tgtEl>
                                          <p:spTgt spid="12"/>
                                        </p:tgtEl>
                                      </p:cBhvr>
                                    </p:animEffect>
                                    <p:set>
                                      <p:cBhvr>
                                        <p:cTn id="199" dur="1" fill="hold">
                                          <p:stCondLst>
                                            <p:cond delay="4999"/>
                                          </p:stCondLst>
                                        </p:cTn>
                                        <p:tgtEl>
                                          <p:spTgt spid="12"/>
                                        </p:tgtEl>
                                        <p:attrNameLst>
                                          <p:attrName>style.visibility</p:attrName>
                                        </p:attrNameLst>
                                      </p:cBhvr>
                                      <p:to>
                                        <p:strVal val="hidden"/>
                                      </p:to>
                                    </p:set>
                                  </p:childTnLst>
                                </p:cTn>
                              </p:par>
                              <p:par>
                                <p:cTn id="200" presetID="16" presetClass="exit" presetSubtype="26" fill="hold" grpId="0" nodeType="withEffect">
                                  <p:stCondLst>
                                    <p:cond delay="0"/>
                                  </p:stCondLst>
                                  <p:childTnLst>
                                    <p:animEffect transition="out" filter="barn(inHorizontal)">
                                      <p:cBhvr>
                                        <p:cTn id="201" dur="5000"/>
                                        <p:tgtEl>
                                          <p:spTgt spid="22"/>
                                        </p:tgtEl>
                                      </p:cBhvr>
                                    </p:animEffect>
                                    <p:set>
                                      <p:cBhvr>
                                        <p:cTn id="202" dur="1" fill="hold">
                                          <p:stCondLst>
                                            <p:cond delay="4999"/>
                                          </p:stCondLst>
                                        </p:cTn>
                                        <p:tgtEl>
                                          <p:spTgt spid="22"/>
                                        </p:tgtEl>
                                        <p:attrNameLst>
                                          <p:attrName>style.visibility</p:attrName>
                                        </p:attrNameLst>
                                      </p:cBhvr>
                                      <p:to>
                                        <p:strVal val="hidden"/>
                                      </p:to>
                                    </p:set>
                                  </p:childTnLst>
                                </p:cTn>
                              </p:par>
                              <p:par>
                                <p:cTn id="203" presetID="16" presetClass="exit" presetSubtype="26" fill="hold" grpId="0" nodeType="withEffect">
                                  <p:stCondLst>
                                    <p:cond delay="0"/>
                                  </p:stCondLst>
                                  <p:childTnLst>
                                    <p:animEffect transition="out" filter="barn(inHorizontal)">
                                      <p:cBhvr>
                                        <p:cTn id="204" dur="5000"/>
                                        <p:tgtEl>
                                          <p:spTgt spid="30"/>
                                        </p:tgtEl>
                                      </p:cBhvr>
                                    </p:animEffect>
                                    <p:set>
                                      <p:cBhvr>
                                        <p:cTn id="205" dur="1" fill="hold">
                                          <p:stCondLst>
                                            <p:cond delay="4999"/>
                                          </p:stCondLst>
                                        </p:cTn>
                                        <p:tgtEl>
                                          <p:spTgt spid="30"/>
                                        </p:tgtEl>
                                        <p:attrNameLst>
                                          <p:attrName>style.visibility</p:attrName>
                                        </p:attrNameLst>
                                      </p:cBhvr>
                                      <p:to>
                                        <p:strVal val="hidden"/>
                                      </p:to>
                                    </p:set>
                                  </p:childTnLst>
                                </p:cTn>
                              </p:par>
                              <p:par>
                                <p:cTn id="206" presetID="16" presetClass="exit" presetSubtype="26" fill="hold" grpId="0" nodeType="withEffect">
                                  <p:stCondLst>
                                    <p:cond delay="0"/>
                                  </p:stCondLst>
                                  <p:childTnLst>
                                    <p:animEffect transition="out" filter="barn(inHorizontal)">
                                      <p:cBhvr>
                                        <p:cTn id="207" dur="5000"/>
                                        <p:tgtEl>
                                          <p:spTgt spid="39"/>
                                        </p:tgtEl>
                                      </p:cBhvr>
                                    </p:animEffect>
                                    <p:set>
                                      <p:cBhvr>
                                        <p:cTn id="208" dur="1" fill="hold">
                                          <p:stCondLst>
                                            <p:cond delay="4999"/>
                                          </p:stCondLst>
                                        </p:cTn>
                                        <p:tgtEl>
                                          <p:spTgt spid="39"/>
                                        </p:tgtEl>
                                        <p:attrNameLst>
                                          <p:attrName>style.visibility</p:attrName>
                                        </p:attrNameLst>
                                      </p:cBhvr>
                                      <p:to>
                                        <p:strVal val="hidden"/>
                                      </p:to>
                                    </p:set>
                                  </p:childTnLst>
                                </p:cTn>
                              </p:par>
                              <p:par>
                                <p:cTn id="209" presetID="16" presetClass="exit" presetSubtype="26" fill="hold" grpId="0" nodeType="withEffect">
                                  <p:stCondLst>
                                    <p:cond delay="0"/>
                                  </p:stCondLst>
                                  <p:childTnLst>
                                    <p:animEffect transition="out" filter="barn(inHorizontal)">
                                      <p:cBhvr>
                                        <p:cTn id="210" dur="5000"/>
                                        <p:tgtEl>
                                          <p:spTgt spid="49"/>
                                        </p:tgtEl>
                                      </p:cBhvr>
                                    </p:animEffect>
                                    <p:set>
                                      <p:cBhvr>
                                        <p:cTn id="211" dur="1" fill="hold">
                                          <p:stCondLst>
                                            <p:cond delay="4999"/>
                                          </p:stCondLst>
                                        </p:cTn>
                                        <p:tgtEl>
                                          <p:spTgt spid="49"/>
                                        </p:tgtEl>
                                        <p:attrNameLst>
                                          <p:attrName>style.visibility</p:attrName>
                                        </p:attrNameLst>
                                      </p:cBhvr>
                                      <p:to>
                                        <p:strVal val="hidden"/>
                                      </p:to>
                                    </p:set>
                                  </p:childTnLst>
                                </p:cTn>
                              </p:par>
                              <p:par>
                                <p:cTn id="212" presetID="16" presetClass="exit" presetSubtype="26" fill="hold" grpId="0" nodeType="withEffect">
                                  <p:stCondLst>
                                    <p:cond delay="0"/>
                                  </p:stCondLst>
                                  <p:childTnLst>
                                    <p:animEffect transition="out" filter="barn(inHorizontal)">
                                      <p:cBhvr>
                                        <p:cTn id="213" dur="5000"/>
                                        <p:tgtEl>
                                          <p:spTgt spid="57"/>
                                        </p:tgtEl>
                                      </p:cBhvr>
                                    </p:animEffect>
                                    <p:set>
                                      <p:cBhvr>
                                        <p:cTn id="214" dur="1" fill="hold">
                                          <p:stCondLst>
                                            <p:cond delay="4999"/>
                                          </p:stCondLst>
                                        </p:cTn>
                                        <p:tgtEl>
                                          <p:spTgt spid="57"/>
                                        </p:tgtEl>
                                        <p:attrNameLst>
                                          <p:attrName>style.visibility</p:attrName>
                                        </p:attrNameLst>
                                      </p:cBhvr>
                                      <p:to>
                                        <p:strVal val="hidden"/>
                                      </p:to>
                                    </p:set>
                                  </p:childTnLst>
                                </p:cTn>
                              </p:par>
                              <p:par>
                                <p:cTn id="215" presetID="16" presetClass="exit" presetSubtype="26" fill="hold" grpId="0" nodeType="withEffect">
                                  <p:stCondLst>
                                    <p:cond delay="0"/>
                                  </p:stCondLst>
                                  <p:childTnLst>
                                    <p:animEffect transition="out" filter="barn(inHorizontal)">
                                      <p:cBhvr>
                                        <p:cTn id="216" dur="5000"/>
                                        <p:tgtEl>
                                          <p:spTgt spid="67"/>
                                        </p:tgtEl>
                                      </p:cBhvr>
                                    </p:animEffect>
                                    <p:set>
                                      <p:cBhvr>
                                        <p:cTn id="217" dur="1" fill="hold">
                                          <p:stCondLst>
                                            <p:cond delay="4999"/>
                                          </p:stCondLst>
                                        </p:cTn>
                                        <p:tgtEl>
                                          <p:spTgt spid="67"/>
                                        </p:tgtEl>
                                        <p:attrNameLst>
                                          <p:attrName>style.visibility</p:attrName>
                                        </p:attrNameLst>
                                      </p:cBhvr>
                                      <p:to>
                                        <p:strVal val="hidden"/>
                                      </p:to>
                                    </p:set>
                                  </p:childTnLst>
                                </p:cTn>
                              </p:par>
                              <p:par>
                                <p:cTn id="218" presetID="16" presetClass="exit" presetSubtype="26" fill="hold" grpId="0" nodeType="withEffect">
                                  <p:stCondLst>
                                    <p:cond delay="0"/>
                                  </p:stCondLst>
                                  <p:childTnLst>
                                    <p:animEffect transition="out" filter="barn(inHorizontal)">
                                      <p:cBhvr>
                                        <p:cTn id="219" dur="5000"/>
                                        <p:tgtEl>
                                          <p:spTgt spid="75"/>
                                        </p:tgtEl>
                                      </p:cBhvr>
                                    </p:animEffect>
                                    <p:set>
                                      <p:cBhvr>
                                        <p:cTn id="220" dur="1" fill="hold">
                                          <p:stCondLst>
                                            <p:cond delay="4999"/>
                                          </p:stCondLst>
                                        </p:cTn>
                                        <p:tgtEl>
                                          <p:spTgt spid="75"/>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13"/>
                                        </p:tgtEl>
                                      </p:cBhvr>
                                    </p:animEffect>
                                    <p:set>
                                      <p:cBhvr>
                                        <p:cTn id="223" dur="1" fill="hold">
                                          <p:stCondLst>
                                            <p:cond delay="4999"/>
                                          </p:stCondLst>
                                        </p:cTn>
                                        <p:tgtEl>
                                          <p:spTgt spid="13"/>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23"/>
                                        </p:tgtEl>
                                      </p:cBhvr>
                                    </p:animEffect>
                                    <p:set>
                                      <p:cBhvr>
                                        <p:cTn id="226" dur="1" fill="hold">
                                          <p:stCondLst>
                                            <p:cond delay="4999"/>
                                          </p:stCondLst>
                                        </p:cTn>
                                        <p:tgtEl>
                                          <p:spTgt spid="23"/>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31"/>
                                        </p:tgtEl>
                                      </p:cBhvr>
                                    </p:animEffect>
                                    <p:set>
                                      <p:cBhvr>
                                        <p:cTn id="229" dur="1" fill="hold">
                                          <p:stCondLst>
                                            <p:cond delay="4999"/>
                                          </p:stCondLst>
                                        </p:cTn>
                                        <p:tgtEl>
                                          <p:spTgt spid="31"/>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40"/>
                                        </p:tgtEl>
                                      </p:cBhvr>
                                    </p:animEffect>
                                    <p:set>
                                      <p:cBhvr>
                                        <p:cTn id="232" dur="1" fill="hold">
                                          <p:stCondLst>
                                            <p:cond delay="4999"/>
                                          </p:stCondLst>
                                        </p:cTn>
                                        <p:tgtEl>
                                          <p:spTgt spid="40"/>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50"/>
                                        </p:tgtEl>
                                      </p:cBhvr>
                                    </p:animEffect>
                                    <p:set>
                                      <p:cBhvr>
                                        <p:cTn id="235" dur="1" fill="hold">
                                          <p:stCondLst>
                                            <p:cond delay="4999"/>
                                          </p:stCondLst>
                                        </p:cTn>
                                        <p:tgtEl>
                                          <p:spTgt spid="50"/>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58"/>
                                        </p:tgtEl>
                                      </p:cBhvr>
                                    </p:animEffect>
                                    <p:set>
                                      <p:cBhvr>
                                        <p:cTn id="238" dur="1" fill="hold">
                                          <p:stCondLst>
                                            <p:cond delay="4999"/>
                                          </p:stCondLst>
                                        </p:cTn>
                                        <p:tgtEl>
                                          <p:spTgt spid="58"/>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68"/>
                                        </p:tgtEl>
                                      </p:cBhvr>
                                    </p:animEffect>
                                    <p:set>
                                      <p:cBhvr>
                                        <p:cTn id="241" dur="1" fill="hold">
                                          <p:stCondLst>
                                            <p:cond delay="4999"/>
                                          </p:stCondLst>
                                        </p:cTn>
                                        <p:tgtEl>
                                          <p:spTgt spid="68"/>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76"/>
                                        </p:tgtEl>
                                      </p:cBhvr>
                                    </p:animEffect>
                                    <p:set>
                                      <p:cBhvr>
                                        <p:cTn id="244" dur="1" fill="hold">
                                          <p:stCondLst>
                                            <p:cond delay="4999"/>
                                          </p:stCondLst>
                                        </p:cTn>
                                        <p:tgtEl>
                                          <p:spTgt spid="76"/>
                                        </p:tgtEl>
                                        <p:attrNameLst>
                                          <p:attrName>style.visibility</p:attrName>
                                        </p:attrNameLst>
                                      </p:cBhvr>
                                      <p:to>
                                        <p:strVal val="hidden"/>
                                      </p:to>
                                    </p:set>
                                  </p:childTnLst>
                                </p:cTn>
                              </p:par>
                              <p:par>
                                <p:cTn id="245" presetID="16" presetClass="exit" presetSubtype="26" fill="hold" grpId="0" nodeType="withEffect">
                                  <p:stCondLst>
                                    <p:cond delay="0"/>
                                  </p:stCondLst>
                                  <p:childTnLst>
                                    <p:animEffect transition="out" filter="barn(inHorizontal)">
                                      <p:cBhvr>
                                        <p:cTn id="246" dur="5000"/>
                                        <p:tgtEl>
                                          <p:spTgt spid="77"/>
                                        </p:tgtEl>
                                      </p:cBhvr>
                                    </p:animEffect>
                                    <p:set>
                                      <p:cBhvr>
                                        <p:cTn id="247" dur="1" fill="hold">
                                          <p:stCondLst>
                                            <p:cond delay="4999"/>
                                          </p:stCondLst>
                                        </p:cTn>
                                        <p:tgtEl>
                                          <p:spTgt spid="77"/>
                                        </p:tgtEl>
                                        <p:attrNameLst>
                                          <p:attrName>style.visibility</p:attrName>
                                        </p:attrNameLst>
                                      </p:cBhvr>
                                      <p:to>
                                        <p:strVal val="hidden"/>
                                      </p:to>
                                    </p:set>
                                  </p:childTnLst>
                                </p:cTn>
                              </p:par>
                              <p:par>
                                <p:cTn id="248" presetID="16" presetClass="exit" presetSubtype="26" fill="hold" grpId="0" nodeType="withEffect">
                                  <p:stCondLst>
                                    <p:cond delay="0"/>
                                  </p:stCondLst>
                                  <p:childTnLst>
                                    <p:animEffect transition="out" filter="barn(inHorizontal)">
                                      <p:cBhvr>
                                        <p:cTn id="249" dur="5000"/>
                                        <p:tgtEl>
                                          <p:spTgt spid="78"/>
                                        </p:tgtEl>
                                      </p:cBhvr>
                                    </p:animEffect>
                                    <p:set>
                                      <p:cBhvr>
                                        <p:cTn id="250" dur="1" fill="hold">
                                          <p:stCondLst>
                                            <p:cond delay="4999"/>
                                          </p:stCondLst>
                                        </p:cTn>
                                        <p:tgtEl>
                                          <p:spTgt spid="78"/>
                                        </p:tgtEl>
                                        <p:attrNameLst>
                                          <p:attrName>style.visibility</p:attrName>
                                        </p:attrNameLst>
                                      </p:cBhvr>
                                      <p:to>
                                        <p:strVal val="hidden"/>
                                      </p:to>
                                    </p:set>
                                  </p:childTnLst>
                                </p:cTn>
                              </p:par>
                              <p:par>
                                <p:cTn id="251" presetID="16" presetClass="exit" presetSubtype="26" fill="hold" grpId="0" nodeType="withEffect">
                                  <p:stCondLst>
                                    <p:cond delay="0"/>
                                  </p:stCondLst>
                                  <p:childTnLst>
                                    <p:animEffect transition="out" filter="barn(inHorizontal)">
                                      <p:cBhvr>
                                        <p:cTn id="252" dur="5000"/>
                                        <p:tgtEl>
                                          <p:spTgt spid="79"/>
                                        </p:tgtEl>
                                      </p:cBhvr>
                                    </p:animEffect>
                                    <p:set>
                                      <p:cBhvr>
                                        <p:cTn id="253" dur="1" fill="hold">
                                          <p:stCondLst>
                                            <p:cond delay="4999"/>
                                          </p:stCondLst>
                                        </p:cTn>
                                        <p:tgtEl>
                                          <p:spTgt spid="79"/>
                                        </p:tgtEl>
                                        <p:attrNameLst>
                                          <p:attrName>style.visibility</p:attrName>
                                        </p:attrNameLst>
                                      </p:cBhvr>
                                      <p:to>
                                        <p:strVal val="hidden"/>
                                      </p:to>
                                    </p:set>
                                  </p:childTnLst>
                                </p:cTn>
                              </p:par>
                              <p:par>
                                <p:cTn id="254" presetID="16" presetClass="exit" presetSubtype="26" fill="hold" grpId="0" nodeType="withEffect">
                                  <p:stCondLst>
                                    <p:cond delay="0"/>
                                  </p:stCondLst>
                                  <p:childTnLst>
                                    <p:animEffect transition="out" filter="barn(inHorizontal)">
                                      <p:cBhvr>
                                        <p:cTn id="255" dur="5000"/>
                                        <p:tgtEl>
                                          <p:spTgt spid="80"/>
                                        </p:tgtEl>
                                      </p:cBhvr>
                                    </p:animEffect>
                                    <p:set>
                                      <p:cBhvr>
                                        <p:cTn id="256" dur="1" fill="hold">
                                          <p:stCondLst>
                                            <p:cond delay="4999"/>
                                          </p:stCondLst>
                                        </p:cTn>
                                        <p:tgtEl>
                                          <p:spTgt spid="80"/>
                                        </p:tgtEl>
                                        <p:attrNameLst>
                                          <p:attrName>style.visibility</p:attrName>
                                        </p:attrNameLst>
                                      </p:cBhvr>
                                      <p:to>
                                        <p:strVal val="hidden"/>
                                      </p:to>
                                    </p:set>
                                  </p:childTnLst>
                                </p:cTn>
                              </p:par>
                              <p:par>
                                <p:cTn id="257" presetID="16" presetClass="exit" presetSubtype="26" fill="hold" grpId="0" nodeType="withEffect">
                                  <p:stCondLst>
                                    <p:cond delay="0"/>
                                  </p:stCondLst>
                                  <p:childTnLst>
                                    <p:animEffect transition="out" filter="barn(inHorizontal)">
                                      <p:cBhvr>
                                        <p:cTn id="258" dur="5000"/>
                                        <p:tgtEl>
                                          <p:spTgt spid="81"/>
                                        </p:tgtEl>
                                      </p:cBhvr>
                                    </p:animEffect>
                                    <p:set>
                                      <p:cBhvr>
                                        <p:cTn id="259" dur="1" fill="hold">
                                          <p:stCondLst>
                                            <p:cond delay="4999"/>
                                          </p:stCondLst>
                                        </p:cTn>
                                        <p:tgtEl>
                                          <p:spTgt spid="81"/>
                                        </p:tgtEl>
                                        <p:attrNameLst>
                                          <p:attrName>style.visibility</p:attrName>
                                        </p:attrNameLst>
                                      </p:cBhvr>
                                      <p:to>
                                        <p:strVal val="hidden"/>
                                      </p:to>
                                    </p:set>
                                  </p:childTnLst>
                                </p:cTn>
                              </p:par>
                              <p:par>
                                <p:cTn id="260" presetID="16" presetClass="exit" presetSubtype="26" fill="hold" grpId="0" nodeType="withEffect">
                                  <p:stCondLst>
                                    <p:cond delay="0"/>
                                  </p:stCondLst>
                                  <p:childTnLst>
                                    <p:animEffect transition="out" filter="barn(inHorizontal)">
                                      <p:cBhvr>
                                        <p:cTn id="261" dur="5000"/>
                                        <p:tgtEl>
                                          <p:spTgt spid="82"/>
                                        </p:tgtEl>
                                      </p:cBhvr>
                                    </p:animEffect>
                                    <p:set>
                                      <p:cBhvr>
                                        <p:cTn id="262" dur="1" fill="hold">
                                          <p:stCondLst>
                                            <p:cond delay="4999"/>
                                          </p:stCondLst>
                                        </p:cTn>
                                        <p:tgtEl>
                                          <p:spTgt spid="82"/>
                                        </p:tgtEl>
                                        <p:attrNameLst>
                                          <p:attrName>style.visibility</p:attrName>
                                        </p:attrNameLst>
                                      </p:cBhvr>
                                      <p:to>
                                        <p:strVal val="hidden"/>
                                      </p:to>
                                    </p:set>
                                  </p:childTnLst>
                                </p:cTn>
                              </p:par>
                              <p:par>
                                <p:cTn id="263" presetID="16" presetClass="exit" presetSubtype="26" fill="hold" grpId="0" nodeType="withEffect">
                                  <p:stCondLst>
                                    <p:cond delay="0"/>
                                  </p:stCondLst>
                                  <p:childTnLst>
                                    <p:animEffect transition="out" filter="barn(inHorizontal)">
                                      <p:cBhvr>
                                        <p:cTn id="264" dur="5000"/>
                                        <p:tgtEl>
                                          <p:spTgt spid="83"/>
                                        </p:tgtEl>
                                      </p:cBhvr>
                                    </p:animEffect>
                                    <p:set>
                                      <p:cBhvr>
                                        <p:cTn id="265" dur="1" fill="hold">
                                          <p:stCondLst>
                                            <p:cond delay="4999"/>
                                          </p:stCondLst>
                                        </p:cTn>
                                        <p:tgtEl>
                                          <p:spTgt spid="83"/>
                                        </p:tgtEl>
                                        <p:attrNameLst>
                                          <p:attrName>style.visibility</p:attrName>
                                        </p:attrNameLst>
                                      </p:cBhvr>
                                      <p:to>
                                        <p:strVal val="hidden"/>
                                      </p:to>
                                    </p:set>
                                  </p:childTnLst>
                                </p:cTn>
                              </p:par>
                              <p:par>
                                <p:cTn id="266" presetID="16" presetClass="exit" presetSubtype="26" fill="hold" grpId="0" nodeType="withEffect">
                                  <p:stCondLst>
                                    <p:cond delay="0"/>
                                  </p:stCondLst>
                                  <p:childTnLst>
                                    <p:animEffect transition="out" filter="barn(inHorizontal)">
                                      <p:cBhvr>
                                        <p:cTn id="267" dur="5000"/>
                                        <p:tgtEl>
                                          <p:spTgt spid="84"/>
                                        </p:tgtEl>
                                      </p:cBhvr>
                                    </p:animEffect>
                                    <p:set>
                                      <p:cBhvr>
                                        <p:cTn id="268" dur="1" fill="hold">
                                          <p:stCondLst>
                                            <p:cond delay="4999"/>
                                          </p:stCondLst>
                                        </p:cTn>
                                        <p:tgtEl>
                                          <p:spTgt spid="84"/>
                                        </p:tgtEl>
                                        <p:attrNameLst>
                                          <p:attrName>style.visibility</p:attrName>
                                        </p:attrNameLst>
                                      </p:cBhvr>
                                      <p:to>
                                        <p:strVal val="hidden"/>
                                      </p:to>
                                    </p:set>
                                  </p:childTnLst>
                                </p:cTn>
                              </p:par>
                              <p:par>
                                <p:cTn id="269" presetID="23" presetClass="entr" presetSubtype="288"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p:cTn id="271" dur="5000" fill="hold"/>
                                        <p:tgtEl>
                                          <p:spTgt spid="4"/>
                                        </p:tgtEl>
                                        <p:attrNameLst>
                                          <p:attrName>ppt_w</p:attrName>
                                        </p:attrNameLst>
                                      </p:cBhvr>
                                      <p:tavLst>
                                        <p:tav tm="0">
                                          <p:val>
                                            <p:strVal val="4/3*#ppt_w"/>
                                          </p:val>
                                        </p:tav>
                                        <p:tav tm="100000">
                                          <p:val>
                                            <p:strVal val="#ppt_w"/>
                                          </p:val>
                                        </p:tav>
                                      </p:tavLst>
                                    </p:anim>
                                    <p:anim calcmode="lin" valueType="num">
                                      <p:cBhvr>
                                        <p:cTn id="27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9" grpId="1"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19" grpId="1" animBg="1"/>
      <p:bldP spid="20" grpId="0" animBg="1"/>
      <p:bldP spid="21" grpId="0" animBg="1"/>
      <p:bldP spid="22" grpId="0" animBg="1"/>
      <p:bldP spid="23" grpId="0" animBg="1"/>
      <p:bldP spid="24" grpId="0" animBg="1"/>
      <p:bldP spid="25" grpId="0" animBg="1"/>
      <p:bldP spid="26" grpId="0" animBg="1"/>
      <p:bldP spid="27" grpId="0" animBg="1"/>
      <p:bldP spid="27" grpId="1" animBg="1"/>
      <p:bldP spid="28" grpId="0" animBg="1"/>
      <p:bldP spid="29" grpId="0" animBg="1"/>
      <p:bldP spid="30" grpId="0" animBg="1"/>
      <p:bldP spid="31" grpId="0" animBg="1"/>
      <p:bldP spid="32" grpId="0" animBg="1"/>
      <p:bldP spid="33" grpId="0" animBg="1"/>
      <p:bldP spid="34" grpId="0" animBg="1"/>
      <p:bldP spid="35" grpId="0" animBg="1"/>
      <p:bldP spid="36" grpId="0" animBg="1"/>
      <p:bldP spid="36" grpId="1"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6" grpId="1" animBg="1"/>
      <p:bldP spid="47" grpId="0" animBg="1"/>
      <p:bldP spid="48" grpId="0" animBg="1"/>
      <p:bldP spid="49" grpId="0" animBg="1"/>
      <p:bldP spid="50" grpId="0" animBg="1"/>
      <p:bldP spid="51" grpId="0" animBg="1"/>
      <p:bldP spid="52" grpId="0" animBg="1"/>
      <p:bldP spid="53" grpId="0" animBg="1"/>
      <p:bldP spid="54" grpId="0" animBg="1"/>
      <p:bldP spid="54" grpId="1"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4" grpId="1" animBg="1"/>
      <p:bldP spid="65" grpId="0" animBg="1"/>
      <p:bldP spid="66" grpId="0" animBg="1"/>
      <p:bldP spid="67" grpId="0" animBg="1"/>
      <p:bldP spid="68" grpId="0" animBg="1"/>
      <p:bldP spid="69" grpId="0" animBg="1"/>
      <p:bldP spid="70" grpId="0" animBg="1"/>
      <p:bldP spid="71" grpId="0" animBg="1"/>
      <p:bldP spid="72" grpId="0" animBg="1"/>
      <p:bldP spid="72" grpId="1"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eria+pinturas+espatula+oleo+(2).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_fullxfull.437104489_9cv9.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16" fill="hold" grpId="0" nodeType="withEffect">
                                  <p:stCondLst>
                                    <p:cond delay="0"/>
                                  </p:stCondLst>
                                  <p:childTnLst>
                                    <p:animEffect transition="out" filter="diamond(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16" fill="hold" grpId="0" nodeType="withEffect">
                                  <p:stCondLst>
                                    <p:cond delay="0"/>
                                  </p:stCondLst>
                                  <p:childTnLst>
                                    <p:animEffect transition="out" filter="diamond(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16" fill="hold" grpId="0" nodeType="withEffect">
                                  <p:stCondLst>
                                    <p:cond delay="0"/>
                                  </p:stCondLst>
                                  <p:childTnLst>
                                    <p:animEffect transition="out" filter="diamond(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16" fill="hold" grpId="0" nodeType="withEffect">
                                  <p:stCondLst>
                                    <p:cond delay="0"/>
                                  </p:stCondLst>
                                  <p:childTnLst>
                                    <p:animEffect transition="out" filter="diamond(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16" fill="hold" grpId="0" nodeType="withEffect">
                                  <p:stCondLst>
                                    <p:cond delay="0"/>
                                  </p:stCondLst>
                                  <p:childTnLst>
                                    <p:animEffect transition="out" filter="diamond(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16" fill="hold" grpId="0" nodeType="withEffect">
                                  <p:stCondLst>
                                    <p:cond delay="0"/>
                                  </p:stCondLst>
                                  <p:childTnLst>
                                    <p:animEffect transition="out" filter="diamond(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16" fill="hold" grpId="0" nodeType="withEffect">
                                  <p:stCondLst>
                                    <p:cond delay="0"/>
                                  </p:stCondLst>
                                  <p:childTnLst>
                                    <p:animEffect transition="out" filter="diamond(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16" fill="hold" grpId="0" nodeType="withEffect">
                                  <p:stCondLst>
                                    <p:cond delay="0"/>
                                  </p:stCondLst>
                                  <p:childTnLst>
                                    <p:animEffect transition="out" filter="diamond(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16" fill="hold" grpId="0" nodeType="withEffect">
                                  <p:stCondLst>
                                    <p:cond delay="0"/>
                                  </p:stCondLst>
                                  <p:childTnLst>
                                    <p:animEffect transition="out" filter="diamond(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16" fill="hold" grpId="0" nodeType="withEffect">
                                  <p:stCondLst>
                                    <p:cond delay="0"/>
                                  </p:stCondLst>
                                  <p:childTnLst>
                                    <p:animEffect transition="out" filter="diamond(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16" fill="hold" grpId="0" nodeType="withEffect">
                                  <p:stCondLst>
                                    <p:cond delay="0"/>
                                  </p:stCondLst>
                                  <p:childTnLst>
                                    <p:animEffect transition="out" filter="diamond(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16" fill="hold" grpId="0" nodeType="withEffect">
                                  <p:stCondLst>
                                    <p:cond delay="0"/>
                                  </p:stCondLst>
                                  <p:childTnLst>
                                    <p:animEffect transition="out" filter="diamond(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16" fill="hold" grpId="0" nodeType="withEffect">
                                  <p:stCondLst>
                                    <p:cond delay="0"/>
                                  </p:stCondLst>
                                  <p:childTnLst>
                                    <p:animEffect transition="out" filter="diamond(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16" fill="hold" grpId="0" nodeType="withEffect">
                                  <p:stCondLst>
                                    <p:cond delay="0"/>
                                  </p:stCondLst>
                                  <p:childTnLst>
                                    <p:animEffect transition="out" filter="diamond(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16" fill="hold" grpId="0" nodeType="withEffect">
                                  <p:stCondLst>
                                    <p:cond delay="0"/>
                                  </p:stCondLst>
                                  <p:childTnLst>
                                    <p:animEffect transition="out" filter="diamond(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16" fill="hold" grpId="0" nodeType="withEffect">
                                  <p:stCondLst>
                                    <p:cond delay="0"/>
                                  </p:stCondLst>
                                  <p:childTnLst>
                                    <p:animEffect transition="out" filter="diamond(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16" fill="hold" grpId="0" nodeType="withEffect">
                                  <p:stCondLst>
                                    <p:cond delay="0"/>
                                  </p:stCondLst>
                                  <p:childTnLst>
                                    <p:animEffect transition="out" filter="diamond(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16" fill="hold" grpId="0" nodeType="withEffect">
                                  <p:stCondLst>
                                    <p:cond delay="0"/>
                                  </p:stCondLst>
                                  <p:childTnLst>
                                    <p:animEffect transition="out" filter="diamond(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16" fill="hold" grpId="0" nodeType="withEffect">
                                  <p:stCondLst>
                                    <p:cond delay="0"/>
                                  </p:stCondLst>
                                  <p:childTnLst>
                                    <p:animEffect transition="out" filter="diamond(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16" fill="hold" grpId="0" nodeType="withEffect">
                                  <p:stCondLst>
                                    <p:cond delay="0"/>
                                  </p:stCondLst>
                                  <p:childTnLst>
                                    <p:animEffect transition="out" filter="diamond(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_fullxfull.516950732_b52q.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3" presetClass="exit" presetSubtype="16" fill="hold" grpId="0" nodeType="withEffect">
                                  <p:stCondLst>
                                    <p:cond delay="0"/>
                                  </p:stCondLst>
                                  <p:childTnLst>
                                    <p:animEffect transition="out" filter="plus(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3" presetClass="exit" presetSubtype="16" fill="hold" grpId="0" nodeType="withEffect">
                                  <p:stCondLst>
                                    <p:cond delay="0"/>
                                  </p:stCondLst>
                                  <p:childTnLst>
                                    <p:animEffect transition="out" filter="plus(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13" presetClass="exit" presetSubtype="16" fill="hold" grpId="0" nodeType="withEffect">
                                  <p:stCondLst>
                                    <p:cond delay="0"/>
                                  </p:stCondLst>
                                  <p:childTnLst>
                                    <p:animEffect transition="out" filter="plus(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13" presetClass="exit" presetSubtype="16" fill="hold" grpId="0" nodeType="withEffect">
                                  <p:stCondLst>
                                    <p:cond delay="0"/>
                                  </p:stCondLst>
                                  <p:childTnLst>
                                    <p:animEffect transition="out" filter="plus(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13" presetClass="exit" presetSubtype="16" fill="hold" grpId="0" nodeType="withEffect">
                                  <p:stCondLst>
                                    <p:cond delay="0"/>
                                  </p:stCondLst>
                                  <p:childTnLst>
                                    <p:animEffect transition="out" filter="plus(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13" presetClass="exit" presetSubtype="16" fill="hold" grpId="0" nodeType="withEffect">
                                  <p:stCondLst>
                                    <p:cond delay="0"/>
                                  </p:stCondLst>
                                  <p:childTnLst>
                                    <p:animEffect transition="out" filter="plus(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13" presetClass="exit" presetSubtype="16" fill="hold" grpId="0" nodeType="withEffect">
                                  <p:stCondLst>
                                    <p:cond delay="0"/>
                                  </p:stCondLst>
                                  <p:childTnLst>
                                    <p:animEffect transition="out" filter="plus(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13" presetClass="exit" presetSubtype="16" fill="hold" grpId="0" nodeType="withEffect">
                                  <p:stCondLst>
                                    <p:cond delay="0"/>
                                  </p:stCondLst>
                                  <p:childTnLst>
                                    <p:animEffect transition="out" filter="plus(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13" presetClass="exit" presetSubtype="16" fill="hold" grpId="0" nodeType="withEffect">
                                  <p:stCondLst>
                                    <p:cond delay="0"/>
                                  </p:stCondLst>
                                  <p:childTnLst>
                                    <p:animEffect transition="out" filter="plus(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13" presetClass="exit" presetSubtype="16" fill="hold" grpId="0" nodeType="withEffect">
                                  <p:stCondLst>
                                    <p:cond delay="0"/>
                                  </p:stCondLst>
                                  <p:childTnLst>
                                    <p:animEffect transition="out" filter="plus(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13" presetClass="exit" presetSubtype="16" fill="hold" grpId="0" nodeType="withEffect">
                                  <p:stCondLst>
                                    <p:cond delay="0"/>
                                  </p:stCondLst>
                                  <p:childTnLst>
                                    <p:animEffect transition="out" filter="plus(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3" presetClass="exit" presetSubtype="16" fill="hold" grpId="0" nodeType="withEffect">
                                  <p:stCondLst>
                                    <p:cond delay="0"/>
                                  </p:stCondLst>
                                  <p:childTnLst>
                                    <p:animEffect transition="out" filter="plus(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3" presetClass="exit" presetSubtype="16" fill="hold" grpId="0" nodeType="withEffect">
                                  <p:stCondLst>
                                    <p:cond delay="0"/>
                                  </p:stCondLst>
                                  <p:childTnLst>
                                    <p:animEffect transition="out" filter="plus(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3" presetClass="exit" presetSubtype="16" fill="hold" grpId="0" nodeType="withEffect">
                                  <p:stCondLst>
                                    <p:cond delay="0"/>
                                  </p:stCondLst>
                                  <p:childTnLst>
                                    <p:animEffect transition="out" filter="plus(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3" presetClass="exit" presetSubtype="16" fill="hold" grpId="0" nodeType="withEffect">
                                  <p:stCondLst>
                                    <p:cond delay="0"/>
                                  </p:stCondLst>
                                  <p:childTnLst>
                                    <p:animEffect transition="out" filter="plus(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3" presetClass="exit" presetSubtype="16" fill="hold" grpId="0" nodeType="withEffect">
                                  <p:stCondLst>
                                    <p:cond delay="0"/>
                                  </p:stCondLst>
                                  <p:childTnLst>
                                    <p:animEffect transition="out" filter="plus(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3" presetClass="exit" presetSubtype="16" fill="hold" grpId="0" nodeType="withEffect">
                                  <p:stCondLst>
                                    <p:cond delay="0"/>
                                  </p:stCondLst>
                                  <p:childTnLst>
                                    <p:animEffect transition="out" filter="plus(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3" presetClass="exit" presetSubtype="16" fill="hold" grpId="0" nodeType="withEffect">
                                  <p:stCondLst>
                                    <p:cond delay="0"/>
                                  </p:stCondLst>
                                  <p:childTnLst>
                                    <p:animEffect transition="out" filter="plus(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3" presetClass="exit" presetSubtype="16" fill="hold" grpId="0" nodeType="withEffect">
                                  <p:stCondLst>
                                    <p:cond delay="0"/>
                                  </p:stCondLst>
                                  <p:childTnLst>
                                    <p:animEffect transition="out" filter="plus(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3" presetClass="exit" presetSubtype="16" fill="hold" grpId="0" nodeType="withEffect">
                                  <p:stCondLst>
                                    <p:cond delay="0"/>
                                  </p:stCondLst>
                                  <p:childTnLst>
                                    <p:animEffect transition="out" filter="plus(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3" presetClass="exit" presetSubtype="16" fill="hold" grpId="0" nodeType="withEffect">
                                  <p:stCondLst>
                                    <p:cond delay="0"/>
                                  </p:stCondLst>
                                  <p:childTnLst>
                                    <p:animEffect transition="out" filter="plus(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3" presetClass="exit" presetSubtype="16" fill="hold" grpId="0" nodeType="withEffect">
                                  <p:stCondLst>
                                    <p:cond delay="0"/>
                                  </p:stCondLst>
                                  <p:childTnLst>
                                    <p:animEffect transition="out" filter="plus(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3" presetClass="exit" presetSubtype="16" fill="hold" grpId="0" nodeType="withEffect">
                                  <p:stCondLst>
                                    <p:cond delay="0"/>
                                  </p:stCondLst>
                                  <p:childTnLst>
                                    <p:animEffect transition="out" filter="plus(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3" presetClass="exit" presetSubtype="16" fill="hold" grpId="0" nodeType="withEffect">
                                  <p:stCondLst>
                                    <p:cond delay="0"/>
                                  </p:stCondLst>
                                  <p:childTnLst>
                                    <p:animEffect transition="out" filter="plus(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3" presetClass="exit" presetSubtype="16" fill="hold" grpId="0" nodeType="withEffect">
                                  <p:stCondLst>
                                    <p:cond delay="0"/>
                                  </p:stCondLst>
                                  <p:childTnLst>
                                    <p:animEffect transition="out" filter="plus(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3" presetClass="exit" presetSubtype="16" fill="hold" grpId="0" nodeType="withEffect">
                                  <p:stCondLst>
                                    <p:cond delay="0"/>
                                  </p:stCondLst>
                                  <p:childTnLst>
                                    <p:animEffect transition="out" filter="plus(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1.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5" fill="hold" grpId="0" nodeType="withEffect">
                                  <p:stCondLst>
                                    <p:cond delay="0"/>
                                  </p:stCondLst>
                                  <p:childTnLst>
                                    <p:animEffect transition="out" filter="blinds(vertic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5" fill="hold" grpId="0" nodeType="withEffect">
                                  <p:stCondLst>
                                    <p:cond delay="0"/>
                                  </p:stCondLst>
                                  <p:childTnLst>
                                    <p:animEffect transition="out" filter="blinds(vertic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5" fill="hold" grpId="0" nodeType="withEffect">
                                  <p:stCondLst>
                                    <p:cond delay="0"/>
                                  </p:stCondLst>
                                  <p:childTnLst>
                                    <p:animEffect transition="out" filter="blinds(vertic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5" fill="hold" grpId="0" nodeType="withEffect">
                                  <p:stCondLst>
                                    <p:cond delay="0"/>
                                  </p:stCondLst>
                                  <p:childTnLst>
                                    <p:animEffect transition="out" filter="blinds(vertic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5" fill="hold" grpId="0" nodeType="withEffect">
                                  <p:stCondLst>
                                    <p:cond delay="0"/>
                                  </p:stCondLst>
                                  <p:childTnLst>
                                    <p:animEffect transition="out" filter="blinds(vertic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5" fill="hold" grpId="0" nodeType="withEffect">
                                  <p:stCondLst>
                                    <p:cond delay="0"/>
                                  </p:stCondLst>
                                  <p:childTnLst>
                                    <p:animEffect transition="out" filter="blinds(vertic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5" fill="hold" grpId="0" nodeType="withEffect">
                                  <p:stCondLst>
                                    <p:cond delay="0"/>
                                  </p:stCondLst>
                                  <p:childTnLst>
                                    <p:animEffect transition="out" filter="blinds(vertic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5" fill="hold" grpId="0" nodeType="withEffect">
                                  <p:stCondLst>
                                    <p:cond delay="0"/>
                                  </p:stCondLst>
                                  <p:childTnLst>
                                    <p:animEffect transition="out" filter="blinds(vertic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5" fill="hold" grpId="0" nodeType="withEffect">
                                  <p:stCondLst>
                                    <p:cond delay="0"/>
                                  </p:stCondLst>
                                  <p:childTnLst>
                                    <p:animEffect transition="out" filter="blinds(vertic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5" fill="hold" grpId="0" nodeType="withEffect">
                                  <p:stCondLst>
                                    <p:cond delay="0"/>
                                  </p:stCondLst>
                                  <p:childTnLst>
                                    <p:animEffect transition="out" filter="blinds(vertic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282.jpg"/>
          <p:cNvPicPr>
            <a:picLocks noChangeAspect="1"/>
          </p:cNvPicPr>
          <p:nvPr/>
        </p:nvPicPr>
        <p:blipFill>
          <a:blip r:embed="rId2"/>
          <a:stretch>
            <a:fillRect/>
          </a:stretch>
        </p:blipFill>
        <p:spPr>
          <a:xfrm>
            <a:off x="2143108" y="0"/>
            <a:ext cx="5069830" cy="6858000"/>
          </a:xfrm>
          <a:prstGeom prst="rect">
            <a:avLst/>
          </a:prstGeom>
        </p:spPr>
      </p:pic>
      <p:sp>
        <p:nvSpPr>
          <p:cNvPr id="53" name="52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a:off x="5500694"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a:off x="5500694"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a:off x="8286744"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a:off x="8286744"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a:off x="8286744"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a:off x="8286744"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a:off x="8286744"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a:off x="8286744"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a:off x="8286744"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a:off x="8286744"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3"/>
                                        </p:tgtEl>
                                      </p:cBhvr>
                                    </p:animEffect>
                                    <p:set>
                                      <p:cBhvr>
                                        <p:cTn id="7" dur="1" fill="hold">
                                          <p:stCondLst>
                                            <p:cond delay="4999"/>
                                          </p:stCondLst>
                                        </p:cTn>
                                        <p:tgtEl>
                                          <p:spTgt spid="53"/>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4"/>
                                        </p:tgtEl>
                                      </p:cBhvr>
                                    </p:animEffect>
                                    <p:set>
                                      <p:cBhvr>
                                        <p:cTn id="10" dur="1" fill="hold">
                                          <p:stCondLst>
                                            <p:cond delay="4999"/>
                                          </p:stCondLst>
                                        </p:cTn>
                                        <p:tgtEl>
                                          <p:spTgt spid="5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55"/>
                                        </p:tgtEl>
                                      </p:cBhvr>
                                    </p:animEffect>
                                    <p:set>
                                      <p:cBhvr>
                                        <p:cTn id="13" dur="1" fill="hold">
                                          <p:stCondLst>
                                            <p:cond delay="4999"/>
                                          </p:stCondLst>
                                        </p:cTn>
                                        <p:tgtEl>
                                          <p:spTgt spid="55"/>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56"/>
                                        </p:tgtEl>
                                      </p:cBhvr>
                                    </p:animEffect>
                                    <p:set>
                                      <p:cBhvr>
                                        <p:cTn id="16" dur="1" fill="hold">
                                          <p:stCondLst>
                                            <p:cond delay="4999"/>
                                          </p:stCondLst>
                                        </p:cTn>
                                        <p:tgtEl>
                                          <p:spTgt spid="56"/>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57"/>
                                        </p:tgtEl>
                                      </p:cBhvr>
                                    </p:animEffect>
                                    <p:set>
                                      <p:cBhvr>
                                        <p:cTn id="19" dur="1" fill="hold">
                                          <p:stCondLst>
                                            <p:cond delay="4999"/>
                                          </p:stCondLst>
                                        </p:cTn>
                                        <p:tgtEl>
                                          <p:spTgt spid="57"/>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58"/>
                                        </p:tgtEl>
                                      </p:cBhvr>
                                    </p:animEffect>
                                    <p:set>
                                      <p:cBhvr>
                                        <p:cTn id="22" dur="1" fill="hold">
                                          <p:stCondLst>
                                            <p:cond delay="4999"/>
                                          </p:stCondLst>
                                        </p:cTn>
                                        <p:tgtEl>
                                          <p:spTgt spid="58"/>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61"/>
                                        </p:tgtEl>
                                      </p:cBhvr>
                                    </p:animEffect>
                                    <p:set>
                                      <p:cBhvr>
                                        <p:cTn id="31" dur="1" fill="hold">
                                          <p:stCondLst>
                                            <p:cond delay="4999"/>
                                          </p:stCondLst>
                                        </p:cTn>
                                        <p:tgtEl>
                                          <p:spTgt spid="61"/>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62"/>
                                        </p:tgtEl>
                                      </p:cBhvr>
                                    </p:animEffect>
                                    <p:set>
                                      <p:cBhvr>
                                        <p:cTn id="34" dur="1" fill="hold">
                                          <p:stCondLst>
                                            <p:cond delay="4999"/>
                                          </p:stCondLst>
                                        </p:cTn>
                                        <p:tgtEl>
                                          <p:spTgt spid="62"/>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63"/>
                                        </p:tgtEl>
                                      </p:cBhvr>
                                    </p:animEffect>
                                    <p:set>
                                      <p:cBhvr>
                                        <p:cTn id="37" dur="1" fill="hold">
                                          <p:stCondLst>
                                            <p:cond delay="4999"/>
                                          </p:stCondLst>
                                        </p:cTn>
                                        <p:tgtEl>
                                          <p:spTgt spid="63"/>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64"/>
                                        </p:tgtEl>
                                      </p:cBhvr>
                                    </p:animEffect>
                                    <p:set>
                                      <p:cBhvr>
                                        <p:cTn id="40" dur="1" fill="hold">
                                          <p:stCondLst>
                                            <p:cond delay="4999"/>
                                          </p:stCondLst>
                                        </p:cTn>
                                        <p:tgtEl>
                                          <p:spTgt spid="64"/>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65"/>
                                        </p:tgtEl>
                                      </p:cBhvr>
                                    </p:animEffect>
                                    <p:set>
                                      <p:cBhvr>
                                        <p:cTn id="43" dur="1" fill="hold">
                                          <p:stCondLst>
                                            <p:cond delay="4999"/>
                                          </p:stCondLst>
                                        </p:cTn>
                                        <p:tgtEl>
                                          <p:spTgt spid="65"/>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66"/>
                                        </p:tgtEl>
                                      </p:cBhvr>
                                    </p:animEffect>
                                    <p:set>
                                      <p:cBhvr>
                                        <p:cTn id="46" dur="1" fill="hold">
                                          <p:stCondLst>
                                            <p:cond delay="4999"/>
                                          </p:stCondLst>
                                        </p:cTn>
                                        <p:tgtEl>
                                          <p:spTgt spid="66"/>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67"/>
                                        </p:tgtEl>
                                      </p:cBhvr>
                                    </p:animEffect>
                                    <p:set>
                                      <p:cBhvr>
                                        <p:cTn id="49" dur="1" fill="hold">
                                          <p:stCondLst>
                                            <p:cond delay="4999"/>
                                          </p:stCondLst>
                                        </p:cTn>
                                        <p:tgtEl>
                                          <p:spTgt spid="67"/>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68"/>
                                        </p:tgtEl>
                                      </p:cBhvr>
                                    </p:animEffect>
                                    <p:set>
                                      <p:cBhvr>
                                        <p:cTn id="52" dur="1" fill="hold">
                                          <p:stCondLst>
                                            <p:cond delay="4999"/>
                                          </p:stCondLst>
                                        </p:cTn>
                                        <p:tgtEl>
                                          <p:spTgt spid="68"/>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69"/>
                                        </p:tgtEl>
                                      </p:cBhvr>
                                    </p:animEffect>
                                    <p:set>
                                      <p:cBhvr>
                                        <p:cTn id="55" dur="1" fill="hold">
                                          <p:stCondLst>
                                            <p:cond delay="4999"/>
                                          </p:stCondLst>
                                        </p:cTn>
                                        <p:tgtEl>
                                          <p:spTgt spid="69"/>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70"/>
                                        </p:tgtEl>
                                      </p:cBhvr>
                                    </p:animEffect>
                                    <p:set>
                                      <p:cBhvr>
                                        <p:cTn id="58" dur="1" fill="hold">
                                          <p:stCondLst>
                                            <p:cond delay="4999"/>
                                          </p:stCondLst>
                                        </p:cTn>
                                        <p:tgtEl>
                                          <p:spTgt spid="70"/>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71"/>
                                        </p:tgtEl>
                                      </p:cBhvr>
                                    </p:animEffect>
                                    <p:set>
                                      <p:cBhvr>
                                        <p:cTn id="61" dur="1" fill="hold">
                                          <p:stCondLst>
                                            <p:cond delay="4999"/>
                                          </p:stCondLst>
                                        </p:cTn>
                                        <p:tgtEl>
                                          <p:spTgt spid="71"/>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72"/>
                                        </p:tgtEl>
                                      </p:cBhvr>
                                    </p:animEffect>
                                    <p:set>
                                      <p:cBhvr>
                                        <p:cTn id="64" dur="1" fill="hold">
                                          <p:stCondLst>
                                            <p:cond delay="4999"/>
                                          </p:stCondLst>
                                        </p:cTn>
                                        <p:tgtEl>
                                          <p:spTgt spid="72"/>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73"/>
                                        </p:tgtEl>
                                      </p:cBhvr>
                                    </p:animEffect>
                                    <p:set>
                                      <p:cBhvr>
                                        <p:cTn id="67" dur="1" fill="hold">
                                          <p:stCondLst>
                                            <p:cond delay="4999"/>
                                          </p:stCondLst>
                                        </p:cTn>
                                        <p:tgtEl>
                                          <p:spTgt spid="73"/>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74"/>
                                        </p:tgtEl>
                                      </p:cBhvr>
                                    </p:animEffect>
                                    <p:set>
                                      <p:cBhvr>
                                        <p:cTn id="70" dur="1" fill="hold">
                                          <p:stCondLst>
                                            <p:cond delay="4999"/>
                                          </p:stCondLst>
                                        </p:cTn>
                                        <p:tgtEl>
                                          <p:spTgt spid="74"/>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75"/>
                                        </p:tgtEl>
                                      </p:cBhvr>
                                    </p:animEffect>
                                    <p:set>
                                      <p:cBhvr>
                                        <p:cTn id="73" dur="1" fill="hold">
                                          <p:stCondLst>
                                            <p:cond delay="4999"/>
                                          </p:stCondLst>
                                        </p:cTn>
                                        <p:tgtEl>
                                          <p:spTgt spid="75"/>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76"/>
                                        </p:tgtEl>
                                      </p:cBhvr>
                                    </p:animEffect>
                                    <p:set>
                                      <p:cBhvr>
                                        <p:cTn id="76" dur="1" fill="hold">
                                          <p:stCondLst>
                                            <p:cond delay="4999"/>
                                          </p:stCondLst>
                                        </p:cTn>
                                        <p:tgtEl>
                                          <p:spTgt spid="76"/>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77"/>
                                        </p:tgtEl>
                                      </p:cBhvr>
                                    </p:animEffect>
                                    <p:set>
                                      <p:cBhvr>
                                        <p:cTn id="79" dur="1" fill="hold">
                                          <p:stCondLst>
                                            <p:cond delay="4999"/>
                                          </p:stCondLst>
                                        </p:cTn>
                                        <p:tgtEl>
                                          <p:spTgt spid="77"/>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78"/>
                                        </p:tgtEl>
                                      </p:cBhvr>
                                    </p:animEffect>
                                    <p:set>
                                      <p:cBhvr>
                                        <p:cTn id="82" dur="1" fill="hold">
                                          <p:stCondLst>
                                            <p:cond delay="4999"/>
                                          </p:stCondLst>
                                        </p:cTn>
                                        <p:tgtEl>
                                          <p:spTgt spid="78"/>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79"/>
                                        </p:tgtEl>
                                      </p:cBhvr>
                                    </p:animEffect>
                                    <p:set>
                                      <p:cBhvr>
                                        <p:cTn id="85" dur="1" fill="hold">
                                          <p:stCondLst>
                                            <p:cond delay="4999"/>
                                          </p:stCondLst>
                                        </p:cTn>
                                        <p:tgtEl>
                                          <p:spTgt spid="79"/>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80"/>
                                        </p:tgtEl>
                                      </p:cBhvr>
                                    </p:animEffect>
                                    <p:set>
                                      <p:cBhvr>
                                        <p:cTn id="88" dur="1" fill="hold">
                                          <p:stCondLst>
                                            <p:cond delay="4999"/>
                                          </p:stCondLst>
                                        </p:cTn>
                                        <p:tgtEl>
                                          <p:spTgt spid="80"/>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81"/>
                                        </p:tgtEl>
                                      </p:cBhvr>
                                    </p:animEffect>
                                    <p:set>
                                      <p:cBhvr>
                                        <p:cTn id="91" dur="1" fill="hold">
                                          <p:stCondLst>
                                            <p:cond delay="4999"/>
                                          </p:stCondLst>
                                        </p:cTn>
                                        <p:tgtEl>
                                          <p:spTgt spid="81"/>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82"/>
                                        </p:tgtEl>
                                      </p:cBhvr>
                                    </p:animEffect>
                                    <p:set>
                                      <p:cBhvr>
                                        <p:cTn id="94" dur="1" fill="hold">
                                          <p:stCondLst>
                                            <p:cond delay="4999"/>
                                          </p:stCondLst>
                                        </p:cTn>
                                        <p:tgtEl>
                                          <p:spTgt spid="8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83"/>
                                        </p:tgtEl>
                                      </p:cBhvr>
                                    </p:animEffect>
                                    <p:set>
                                      <p:cBhvr>
                                        <p:cTn id="97" dur="1" fill="hold">
                                          <p:stCondLst>
                                            <p:cond delay="4999"/>
                                          </p:stCondLst>
                                        </p:cTn>
                                        <p:tgtEl>
                                          <p:spTgt spid="8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84"/>
                                        </p:tgtEl>
                                      </p:cBhvr>
                                    </p:animEffect>
                                    <p:set>
                                      <p:cBhvr>
                                        <p:cTn id="100" dur="1" fill="hold">
                                          <p:stCondLst>
                                            <p:cond delay="4999"/>
                                          </p:stCondLst>
                                        </p:cTn>
                                        <p:tgtEl>
                                          <p:spTgt spid="84"/>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85"/>
                                        </p:tgtEl>
                                      </p:cBhvr>
                                    </p:animEffect>
                                    <p:set>
                                      <p:cBhvr>
                                        <p:cTn id="103" dur="1" fill="hold">
                                          <p:stCondLst>
                                            <p:cond delay="4999"/>
                                          </p:stCondLst>
                                        </p:cTn>
                                        <p:tgtEl>
                                          <p:spTgt spid="85"/>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86"/>
                                        </p:tgtEl>
                                      </p:cBhvr>
                                    </p:animEffect>
                                    <p:set>
                                      <p:cBhvr>
                                        <p:cTn id="106" dur="1" fill="hold">
                                          <p:stCondLst>
                                            <p:cond delay="4999"/>
                                          </p:stCondLst>
                                        </p:cTn>
                                        <p:tgtEl>
                                          <p:spTgt spid="86"/>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87"/>
                                        </p:tgtEl>
                                      </p:cBhvr>
                                    </p:animEffect>
                                    <p:set>
                                      <p:cBhvr>
                                        <p:cTn id="109" dur="1" fill="hold">
                                          <p:stCondLst>
                                            <p:cond delay="4999"/>
                                          </p:stCondLst>
                                        </p:cTn>
                                        <p:tgtEl>
                                          <p:spTgt spid="87"/>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88"/>
                                        </p:tgtEl>
                                      </p:cBhvr>
                                    </p:animEffect>
                                    <p:set>
                                      <p:cBhvr>
                                        <p:cTn id="112" dur="1" fill="hold">
                                          <p:stCondLst>
                                            <p:cond delay="4999"/>
                                          </p:stCondLst>
                                        </p:cTn>
                                        <p:tgtEl>
                                          <p:spTgt spid="88"/>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89"/>
                                        </p:tgtEl>
                                      </p:cBhvr>
                                    </p:animEffect>
                                    <p:set>
                                      <p:cBhvr>
                                        <p:cTn id="115" dur="1" fill="hold">
                                          <p:stCondLst>
                                            <p:cond delay="4999"/>
                                          </p:stCondLst>
                                        </p:cTn>
                                        <p:tgtEl>
                                          <p:spTgt spid="89"/>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90"/>
                                        </p:tgtEl>
                                      </p:cBhvr>
                                    </p:animEffect>
                                    <p:set>
                                      <p:cBhvr>
                                        <p:cTn id="118" dur="1" fill="hold">
                                          <p:stCondLst>
                                            <p:cond delay="4999"/>
                                          </p:stCondLst>
                                        </p:cTn>
                                        <p:tgtEl>
                                          <p:spTgt spid="90"/>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91"/>
                                        </p:tgtEl>
                                      </p:cBhvr>
                                    </p:animEffect>
                                    <p:set>
                                      <p:cBhvr>
                                        <p:cTn id="121" dur="1" fill="hold">
                                          <p:stCondLst>
                                            <p:cond delay="4999"/>
                                          </p:stCondLst>
                                        </p:cTn>
                                        <p:tgtEl>
                                          <p:spTgt spid="91"/>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92"/>
                                        </p:tgtEl>
                                      </p:cBhvr>
                                    </p:animEffect>
                                    <p:set>
                                      <p:cBhvr>
                                        <p:cTn id="124" dur="1" fill="hold">
                                          <p:stCondLst>
                                            <p:cond delay="4999"/>
                                          </p:stCondLst>
                                        </p:cTn>
                                        <p:tgtEl>
                                          <p:spTgt spid="92"/>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93"/>
                                        </p:tgtEl>
                                      </p:cBhvr>
                                    </p:animEffect>
                                    <p:set>
                                      <p:cBhvr>
                                        <p:cTn id="127" dur="1" fill="hold">
                                          <p:stCondLst>
                                            <p:cond delay="4999"/>
                                          </p:stCondLst>
                                        </p:cTn>
                                        <p:tgtEl>
                                          <p:spTgt spid="93"/>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94"/>
                                        </p:tgtEl>
                                      </p:cBhvr>
                                    </p:animEffect>
                                    <p:set>
                                      <p:cBhvr>
                                        <p:cTn id="130" dur="1" fill="hold">
                                          <p:stCondLst>
                                            <p:cond delay="4999"/>
                                          </p:stCondLst>
                                        </p:cTn>
                                        <p:tgtEl>
                                          <p:spTgt spid="94"/>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95"/>
                                        </p:tgtEl>
                                      </p:cBhvr>
                                    </p:animEffect>
                                    <p:set>
                                      <p:cBhvr>
                                        <p:cTn id="133" dur="1" fill="hold">
                                          <p:stCondLst>
                                            <p:cond delay="4999"/>
                                          </p:stCondLst>
                                        </p:cTn>
                                        <p:tgtEl>
                                          <p:spTgt spid="95"/>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96"/>
                                        </p:tgtEl>
                                      </p:cBhvr>
                                    </p:animEffect>
                                    <p:set>
                                      <p:cBhvr>
                                        <p:cTn id="136" dur="1" fill="hold">
                                          <p:stCondLst>
                                            <p:cond delay="4999"/>
                                          </p:stCondLst>
                                        </p:cTn>
                                        <p:tgtEl>
                                          <p:spTgt spid="96"/>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97"/>
                                        </p:tgtEl>
                                      </p:cBhvr>
                                    </p:animEffect>
                                    <p:set>
                                      <p:cBhvr>
                                        <p:cTn id="139" dur="1" fill="hold">
                                          <p:stCondLst>
                                            <p:cond delay="4999"/>
                                          </p:stCondLst>
                                        </p:cTn>
                                        <p:tgtEl>
                                          <p:spTgt spid="97"/>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98"/>
                                        </p:tgtEl>
                                      </p:cBhvr>
                                    </p:animEffect>
                                    <p:set>
                                      <p:cBhvr>
                                        <p:cTn id="142" dur="1" fill="hold">
                                          <p:stCondLst>
                                            <p:cond delay="4999"/>
                                          </p:stCondLst>
                                        </p:cTn>
                                        <p:tgtEl>
                                          <p:spTgt spid="98"/>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99"/>
                                        </p:tgtEl>
                                      </p:cBhvr>
                                    </p:animEffect>
                                    <p:set>
                                      <p:cBhvr>
                                        <p:cTn id="145" dur="1" fill="hold">
                                          <p:stCondLst>
                                            <p:cond delay="4999"/>
                                          </p:stCondLst>
                                        </p:cTn>
                                        <p:tgtEl>
                                          <p:spTgt spid="99"/>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100"/>
                                        </p:tgtEl>
                                      </p:cBhvr>
                                    </p:animEffect>
                                    <p:set>
                                      <p:cBhvr>
                                        <p:cTn id="148" dur="1" fill="hold">
                                          <p:stCondLst>
                                            <p:cond delay="4999"/>
                                          </p:stCondLst>
                                        </p:cTn>
                                        <p:tgtEl>
                                          <p:spTgt spid="100"/>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101"/>
                                        </p:tgtEl>
                                      </p:cBhvr>
                                    </p:animEffect>
                                    <p:set>
                                      <p:cBhvr>
                                        <p:cTn id="151" dur="1" fill="hold">
                                          <p:stCondLst>
                                            <p:cond delay="4999"/>
                                          </p:stCondLst>
                                        </p:cTn>
                                        <p:tgtEl>
                                          <p:spTgt spid="101"/>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102"/>
                                        </p:tgtEl>
                                      </p:cBhvr>
                                    </p:animEffect>
                                    <p:set>
                                      <p:cBhvr>
                                        <p:cTn id="154" dur="1" fill="hold">
                                          <p:stCondLst>
                                            <p:cond delay="4999"/>
                                          </p:stCondLst>
                                        </p:cTn>
                                        <p:tgtEl>
                                          <p:spTgt spid="102"/>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103"/>
                                        </p:tgtEl>
                                      </p:cBhvr>
                                    </p:animEffect>
                                    <p:set>
                                      <p:cBhvr>
                                        <p:cTn id="157" dur="1" fill="hold">
                                          <p:stCondLst>
                                            <p:cond delay="4999"/>
                                          </p:stCondLst>
                                        </p:cTn>
                                        <p:tgtEl>
                                          <p:spTgt spid="103"/>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104"/>
                                        </p:tgtEl>
                                      </p:cBhvr>
                                    </p:animEffect>
                                    <p:set>
                                      <p:cBhvr>
                                        <p:cTn id="160" dur="1" fill="hold">
                                          <p:stCondLst>
                                            <p:cond delay="4999"/>
                                          </p:stCondLst>
                                        </p:cTn>
                                        <p:tgtEl>
                                          <p:spTgt spid="104"/>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105"/>
                                        </p:tgtEl>
                                      </p:cBhvr>
                                    </p:animEffect>
                                    <p:set>
                                      <p:cBhvr>
                                        <p:cTn id="163" dur="1" fill="hold">
                                          <p:stCondLst>
                                            <p:cond delay="4999"/>
                                          </p:stCondLst>
                                        </p:cTn>
                                        <p:tgtEl>
                                          <p:spTgt spid="105"/>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106"/>
                                        </p:tgtEl>
                                      </p:cBhvr>
                                    </p:animEffect>
                                    <p:set>
                                      <p:cBhvr>
                                        <p:cTn id="166" dur="1" fill="hold">
                                          <p:stCondLst>
                                            <p:cond delay="4999"/>
                                          </p:stCondLst>
                                        </p:cTn>
                                        <p:tgtEl>
                                          <p:spTgt spid="106"/>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107"/>
                                        </p:tgtEl>
                                      </p:cBhvr>
                                    </p:animEffect>
                                    <p:set>
                                      <p:cBhvr>
                                        <p:cTn id="169" dur="1" fill="hold">
                                          <p:stCondLst>
                                            <p:cond delay="4999"/>
                                          </p:stCondLst>
                                        </p:cTn>
                                        <p:tgtEl>
                                          <p:spTgt spid="107"/>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108"/>
                                        </p:tgtEl>
                                      </p:cBhvr>
                                    </p:animEffect>
                                    <p:set>
                                      <p:cBhvr>
                                        <p:cTn id="172" dur="1" fill="hold">
                                          <p:stCondLst>
                                            <p:cond delay="4999"/>
                                          </p:stCondLst>
                                        </p:cTn>
                                        <p:tgtEl>
                                          <p:spTgt spid="108"/>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109"/>
                                        </p:tgtEl>
                                      </p:cBhvr>
                                    </p:animEffect>
                                    <p:set>
                                      <p:cBhvr>
                                        <p:cTn id="175" dur="1" fill="hold">
                                          <p:stCondLst>
                                            <p:cond delay="4999"/>
                                          </p:stCondLst>
                                        </p:cTn>
                                        <p:tgtEl>
                                          <p:spTgt spid="109"/>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110"/>
                                        </p:tgtEl>
                                      </p:cBhvr>
                                    </p:animEffect>
                                    <p:set>
                                      <p:cBhvr>
                                        <p:cTn id="178" dur="1" fill="hold">
                                          <p:stCondLst>
                                            <p:cond delay="4999"/>
                                          </p:stCondLst>
                                        </p:cTn>
                                        <p:tgtEl>
                                          <p:spTgt spid="110"/>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111"/>
                                        </p:tgtEl>
                                      </p:cBhvr>
                                    </p:animEffect>
                                    <p:set>
                                      <p:cBhvr>
                                        <p:cTn id="181" dur="1" fill="hold">
                                          <p:stCondLst>
                                            <p:cond delay="4999"/>
                                          </p:stCondLst>
                                        </p:cTn>
                                        <p:tgtEl>
                                          <p:spTgt spid="111"/>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112"/>
                                        </p:tgtEl>
                                      </p:cBhvr>
                                    </p:animEffect>
                                    <p:set>
                                      <p:cBhvr>
                                        <p:cTn id="184" dur="1" fill="hold">
                                          <p:stCondLst>
                                            <p:cond delay="4999"/>
                                          </p:stCondLst>
                                        </p:cTn>
                                        <p:tgtEl>
                                          <p:spTgt spid="112"/>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113"/>
                                        </p:tgtEl>
                                      </p:cBhvr>
                                    </p:animEffect>
                                    <p:set>
                                      <p:cBhvr>
                                        <p:cTn id="187" dur="1" fill="hold">
                                          <p:stCondLst>
                                            <p:cond delay="4999"/>
                                          </p:stCondLst>
                                        </p:cTn>
                                        <p:tgtEl>
                                          <p:spTgt spid="113"/>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114"/>
                                        </p:tgtEl>
                                      </p:cBhvr>
                                    </p:animEffect>
                                    <p:set>
                                      <p:cBhvr>
                                        <p:cTn id="190" dur="1" fill="hold">
                                          <p:stCondLst>
                                            <p:cond delay="4999"/>
                                          </p:stCondLst>
                                        </p:cTn>
                                        <p:tgtEl>
                                          <p:spTgt spid="114"/>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115"/>
                                        </p:tgtEl>
                                      </p:cBhvr>
                                    </p:animEffect>
                                    <p:set>
                                      <p:cBhvr>
                                        <p:cTn id="193" dur="1" fill="hold">
                                          <p:stCondLst>
                                            <p:cond delay="4999"/>
                                          </p:stCondLst>
                                        </p:cTn>
                                        <p:tgtEl>
                                          <p:spTgt spid="115"/>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116"/>
                                        </p:tgtEl>
                                      </p:cBhvr>
                                    </p:animEffect>
                                    <p:set>
                                      <p:cBhvr>
                                        <p:cTn id="196" dur="1" fill="hold">
                                          <p:stCondLst>
                                            <p:cond delay="4999"/>
                                          </p:stCondLst>
                                        </p:cTn>
                                        <p:tgtEl>
                                          <p:spTgt spid="116"/>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117"/>
                                        </p:tgtEl>
                                      </p:cBhvr>
                                    </p:animEffect>
                                    <p:set>
                                      <p:cBhvr>
                                        <p:cTn id="199" dur="1" fill="hold">
                                          <p:stCondLst>
                                            <p:cond delay="4999"/>
                                          </p:stCondLst>
                                        </p:cTn>
                                        <p:tgtEl>
                                          <p:spTgt spid="117"/>
                                        </p:tgtEl>
                                        <p:attrNameLst>
                                          <p:attrName>style.visibility</p:attrName>
                                        </p:attrNameLst>
                                      </p:cBhvr>
                                      <p:to>
                                        <p:strVal val="hidden"/>
                                      </p:to>
                                    </p:set>
                                  </p:childTnLst>
                                </p:cTn>
                              </p:par>
                              <p:par>
                                <p:cTn id="200" presetID="18" presetClass="exit" presetSubtype="12" fill="hold" grpId="0" nodeType="withEffect">
                                  <p:stCondLst>
                                    <p:cond delay="0"/>
                                  </p:stCondLst>
                                  <p:childTnLst>
                                    <p:animEffect transition="out" filter="strips(downLeft)">
                                      <p:cBhvr>
                                        <p:cTn id="201" dur="5000"/>
                                        <p:tgtEl>
                                          <p:spTgt spid="118"/>
                                        </p:tgtEl>
                                      </p:cBhvr>
                                    </p:animEffect>
                                    <p:set>
                                      <p:cBhvr>
                                        <p:cTn id="202" dur="1" fill="hold">
                                          <p:stCondLst>
                                            <p:cond delay="4999"/>
                                          </p:stCondLst>
                                        </p:cTn>
                                        <p:tgtEl>
                                          <p:spTgt spid="118"/>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119"/>
                                        </p:tgtEl>
                                      </p:cBhvr>
                                    </p:animEffect>
                                    <p:set>
                                      <p:cBhvr>
                                        <p:cTn id="205" dur="1" fill="hold">
                                          <p:stCondLst>
                                            <p:cond delay="4999"/>
                                          </p:stCondLst>
                                        </p:cTn>
                                        <p:tgtEl>
                                          <p:spTgt spid="119"/>
                                        </p:tgtEl>
                                        <p:attrNameLst>
                                          <p:attrName>style.visibility</p:attrName>
                                        </p:attrNameLst>
                                      </p:cBhvr>
                                      <p:to>
                                        <p:strVal val="hidden"/>
                                      </p:to>
                                    </p:set>
                                  </p:childTnLst>
                                </p:cTn>
                              </p:par>
                              <p:par>
                                <p:cTn id="206" presetID="18" presetClass="exit" presetSubtype="12" fill="hold" grpId="0" nodeType="withEffect">
                                  <p:stCondLst>
                                    <p:cond delay="0"/>
                                  </p:stCondLst>
                                  <p:childTnLst>
                                    <p:animEffect transition="out" filter="strips(downLeft)">
                                      <p:cBhvr>
                                        <p:cTn id="207" dur="5000"/>
                                        <p:tgtEl>
                                          <p:spTgt spid="120"/>
                                        </p:tgtEl>
                                      </p:cBhvr>
                                    </p:animEffect>
                                    <p:set>
                                      <p:cBhvr>
                                        <p:cTn id="208" dur="1" fill="hold">
                                          <p:stCondLst>
                                            <p:cond delay="4999"/>
                                          </p:stCondLst>
                                        </p:cTn>
                                        <p:tgtEl>
                                          <p:spTgt spid="120"/>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121"/>
                                        </p:tgtEl>
                                      </p:cBhvr>
                                    </p:animEffect>
                                    <p:set>
                                      <p:cBhvr>
                                        <p:cTn id="211" dur="1" fill="hold">
                                          <p:stCondLst>
                                            <p:cond delay="4999"/>
                                          </p:stCondLst>
                                        </p:cTn>
                                        <p:tgtEl>
                                          <p:spTgt spid="121"/>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122"/>
                                        </p:tgtEl>
                                      </p:cBhvr>
                                    </p:animEffect>
                                    <p:set>
                                      <p:cBhvr>
                                        <p:cTn id="214" dur="1" fill="hold">
                                          <p:stCondLst>
                                            <p:cond delay="4999"/>
                                          </p:stCondLst>
                                        </p:cTn>
                                        <p:tgtEl>
                                          <p:spTgt spid="122"/>
                                        </p:tgtEl>
                                        <p:attrNameLst>
                                          <p:attrName>style.visibility</p:attrName>
                                        </p:attrNameLst>
                                      </p:cBhvr>
                                      <p:to>
                                        <p:strVal val="hidden"/>
                                      </p:to>
                                    </p:set>
                                  </p:childTnLst>
                                </p:cTn>
                              </p:par>
                              <p:par>
                                <p:cTn id="215" presetID="18" presetClass="exit" presetSubtype="12" fill="hold" grpId="0" nodeType="withEffect">
                                  <p:stCondLst>
                                    <p:cond delay="0"/>
                                  </p:stCondLst>
                                  <p:childTnLst>
                                    <p:animEffect transition="out" filter="strips(downLeft)">
                                      <p:cBhvr>
                                        <p:cTn id="216" dur="5000"/>
                                        <p:tgtEl>
                                          <p:spTgt spid="123"/>
                                        </p:tgtEl>
                                      </p:cBhvr>
                                    </p:animEffect>
                                    <p:set>
                                      <p:cBhvr>
                                        <p:cTn id="217" dur="1" fill="hold">
                                          <p:stCondLst>
                                            <p:cond delay="4999"/>
                                          </p:stCondLst>
                                        </p:cTn>
                                        <p:tgtEl>
                                          <p:spTgt spid="123"/>
                                        </p:tgtEl>
                                        <p:attrNameLst>
                                          <p:attrName>style.visibility</p:attrName>
                                        </p:attrNameLst>
                                      </p:cBhvr>
                                      <p:to>
                                        <p:strVal val="hidden"/>
                                      </p:to>
                                    </p:set>
                                  </p:childTnLst>
                                </p:cTn>
                              </p:par>
                              <p:par>
                                <p:cTn id="218" presetID="18" presetClass="exit" presetSubtype="12" fill="hold" grpId="0" nodeType="withEffect">
                                  <p:stCondLst>
                                    <p:cond delay="0"/>
                                  </p:stCondLst>
                                  <p:childTnLst>
                                    <p:animEffect transition="out" filter="strips(downLeft)">
                                      <p:cBhvr>
                                        <p:cTn id="219" dur="5000"/>
                                        <p:tgtEl>
                                          <p:spTgt spid="124"/>
                                        </p:tgtEl>
                                      </p:cBhvr>
                                    </p:animEffect>
                                    <p:set>
                                      <p:cBhvr>
                                        <p:cTn id="220" dur="1" fill="hold">
                                          <p:stCondLst>
                                            <p:cond delay="4999"/>
                                          </p:stCondLst>
                                        </p:cTn>
                                        <p:tgtEl>
                                          <p:spTgt spid="124"/>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125"/>
                                        </p:tgtEl>
                                      </p:cBhvr>
                                    </p:animEffect>
                                    <p:set>
                                      <p:cBhvr>
                                        <p:cTn id="223" dur="1" fill="hold">
                                          <p:stCondLst>
                                            <p:cond delay="4999"/>
                                          </p:stCondLst>
                                        </p:cTn>
                                        <p:tgtEl>
                                          <p:spTgt spid="125"/>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126"/>
                                        </p:tgtEl>
                                      </p:cBhvr>
                                    </p:animEffect>
                                    <p:set>
                                      <p:cBhvr>
                                        <p:cTn id="226" dur="1" fill="hold">
                                          <p:stCondLst>
                                            <p:cond delay="4999"/>
                                          </p:stCondLst>
                                        </p:cTn>
                                        <p:tgtEl>
                                          <p:spTgt spid="126"/>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127"/>
                                        </p:tgtEl>
                                      </p:cBhvr>
                                    </p:animEffect>
                                    <p:set>
                                      <p:cBhvr>
                                        <p:cTn id="229" dur="1" fill="hold">
                                          <p:stCondLst>
                                            <p:cond delay="4999"/>
                                          </p:stCondLst>
                                        </p:cTn>
                                        <p:tgtEl>
                                          <p:spTgt spid="127"/>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128"/>
                                        </p:tgtEl>
                                      </p:cBhvr>
                                    </p:animEffect>
                                    <p:set>
                                      <p:cBhvr>
                                        <p:cTn id="232" dur="1" fill="hold">
                                          <p:stCondLst>
                                            <p:cond delay="4999"/>
                                          </p:stCondLst>
                                        </p:cTn>
                                        <p:tgtEl>
                                          <p:spTgt spid="128"/>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129"/>
                                        </p:tgtEl>
                                      </p:cBhvr>
                                    </p:animEffect>
                                    <p:set>
                                      <p:cBhvr>
                                        <p:cTn id="235" dur="1" fill="hold">
                                          <p:stCondLst>
                                            <p:cond delay="4999"/>
                                          </p:stCondLst>
                                        </p:cTn>
                                        <p:tgtEl>
                                          <p:spTgt spid="129"/>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130"/>
                                        </p:tgtEl>
                                      </p:cBhvr>
                                    </p:animEffect>
                                    <p:set>
                                      <p:cBhvr>
                                        <p:cTn id="238" dur="1" fill="hold">
                                          <p:stCondLst>
                                            <p:cond delay="4999"/>
                                          </p:stCondLst>
                                        </p:cTn>
                                        <p:tgtEl>
                                          <p:spTgt spid="130"/>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131"/>
                                        </p:tgtEl>
                                      </p:cBhvr>
                                    </p:animEffect>
                                    <p:set>
                                      <p:cBhvr>
                                        <p:cTn id="241" dur="1" fill="hold">
                                          <p:stCondLst>
                                            <p:cond delay="4999"/>
                                          </p:stCondLst>
                                        </p:cTn>
                                        <p:tgtEl>
                                          <p:spTgt spid="131"/>
                                        </p:tgtEl>
                                        <p:attrNameLst>
                                          <p:attrName>style.visibility</p:attrName>
                                        </p:attrNameLst>
                                      </p:cBhvr>
                                      <p:to>
                                        <p:strVal val="hidden"/>
                                      </p:to>
                                    </p:set>
                                  </p:childTnLst>
                                </p:cTn>
                              </p:par>
                              <p:par>
                                <p:cTn id="242" presetID="18" presetClass="exit" presetSubtype="12" fill="hold" grpId="0" nodeType="withEffect">
                                  <p:stCondLst>
                                    <p:cond delay="0"/>
                                  </p:stCondLst>
                                  <p:childTnLst>
                                    <p:animEffect transition="out" filter="strips(downLeft)">
                                      <p:cBhvr>
                                        <p:cTn id="243" dur="5000"/>
                                        <p:tgtEl>
                                          <p:spTgt spid="132"/>
                                        </p:tgtEl>
                                      </p:cBhvr>
                                    </p:animEffect>
                                    <p:set>
                                      <p:cBhvr>
                                        <p:cTn id="244" dur="1" fill="hold">
                                          <p:stCondLst>
                                            <p:cond delay="4999"/>
                                          </p:stCondLst>
                                        </p:cTn>
                                        <p:tgtEl>
                                          <p:spTgt spid="132"/>
                                        </p:tgtEl>
                                        <p:attrNameLst>
                                          <p:attrName>style.visibility</p:attrName>
                                        </p:attrNameLst>
                                      </p:cBhvr>
                                      <p:to>
                                        <p:strVal val="hidden"/>
                                      </p:to>
                                    </p:set>
                                  </p:childTnLst>
                                </p:cTn>
                              </p:par>
                              <p:par>
                                <p:cTn id="245" presetID="47" presetClass="entr" presetSubtype="0"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Effect transition="in" filter="fade">
                                      <p:cBhvr>
                                        <p:cTn id="247" dur="5000"/>
                                        <p:tgtEl>
                                          <p:spTgt spid="4"/>
                                        </p:tgtEl>
                                      </p:cBhvr>
                                    </p:animEffect>
                                    <p:anim calcmode="lin" valueType="num">
                                      <p:cBhvr>
                                        <p:cTn id="248" dur="5000" fill="hold"/>
                                        <p:tgtEl>
                                          <p:spTgt spid="4"/>
                                        </p:tgtEl>
                                        <p:attrNameLst>
                                          <p:attrName>ppt_x</p:attrName>
                                        </p:attrNameLst>
                                      </p:cBhvr>
                                      <p:tavLst>
                                        <p:tav tm="0">
                                          <p:val>
                                            <p:strVal val="#ppt_x"/>
                                          </p:val>
                                        </p:tav>
                                        <p:tav tm="100000">
                                          <p:val>
                                            <p:strVal val="#ppt_x"/>
                                          </p:val>
                                        </p:tav>
                                      </p:tavLst>
                                    </p:anim>
                                    <p:anim calcmode="lin" valueType="num">
                                      <p:cBhvr>
                                        <p:cTn id="249"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_afremov_tango-979912.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41"/>
                                        </p:tgtEl>
                                      </p:cBhvr>
                                    </p:animEffect>
                                    <p:set>
                                      <p:cBhvr>
                                        <p:cTn id="19" dur="1" fill="hold">
                                          <p:stCondLst>
                                            <p:cond delay="4999"/>
                                          </p:stCondLst>
                                        </p:cTn>
                                        <p:tgtEl>
                                          <p:spTgt spid="41"/>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42"/>
                                        </p:tgtEl>
                                      </p:cBhvr>
                                    </p:animEffect>
                                    <p:set>
                                      <p:cBhvr>
                                        <p:cTn id="22" dur="1" fill="hold">
                                          <p:stCondLst>
                                            <p:cond delay="4999"/>
                                          </p:stCondLst>
                                        </p:cTn>
                                        <p:tgtEl>
                                          <p:spTgt spid="42"/>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59"/>
                                        </p:tgtEl>
                                      </p:cBhvr>
                                    </p:animEffect>
                                    <p:set>
                                      <p:cBhvr>
                                        <p:cTn id="25" dur="1" fill="hold">
                                          <p:stCondLst>
                                            <p:cond delay="4999"/>
                                          </p:stCondLst>
                                        </p:cTn>
                                        <p:tgtEl>
                                          <p:spTgt spid="59"/>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60"/>
                                        </p:tgtEl>
                                      </p:cBhvr>
                                    </p:animEffect>
                                    <p:set>
                                      <p:cBhvr>
                                        <p:cTn id="28" dur="1" fill="hold">
                                          <p:stCondLst>
                                            <p:cond delay="4999"/>
                                          </p:stCondLst>
                                        </p:cTn>
                                        <p:tgtEl>
                                          <p:spTgt spid="6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33"/>
                                        </p:tgtEl>
                                      </p:cBhvr>
                                    </p:animEffect>
                                    <p:set>
                                      <p:cBhvr>
                                        <p:cTn id="40" dur="1" fill="hold">
                                          <p:stCondLst>
                                            <p:cond delay="4999"/>
                                          </p:stCondLst>
                                        </p:cTn>
                                        <p:tgtEl>
                                          <p:spTgt spid="33"/>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43"/>
                                        </p:tgtEl>
                                      </p:cBhvr>
                                    </p:animEffect>
                                    <p:set>
                                      <p:cBhvr>
                                        <p:cTn id="43" dur="1" fill="hold">
                                          <p:stCondLst>
                                            <p:cond delay="4999"/>
                                          </p:stCondLst>
                                        </p:cTn>
                                        <p:tgtEl>
                                          <p:spTgt spid="43"/>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51"/>
                                        </p:tgtEl>
                                      </p:cBhvr>
                                    </p:animEffect>
                                    <p:set>
                                      <p:cBhvr>
                                        <p:cTn id="46" dur="1" fill="hold">
                                          <p:stCondLst>
                                            <p:cond delay="4999"/>
                                          </p:stCondLst>
                                        </p:cTn>
                                        <p:tgtEl>
                                          <p:spTgt spid="51"/>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61"/>
                                        </p:tgtEl>
                                      </p:cBhvr>
                                    </p:animEffect>
                                    <p:set>
                                      <p:cBhvr>
                                        <p:cTn id="49" dur="1" fill="hold">
                                          <p:stCondLst>
                                            <p:cond delay="4999"/>
                                          </p:stCondLst>
                                        </p:cTn>
                                        <p:tgtEl>
                                          <p:spTgt spid="61"/>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69"/>
                                        </p:tgtEl>
                                      </p:cBhvr>
                                    </p:animEffect>
                                    <p:set>
                                      <p:cBhvr>
                                        <p:cTn id="52" dur="1" fill="hold">
                                          <p:stCondLst>
                                            <p:cond delay="4999"/>
                                          </p:stCondLst>
                                        </p:cTn>
                                        <p:tgtEl>
                                          <p:spTgt spid="69"/>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7"/>
                                        </p:tgtEl>
                                      </p:cBhvr>
                                    </p:animEffect>
                                    <p:set>
                                      <p:cBhvr>
                                        <p:cTn id="55" dur="1" fill="hold">
                                          <p:stCondLst>
                                            <p:cond delay="4999"/>
                                          </p:stCondLst>
                                        </p:cTn>
                                        <p:tgtEl>
                                          <p:spTgt spid="7"/>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44"/>
                                        </p:tgtEl>
                                      </p:cBhvr>
                                    </p:animEffect>
                                    <p:set>
                                      <p:cBhvr>
                                        <p:cTn id="67" dur="1" fill="hold">
                                          <p:stCondLst>
                                            <p:cond delay="4999"/>
                                          </p:stCondLst>
                                        </p:cTn>
                                        <p:tgtEl>
                                          <p:spTgt spid="44"/>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52"/>
                                        </p:tgtEl>
                                      </p:cBhvr>
                                    </p:animEffect>
                                    <p:set>
                                      <p:cBhvr>
                                        <p:cTn id="70" dur="1" fill="hold">
                                          <p:stCondLst>
                                            <p:cond delay="4999"/>
                                          </p:stCondLst>
                                        </p:cTn>
                                        <p:tgtEl>
                                          <p:spTgt spid="52"/>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62"/>
                                        </p:tgtEl>
                                      </p:cBhvr>
                                    </p:animEffect>
                                    <p:set>
                                      <p:cBhvr>
                                        <p:cTn id="73" dur="1" fill="hold">
                                          <p:stCondLst>
                                            <p:cond delay="4999"/>
                                          </p:stCondLst>
                                        </p:cTn>
                                        <p:tgtEl>
                                          <p:spTgt spid="62"/>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70"/>
                                        </p:tgtEl>
                                      </p:cBhvr>
                                    </p:animEffect>
                                    <p:set>
                                      <p:cBhvr>
                                        <p:cTn id="76" dur="1" fill="hold">
                                          <p:stCondLst>
                                            <p:cond delay="4999"/>
                                          </p:stCondLst>
                                        </p:cTn>
                                        <p:tgtEl>
                                          <p:spTgt spid="70"/>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18"/>
                                        </p:tgtEl>
                                      </p:cBhvr>
                                    </p:animEffect>
                                    <p:set>
                                      <p:cBhvr>
                                        <p:cTn id="82" dur="1" fill="hold">
                                          <p:stCondLst>
                                            <p:cond delay="4999"/>
                                          </p:stCondLst>
                                        </p:cTn>
                                        <p:tgtEl>
                                          <p:spTgt spid="18"/>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5"/>
                                        </p:tgtEl>
                                      </p:cBhvr>
                                    </p:animEffect>
                                    <p:set>
                                      <p:cBhvr>
                                        <p:cTn id="88" dur="1" fill="hold">
                                          <p:stCondLst>
                                            <p:cond delay="4999"/>
                                          </p:stCondLst>
                                        </p:cTn>
                                        <p:tgtEl>
                                          <p:spTgt spid="35"/>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45"/>
                                        </p:tgtEl>
                                      </p:cBhvr>
                                    </p:animEffect>
                                    <p:set>
                                      <p:cBhvr>
                                        <p:cTn id="91" dur="1" fill="hold">
                                          <p:stCondLst>
                                            <p:cond delay="4999"/>
                                          </p:stCondLst>
                                        </p:cTn>
                                        <p:tgtEl>
                                          <p:spTgt spid="45"/>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63"/>
                                        </p:tgtEl>
                                      </p:cBhvr>
                                    </p:animEffect>
                                    <p:set>
                                      <p:cBhvr>
                                        <p:cTn id="97" dur="1" fill="hold">
                                          <p:stCondLst>
                                            <p:cond delay="4999"/>
                                          </p:stCondLst>
                                        </p:cTn>
                                        <p:tgtEl>
                                          <p:spTgt spid="63"/>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71"/>
                                        </p:tgtEl>
                                      </p:cBhvr>
                                    </p:animEffect>
                                    <p:set>
                                      <p:cBhvr>
                                        <p:cTn id="100" dur="1" fill="hold">
                                          <p:stCondLst>
                                            <p:cond delay="4999"/>
                                          </p:stCondLst>
                                        </p:cTn>
                                        <p:tgtEl>
                                          <p:spTgt spid="71"/>
                                        </p:tgtEl>
                                        <p:attrNameLst>
                                          <p:attrName>style.visibility</p:attrName>
                                        </p:attrNameLst>
                                      </p:cBhvr>
                                      <p:to>
                                        <p:strVal val="hidden"/>
                                      </p:to>
                                    </p:set>
                                  </p:childTnLst>
                                </p:cTn>
                              </p:par>
                              <p:par>
                                <p:cTn id="101" presetID="6" presetClass="exit" presetSubtype="32" fill="hold" grpId="0" nodeType="withEffect">
                                  <p:stCondLst>
                                    <p:cond delay="0"/>
                                  </p:stCondLst>
                                  <p:childTnLst>
                                    <p:animEffect transition="out" filter="circle(out)">
                                      <p:cBhvr>
                                        <p:cTn id="102" dur="5000"/>
                                        <p:tgtEl>
                                          <p:spTgt spid="9"/>
                                        </p:tgtEl>
                                      </p:cBhvr>
                                    </p:animEffect>
                                    <p:set>
                                      <p:cBhvr>
                                        <p:cTn id="103" dur="1" fill="hold">
                                          <p:stCondLst>
                                            <p:cond delay="4999"/>
                                          </p:stCondLst>
                                        </p:cTn>
                                        <p:tgtEl>
                                          <p:spTgt spid="9"/>
                                        </p:tgtEl>
                                        <p:attrNameLst>
                                          <p:attrName>style.visibility</p:attrName>
                                        </p:attrNameLst>
                                      </p:cBhvr>
                                      <p:to>
                                        <p:strVal val="hidden"/>
                                      </p:to>
                                    </p:set>
                                  </p:childTnLst>
                                </p:cTn>
                              </p:par>
                              <p:par>
                                <p:cTn id="104" presetID="6" presetClass="exit" presetSubtype="32" fill="hold" grpId="0" nodeType="withEffect">
                                  <p:stCondLst>
                                    <p:cond delay="0"/>
                                  </p:stCondLst>
                                  <p:childTnLst>
                                    <p:animEffect transition="out" filter="circle(out)">
                                      <p:cBhvr>
                                        <p:cTn id="105" dur="5000"/>
                                        <p:tgtEl>
                                          <p:spTgt spid="19"/>
                                        </p:tgtEl>
                                      </p:cBhvr>
                                    </p:animEffect>
                                    <p:set>
                                      <p:cBhvr>
                                        <p:cTn id="106" dur="1" fill="hold">
                                          <p:stCondLst>
                                            <p:cond delay="4999"/>
                                          </p:stCondLst>
                                        </p:cTn>
                                        <p:tgtEl>
                                          <p:spTgt spid="19"/>
                                        </p:tgtEl>
                                        <p:attrNameLst>
                                          <p:attrName>style.visibility</p:attrName>
                                        </p:attrNameLst>
                                      </p:cBhvr>
                                      <p:to>
                                        <p:strVal val="hidden"/>
                                      </p:to>
                                    </p:set>
                                  </p:childTnLst>
                                </p:cTn>
                              </p:par>
                              <p:par>
                                <p:cTn id="107" presetID="6" presetClass="exit" presetSubtype="32" fill="hold" grpId="0" nodeType="withEffect">
                                  <p:stCondLst>
                                    <p:cond delay="0"/>
                                  </p:stCondLst>
                                  <p:childTnLst>
                                    <p:animEffect transition="out" filter="circle(out)">
                                      <p:cBhvr>
                                        <p:cTn id="108" dur="5000"/>
                                        <p:tgtEl>
                                          <p:spTgt spid="27"/>
                                        </p:tgtEl>
                                      </p:cBhvr>
                                    </p:animEffect>
                                    <p:set>
                                      <p:cBhvr>
                                        <p:cTn id="109" dur="1" fill="hold">
                                          <p:stCondLst>
                                            <p:cond delay="4999"/>
                                          </p:stCondLst>
                                        </p:cTn>
                                        <p:tgtEl>
                                          <p:spTgt spid="27"/>
                                        </p:tgtEl>
                                        <p:attrNameLst>
                                          <p:attrName>style.visibility</p:attrName>
                                        </p:attrNameLst>
                                      </p:cBhvr>
                                      <p:to>
                                        <p:strVal val="hidden"/>
                                      </p:to>
                                    </p:set>
                                  </p:childTnLst>
                                </p:cTn>
                              </p:par>
                              <p:par>
                                <p:cTn id="110" presetID="6" presetClass="exit" presetSubtype="32" fill="hold" grpId="0" nodeType="withEffect">
                                  <p:stCondLst>
                                    <p:cond delay="0"/>
                                  </p:stCondLst>
                                  <p:childTnLst>
                                    <p:animEffect transition="out" filter="circle(out)">
                                      <p:cBhvr>
                                        <p:cTn id="111" dur="5000"/>
                                        <p:tgtEl>
                                          <p:spTgt spid="36"/>
                                        </p:tgtEl>
                                      </p:cBhvr>
                                    </p:animEffect>
                                    <p:set>
                                      <p:cBhvr>
                                        <p:cTn id="112" dur="1" fill="hold">
                                          <p:stCondLst>
                                            <p:cond delay="4999"/>
                                          </p:stCondLst>
                                        </p:cTn>
                                        <p:tgtEl>
                                          <p:spTgt spid="36"/>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54"/>
                                        </p:tgtEl>
                                      </p:cBhvr>
                                    </p:animEffect>
                                    <p:set>
                                      <p:cBhvr>
                                        <p:cTn id="118" dur="1" fill="hold">
                                          <p:stCondLst>
                                            <p:cond delay="4999"/>
                                          </p:stCondLst>
                                        </p:cTn>
                                        <p:tgtEl>
                                          <p:spTgt spid="54"/>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64"/>
                                        </p:tgtEl>
                                      </p:cBhvr>
                                    </p:animEffect>
                                    <p:set>
                                      <p:cBhvr>
                                        <p:cTn id="121" dur="1" fill="hold">
                                          <p:stCondLst>
                                            <p:cond delay="4999"/>
                                          </p:stCondLst>
                                        </p:cTn>
                                        <p:tgtEl>
                                          <p:spTgt spid="64"/>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20"/>
                                        </p:tgtEl>
                                      </p:cBhvr>
                                    </p:animEffect>
                                    <p:set>
                                      <p:cBhvr>
                                        <p:cTn id="130" dur="1" fill="hold">
                                          <p:stCondLst>
                                            <p:cond delay="4999"/>
                                          </p:stCondLst>
                                        </p:cTn>
                                        <p:tgtEl>
                                          <p:spTgt spid="20"/>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28"/>
                                        </p:tgtEl>
                                      </p:cBhvr>
                                    </p:animEffect>
                                    <p:set>
                                      <p:cBhvr>
                                        <p:cTn id="133" dur="1" fill="hold">
                                          <p:stCondLst>
                                            <p:cond delay="4999"/>
                                          </p:stCondLst>
                                        </p:cTn>
                                        <p:tgtEl>
                                          <p:spTgt spid="2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37"/>
                                        </p:tgtEl>
                                      </p:cBhvr>
                                    </p:animEffect>
                                    <p:set>
                                      <p:cBhvr>
                                        <p:cTn id="136" dur="1" fill="hold">
                                          <p:stCondLst>
                                            <p:cond delay="4999"/>
                                          </p:stCondLst>
                                        </p:cTn>
                                        <p:tgtEl>
                                          <p:spTgt spid="37"/>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65"/>
                                        </p:tgtEl>
                                      </p:cBhvr>
                                    </p:animEffect>
                                    <p:set>
                                      <p:cBhvr>
                                        <p:cTn id="145" dur="1" fill="hold">
                                          <p:stCondLst>
                                            <p:cond delay="4999"/>
                                          </p:stCondLst>
                                        </p:cTn>
                                        <p:tgtEl>
                                          <p:spTgt spid="65"/>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73"/>
                                        </p:tgtEl>
                                      </p:cBhvr>
                                    </p:animEffect>
                                    <p:set>
                                      <p:cBhvr>
                                        <p:cTn id="148" dur="1" fill="hold">
                                          <p:stCondLst>
                                            <p:cond delay="4999"/>
                                          </p:stCondLst>
                                        </p:cTn>
                                        <p:tgtEl>
                                          <p:spTgt spid="73"/>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11"/>
                                        </p:tgtEl>
                                      </p:cBhvr>
                                    </p:animEffect>
                                    <p:set>
                                      <p:cBhvr>
                                        <p:cTn id="151" dur="1" fill="hold">
                                          <p:stCondLst>
                                            <p:cond delay="4999"/>
                                          </p:stCondLst>
                                        </p:cTn>
                                        <p:tgtEl>
                                          <p:spTgt spid="11"/>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21"/>
                                        </p:tgtEl>
                                      </p:cBhvr>
                                    </p:animEffect>
                                    <p:set>
                                      <p:cBhvr>
                                        <p:cTn id="154" dur="1" fill="hold">
                                          <p:stCondLst>
                                            <p:cond delay="4999"/>
                                          </p:stCondLst>
                                        </p:cTn>
                                        <p:tgtEl>
                                          <p:spTgt spid="21"/>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29"/>
                                        </p:tgtEl>
                                      </p:cBhvr>
                                    </p:animEffect>
                                    <p:set>
                                      <p:cBhvr>
                                        <p:cTn id="157" dur="1" fill="hold">
                                          <p:stCondLst>
                                            <p:cond delay="4999"/>
                                          </p:stCondLst>
                                        </p:cTn>
                                        <p:tgtEl>
                                          <p:spTgt spid="29"/>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38"/>
                                        </p:tgtEl>
                                      </p:cBhvr>
                                    </p:animEffect>
                                    <p:set>
                                      <p:cBhvr>
                                        <p:cTn id="160" dur="1" fill="hold">
                                          <p:stCondLst>
                                            <p:cond delay="4999"/>
                                          </p:stCondLst>
                                        </p:cTn>
                                        <p:tgtEl>
                                          <p:spTgt spid="38"/>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6" presetClass="exit" presetSubtype="32" fill="hold" grpId="0" nodeType="withEffect">
                                  <p:stCondLst>
                                    <p:cond delay="0"/>
                                  </p:stCondLst>
                                  <p:childTnLst>
                                    <p:animEffect transition="out" filter="circle(out)">
                                      <p:cBhvr>
                                        <p:cTn id="168" dur="5000"/>
                                        <p:tgtEl>
                                          <p:spTgt spid="66"/>
                                        </p:tgtEl>
                                      </p:cBhvr>
                                    </p:animEffect>
                                    <p:set>
                                      <p:cBhvr>
                                        <p:cTn id="169" dur="1" fill="hold">
                                          <p:stCondLst>
                                            <p:cond delay="4999"/>
                                          </p:stCondLst>
                                        </p:cTn>
                                        <p:tgtEl>
                                          <p:spTgt spid="66"/>
                                        </p:tgtEl>
                                        <p:attrNameLst>
                                          <p:attrName>style.visibility</p:attrName>
                                        </p:attrNameLst>
                                      </p:cBhvr>
                                      <p:to>
                                        <p:strVal val="hidden"/>
                                      </p:to>
                                    </p:set>
                                  </p:childTnLst>
                                </p:cTn>
                              </p:par>
                              <p:par>
                                <p:cTn id="170" presetID="6" presetClass="exit" presetSubtype="32" fill="hold" grpId="0" nodeType="withEffect">
                                  <p:stCondLst>
                                    <p:cond delay="0"/>
                                  </p:stCondLst>
                                  <p:childTnLst>
                                    <p:animEffect transition="out" filter="circle(out)">
                                      <p:cBhvr>
                                        <p:cTn id="171" dur="5000"/>
                                        <p:tgtEl>
                                          <p:spTgt spid="74"/>
                                        </p:tgtEl>
                                      </p:cBhvr>
                                    </p:animEffect>
                                    <p:set>
                                      <p:cBhvr>
                                        <p:cTn id="172" dur="1" fill="hold">
                                          <p:stCondLst>
                                            <p:cond delay="4999"/>
                                          </p:stCondLst>
                                        </p:cTn>
                                        <p:tgtEl>
                                          <p:spTgt spid="74"/>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12"/>
                                        </p:tgtEl>
                                      </p:cBhvr>
                                    </p:animEffect>
                                    <p:set>
                                      <p:cBhvr>
                                        <p:cTn id="175" dur="1" fill="hold">
                                          <p:stCondLst>
                                            <p:cond delay="4999"/>
                                          </p:stCondLst>
                                        </p:cTn>
                                        <p:tgtEl>
                                          <p:spTgt spid="12"/>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22"/>
                                        </p:tgtEl>
                                      </p:cBhvr>
                                    </p:animEffect>
                                    <p:set>
                                      <p:cBhvr>
                                        <p:cTn id="178" dur="1" fill="hold">
                                          <p:stCondLst>
                                            <p:cond delay="4999"/>
                                          </p:stCondLst>
                                        </p:cTn>
                                        <p:tgtEl>
                                          <p:spTgt spid="2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30"/>
                                        </p:tgtEl>
                                      </p:cBhvr>
                                    </p:animEffect>
                                    <p:set>
                                      <p:cBhvr>
                                        <p:cTn id="181" dur="1" fill="hold">
                                          <p:stCondLst>
                                            <p:cond delay="4999"/>
                                          </p:stCondLst>
                                        </p:cTn>
                                        <p:tgtEl>
                                          <p:spTgt spid="30"/>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39"/>
                                        </p:tgtEl>
                                      </p:cBhvr>
                                    </p:animEffect>
                                    <p:set>
                                      <p:cBhvr>
                                        <p:cTn id="184" dur="1" fill="hold">
                                          <p:stCondLst>
                                            <p:cond delay="4999"/>
                                          </p:stCondLst>
                                        </p:cTn>
                                        <p:tgtEl>
                                          <p:spTgt spid="39"/>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49"/>
                                        </p:tgtEl>
                                      </p:cBhvr>
                                    </p:animEffect>
                                    <p:set>
                                      <p:cBhvr>
                                        <p:cTn id="187" dur="1" fill="hold">
                                          <p:stCondLst>
                                            <p:cond delay="4999"/>
                                          </p:stCondLst>
                                        </p:cTn>
                                        <p:tgtEl>
                                          <p:spTgt spid="49"/>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57"/>
                                        </p:tgtEl>
                                      </p:cBhvr>
                                    </p:animEffect>
                                    <p:set>
                                      <p:cBhvr>
                                        <p:cTn id="190" dur="1" fill="hold">
                                          <p:stCondLst>
                                            <p:cond delay="4999"/>
                                          </p:stCondLst>
                                        </p:cTn>
                                        <p:tgtEl>
                                          <p:spTgt spid="57"/>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75"/>
                                        </p:tgtEl>
                                      </p:cBhvr>
                                    </p:animEffect>
                                    <p:set>
                                      <p:cBhvr>
                                        <p:cTn id="196" dur="1" fill="hold">
                                          <p:stCondLst>
                                            <p:cond delay="4999"/>
                                          </p:stCondLst>
                                        </p:cTn>
                                        <p:tgtEl>
                                          <p:spTgt spid="75"/>
                                        </p:tgtEl>
                                        <p:attrNameLst>
                                          <p:attrName>style.visibility</p:attrName>
                                        </p:attrNameLst>
                                      </p:cBhvr>
                                      <p:to>
                                        <p:strVal val="hidden"/>
                                      </p:to>
                                    </p:set>
                                  </p:childTnLst>
                                </p:cTn>
                              </p:par>
                              <p:par>
                                <p:cTn id="197" presetID="6" presetClass="exit" presetSubtype="32" fill="hold" grpId="0" nodeType="withEffect">
                                  <p:stCondLst>
                                    <p:cond delay="0"/>
                                  </p:stCondLst>
                                  <p:childTnLst>
                                    <p:animEffect transition="out" filter="circle(out)">
                                      <p:cBhvr>
                                        <p:cTn id="198" dur="5000"/>
                                        <p:tgtEl>
                                          <p:spTgt spid="13"/>
                                        </p:tgtEl>
                                      </p:cBhvr>
                                    </p:animEffect>
                                    <p:set>
                                      <p:cBhvr>
                                        <p:cTn id="199" dur="1" fill="hold">
                                          <p:stCondLst>
                                            <p:cond delay="4999"/>
                                          </p:stCondLst>
                                        </p:cTn>
                                        <p:tgtEl>
                                          <p:spTgt spid="13"/>
                                        </p:tgtEl>
                                        <p:attrNameLst>
                                          <p:attrName>style.visibility</p:attrName>
                                        </p:attrNameLst>
                                      </p:cBhvr>
                                      <p:to>
                                        <p:strVal val="hidden"/>
                                      </p:to>
                                    </p:set>
                                  </p:childTnLst>
                                </p:cTn>
                              </p:par>
                              <p:par>
                                <p:cTn id="200" presetID="6" presetClass="exit" presetSubtype="32" fill="hold" grpId="0" nodeType="withEffect">
                                  <p:stCondLst>
                                    <p:cond delay="0"/>
                                  </p:stCondLst>
                                  <p:childTnLst>
                                    <p:animEffect transition="out" filter="circle(out)">
                                      <p:cBhvr>
                                        <p:cTn id="201" dur="5000"/>
                                        <p:tgtEl>
                                          <p:spTgt spid="23"/>
                                        </p:tgtEl>
                                      </p:cBhvr>
                                    </p:animEffect>
                                    <p:set>
                                      <p:cBhvr>
                                        <p:cTn id="202" dur="1" fill="hold">
                                          <p:stCondLst>
                                            <p:cond delay="4999"/>
                                          </p:stCondLst>
                                        </p:cTn>
                                        <p:tgtEl>
                                          <p:spTgt spid="23"/>
                                        </p:tgtEl>
                                        <p:attrNameLst>
                                          <p:attrName>style.visibility</p:attrName>
                                        </p:attrNameLst>
                                      </p:cBhvr>
                                      <p:to>
                                        <p:strVal val="hidden"/>
                                      </p:to>
                                    </p:set>
                                  </p:childTnLst>
                                </p:cTn>
                              </p:par>
                              <p:par>
                                <p:cTn id="203" presetID="6" presetClass="exit" presetSubtype="32" fill="hold" grpId="0" nodeType="withEffect">
                                  <p:stCondLst>
                                    <p:cond delay="0"/>
                                  </p:stCondLst>
                                  <p:childTnLst>
                                    <p:animEffect transition="out" filter="circle(out)">
                                      <p:cBhvr>
                                        <p:cTn id="204" dur="5000"/>
                                        <p:tgtEl>
                                          <p:spTgt spid="31"/>
                                        </p:tgtEl>
                                      </p:cBhvr>
                                    </p:animEffect>
                                    <p:set>
                                      <p:cBhvr>
                                        <p:cTn id="205" dur="1" fill="hold">
                                          <p:stCondLst>
                                            <p:cond delay="4999"/>
                                          </p:stCondLst>
                                        </p:cTn>
                                        <p:tgtEl>
                                          <p:spTgt spid="31"/>
                                        </p:tgtEl>
                                        <p:attrNameLst>
                                          <p:attrName>style.visibility</p:attrName>
                                        </p:attrNameLst>
                                      </p:cBhvr>
                                      <p:to>
                                        <p:strVal val="hidden"/>
                                      </p:to>
                                    </p:set>
                                  </p:childTnLst>
                                </p:cTn>
                              </p:par>
                              <p:par>
                                <p:cTn id="206" presetID="6" presetClass="exit" presetSubtype="32" fill="hold" grpId="0" nodeType="withEffect">
                                  <p:stCondLst>
                                    <p:cond delay="0"/>
                                  </p:stCondLst>
                                  <p:childTnLst>
                                    <p:animEffect transition="out" filter="circle(out)">
                                      <p:cBhvr>
                                        <p:cTn id="207" dur="5000"/>
                                        <p:tgtEl>
                                          <p:spTgt spid="40"/>
                                        </p:tgtEl>
                                      </p:cBhvr>
                                    </p:animEffect>
                                    <p:set>
                                      <p:cBhvr>
                                        <p:cTn id="208" dur="1" fill="hold">
                                          <p:stCondLst>
                                            <p:cond delay="4999"/>
                                          </p:stCondLst>
                                        </p:cTn>
                                        <p:tgtEl>
                                          <p:spTgt spid="40"/>
                                        </p:tgtEl>
                                        <p:attrNameLst>
                                          <p:attrName>style.visibility</p:attrName>
                                        </p:attrNameLst>
                                      </p:cBhvr>
                                      <p:to>
                                        <p:strVal val="hidden"/>
                                      </p:to>
                                    </p:set>
                                  </p:childTnLst>
                                </p:cTn>
                              </p:par>
                              <p:par>
                                <p:cTn id="209" presetID="6" presetClass="exit" presetSubtype="32" fill="hold" grpId="0" nodeType="withEffect">
                                  <p:stCondLst>
                                    <p:cond delay="0"/>
                                  </p:stCondLst>
                                  <p:childTnLst>
                                    <p:animEffect transition="out" filter="circle(out)">
                                      <p:cBhvr>
                                        <p:cTn id="210" dur="5000"/>
                                        <p:tgtEl>
                                          <p:spTgt spid="50"/>
                                        </p:tgtEl>
                                      </p:cBhvr>
                                    </p:animEffect>
                                    <p:set>
                                      <p:cBhvr>
                                        <p:cTn id="211" dur="1" fill="hold">
                                          <p:stCondLst>
                                            <p:cond delay="4999"/>
                                          </p:stCondLst>
                                        </p:cTn>
                                        <p:tgtEl>
                                          <p:spTgt spid="50"/>
                                        </p:tgtEl>
                                        <p:attrNameLst>
                                          <p:attrName>style.visibility</p:attrName>
                                        </p:attrNameLst>
                                      </p:cBhvr>
                                      <p:to>
                                        <p:strVal val="hidden"/>
                                      </p:to>
                                    </p:set>
                                  </p:childTnLst>
                                </p:cTn>
                              </p:par>
                              <p:par>
                                <p:cTn id="212" presetID="6" presetClass="exit" presetSubtype="32" fill="hold" grpId="0" nodeType="withEffect">
                                  <p:stCondLst>
                                    <p:cond delay="0"/>
                                  </p:stCondLst>
                                  <p:childTnLst>
                                    <p:animEffect transition="out" filter="circle(out)">
                                      <p:cBhvr>
                                        <p:cTn id="213" dur="5000"/>
                                        <p:tgtEl>
                                          <p:spTgt spid="58"/>
                                        </p:tgtEl>
                                      </p:cBhvr>
                                    </p:animEffect>
                                    <p:set>
                                      <p:cBhvr>
                                        <p:cTn id="214" dur="1" fill="hold">
                                          <p:stCondLst>
                                            <p:cond delay="4999"/>
                                          </p:stCondLst>
                                        </p:cTn>
                                        <p:tgtEl>
                                          <p:spTgt spid="58"/>
                                        </p:tgtEl>
                                        <p:attrNameLst>
                                          <p:attrName>style.visibility</p:attrName>
                                        </p:attrNameLst>
                                      </p:cBhvr>
                                      <p:to>
                                        <p:strVal val="hidden"/>
                                      </p:to>
                                    </p:set>
                                  </p:childTnLst>
                                </p:cTn>
                              </p:par>
                              <p:par>
                                <p:cTn id="215" presetID="6" presetClass="exit" presetSubtype="32" fill="hold" grpId="0" nodeType="withEffect">
                                  <p:stCondLst>
                                    <p:cond delay="0"/>
                                  </p:stCondLst>
                                  <p:childTnLst>
                                    <p:animEffect transition="out" filter="circle(out)">
                                      <p:cBhvr>
                                        <p:cTn id="216" dur="5000"/>
                                        <p:tgtEl>
                                          <p:spTgt spid="68"/>
                                        </p:tgtEl>
                                      </p:cBhvr>
                                    </p:animEffect>
                                    <p:set>
                                      <p:cBhvr>
                                        <p:cTn id="217" dur="1" fill="hold">
                                          <p:stCondLst>
                                            <p:cond delay="4999"/>
                                          </p:stCondLst>
                                        </p:cTn>
                                        <p:tgtEl>
                                          <p:spTgt spid="68"/>
                                        </p:tgtEl>
                                        <p:attrNameLst>
                                          <p:attrName>style.visibility</p:attrName>
                                        </p:attrNameLst>
                                      </p:cBhvr>
                                      <p:to>
                                        <p:strVal val="hidden"/>
                                      </p:to>
                                    </p:set>
                                  </p:childTnLst>
                                </p:cTn>
                              </p:par>
                              <p:par>
                                <p:cTn id="218" presetID="6" presetClass="exit" presetSubtype="32" fill="hold" grpId="0" nodeType="withEffect">
                                  <p:stCondLst>
                                    <p:cond delay="0"/>
                                  </p:stCondLst>
                                  <p:childTnLst>
                                    <p:animEffect transition="out" filter="circle(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on-of-zion-leonid-afremov.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4" presetClass="exit" presetSubtype="32" fill="hold" grpId="0" nodeType="withEffect">
                                  <p:stCondLst>
                                    <p:cond delay="0"/>
                                  </p:stCondLst>
                                  <p:childTnLst>
                                    <p:animEffect transition="out" filter="box(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4" presetClass="exit" presetSubtype="32" fill="hold" grpId="0" nodeType="withEffect">
                                  <p:stCondLst>
                                    <p:cond delay="0"/>
                                  </p:stCondLst>
                                  <p:childTnLst>
                                    <p:animEffect transition="out" filter="box(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4" presetClass="exit" presetSubtype="32" fill="hold" grpId="0" nodeType="withEffect">
                                  <p:stCondLst>
                                    <p:cond delay="0"/>
                                  </p:stCondLst>
                                  <p:childTnLst>
                                    <p:animEffect transition="out" filter="box(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32" fill="hold" grpId="0" nodeType="withEffect">
                                  <p:stCondLst>
                                    <p:cond delay="0"/>
                                  </p:stCondLst>
                                  <p:childTnLst>
                                    <p:animEffect transition="out" filter="box(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4" presetClass="exit" presetSubtype="32" fill="hold" grpId="0" nodeType="withEffect">
                                  <p:stCondLst>
                                    <p:cond delay="0"/>
                                  </p:stCondLst>
                                  <p:childTnLst>
                                    <p:animEffect transition="out" filter="box(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4" presetClass="exit" presetSubtype="32" fill="hold" grpId="0" nodeType="withEffect">
                                  <p:stCondLst>
                                    <p:cond delay="0"/>
                                  </p:stCondLst>
                                  <p:childTnLst>
                                    <p:animEffect transition="out" filter="box(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4" presetClass="exit" presetSubtype="32" fill="hold" grpId="0" nodeType="withEffect">
                                  <p:stCondLst>
                                    <p:cond delay="0"/>
                                  </p:stCondLst>
                                  <p:childTnLst>
                                    <p:animEffect transition="out" filter="box(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4" presetClass="exit" presetSubtype="32" fill="hold" grpId="0" nodeType="withEffect">
                                  <p:stCondLst>
                                    <p:cond delay="0"/>
                                  </p:stCondLst>
                                  <p:childTnLst>
                                    <p:animEffect transition="out" filter="box(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4" presetClass="exit" presetSubtype="32" fill="hold" grpId="0" nodeType="withEffect">
                                  <p:stCondLst>
                                    <p:cond delay="0"/>
                                  </p:stCondLst>
                                  <p:childTnLst>
                                    <p:animEffect transition="out" filter="box(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4" presetClass="exit" presetSubtype="32" fill="hold" grpId="0" nodeType="withEffect">
                                  <p:stCondLst>
                                    <p:cond delay="0"/>
                                  </p:stCondLst>
                                  <p:childTnLst>
                                    <p:animEffect transition="out" filter="box(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4" presetClass="exit" presetSubtype="32" fill="hold" grpId="0" nodeType="withEffect">
                                  <p:stCondLst>
                                    <p:cond delay="0"/>
                                  </p:stCondLst>
                                  <p:childTnLst>
                                    <p:animEffect transition="out" filter="box(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4" presetClass="exit" presetSubtype="32" fill="hold" grpId="0" nodeType="withEffect">
                                  <p:stCondLst>
                                    <p:cond delay="0"/>
                                  </p:stCondLst>
                                  <p:childTnLst>
                                    <p:animEffect transition="out" filter="box(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32" fill="hold" grpId="0" nodeType="withEffect">
                                  <p:stCondLst>
                                    <p:cond delay="0"/>
                                  </p:stCondLst>
                                  <p:childTnLst>
                                    <p:animEffect transition="out" filter="box(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32" fill="hold" grpId="0" nodeType="withEffect">
                                  <p:stCondLst>
                                    <p:cond delay="0"/>
                                  </p:stCondLst>
                                  <p:childTnLst>
                                    <p:animEffect transition="out" filter="box(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32" fill="hold" grpId="0" nodeType="withEffect">
                                  <p:stCondLst>
                                    <p:cond delay="0"/>
                                  </p:stCondLst>
                                  <p:childTnLst>
                                    <p:animEffect transition="out" filter="box(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32" fill="hold" grpId="0" nodeType="withEffect">
                                  <p:stCondLst>
                                    <p:cond delay="0"/>
                                  </p:stCondLst>
                                  <p:childTnLst>
                                    <p:animEffect transition="out" filter="box(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32" fill="hold" grpId="0" nodeType="withEffect">
                                  <p:stCondLst>
                                    <p:cond delay="0"/>
                                  </p:stCondLst>
                                  <p:childTnLst>
                                    <p:animEffect transition="out" filter="box(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32" fill="hold" grpId="0" nodeType="withEffect">
                                  <p:stCondLst>
                                    <p:cond delay="0"/>
                                  </p:stCondLst>
                                  <p:childTnLst>
                                    <p:animEffect transition="out" filter="box(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32" fill="hold" grpId="0" nodeType="withEffect">
                                  <p:stCondLst>
                                    <p:cond delay="0"/>
                                  </p:stCondLst>
                                  <p:childTnLst>
                                    <p:animEffect transition="out" filter="box(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32" fill="hold" grpId="0" nodeType="withEffect">
                                  <p:stCondLst>
                                    <p:cond delay="0"/>
                                  </p:stCondLst>
                                  <p:childTnLst>
                                    <p:animEffect transition="out" filter="box(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php.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6" presetClass="exit" presetSubtype="16" fill="hold" grpId="0" nodeType="withEffect">
                                  <p:stCondLst>
                                    <p:cond delay="0"/>
                                  </p:stCondLst>
                                  <p:childTnLst>
                                    <p:animEffect transition="out" filter="circle(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6" presetClass="exit" presetSubtype="16" fill="hold" grpId="0" nodeType="withEffect">
                                  <p:stCondLst>
                                    <p:cond delay="0"/>
                                  </p:stCondLst>
                                  <p:childTnLst>
                                    <p:animEffect transition="out" filter="circle(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p1504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xit" presetSubtype="0" fill="hold" grpId="0" nodeType="withEffect">
                                  <p:stCondLst>
                                    <p:cond delay="0"/>
                                  </p:stCondLst>
                                  <p:childTnLst>
                                    <p:animEffect transition="out" filter="wedge">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0" presetClass="exit" presetSubtype="0" fill="hold" grpId="0" nodeType="withEffect">
                                  <p:stCondLst>
                                    <p:cond delay="0"/>
                                  </p:stCondLst>
                                  <p:childTnLst>
                                    <p:animEffect transition="out" filter="wedge">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20" presetClass="exit" presetSubtype="0" fill="hold" grpId="0" nodeType="withEffect">
                                  <p:stCondLst>
                                    <p:cond delay="0"/>
                                  </p:stCondLst>
                                  <p:childTnLst>
                                    <p:animEffect transition="out" filter="wedge">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20" presetClass="exit" presetSubtype="0" fill="hold" grpId="0" nodeType="withEffect">
                                  <p:stCondLst>
                                    <p:cond delay="0"/>
                                  </p:stCondLst>
                                  <p:childTnLst>
                                    <p:animEffect transition="out" filter="wedge">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20" presetClass="exit" presetSubtype="0" fill="hold" grpId="0" nodeType="withEffect">
                                  <p:stCondLst>
                                    <p:cond delay="0"/>
                                  </p:stCondLst>
                                  <p:childTnLst>
                                    <p:animEffect transition="out" filter="wedge">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20" presetClass="exit" presetSubtype="0" fill="hold" grpId="0" nodeType="withEffect">
                                  <p:stCondLst>
                                    <p:cond delay="0"/>
                                  </p:stCondLst>
                                  <p:childTnLst>
                                    <p:animEffect transition="out" filter="wedge">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20" presetClass="exit" presetSubtype="0" fill="hold" grpId="0" nodeType="withEffect">
                                  <p:stCondLst>
                                    <p:cond delay="0"/>
                                  </p:stCondLst>
                                  <p:childTnLst>
                                    <p:animEffect transition="out" filter="wedge">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20" presetClass="exit" presetSubtype="0" fill="hold" grpId="0" nodeType="withEffect">
                                  <p:stCondLst>
                                    <p:cond delay="0"/>
                                  </p:stCondLst>
                                  <p:childTnLst>
                                    <p:animEffect transition="out" filter="wedge">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20" presetClass="exit" presetSubtype="0" fill="hold" grpId="0" nodeType="withEffect">
                                  <p:stCondLst>
                                    <p:cond delay="0"/>
                                  </p:stCondLst>
                                  <p:childTnLst>
                                    <p:animEffect transition="out" filter="wedge">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20" presetClass="exit" presetSubtype="0" fill="hold" grpId="0" nodeType="withEffect">
                                  <p:stCondLst>
                                    <p:cond delay="0"/>
                                  </p:stCondLst>
                                  <p:childTnLst>
                                    <p:animEffect transition="out" filter="wedge">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20" presetClass="exit" presetSubtype="0" fill="hold" grpId="0" nodeType="withEffect">
                                  <p:stCondLst>
                                    <p:cond delay="0"/>
                                  </p:stCondLst>
                                  <p:childTnLst>
                                    <p:animEffect transition="out" filter="wedge">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20" presetClass="exit" presetSubtype="0" fill="hold" grpId="0" nodeType="withEffect">
                                  <p:stCondLst>
                                    <p:cond delay="0"/>
                                  </p:stCondLst>
                                  <p:childTnLst>
                                    <p:animEffect transition="out" filter="wedge">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20" presetClass="exit" presetSubtype="0" fill="hold" grpId="0" nodeType="withEffect">
                                  <p:stCondLst>
                                    <p:cond delay="0"/>
                                  </p:stCondLst>
                                  <p:childTnLst>
                                    <p:animEffect transition="out" filter="wedge">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20" presetClass="exit" presetSubtype="0" fill="hold" grpId="0" nodeType="withEffect">
                                  <p:stCondLst>
                                    <p:cond delay="0"/>
                                  </p:stCondLst>
                                  <p:childTnLst>
                                    <p:animEffect transition="out" filter="wedge">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20" presetClass="exit" presetSubtype="0" fill="hold" grpId="0" nodeType="withEffect">
                                  <p:stCondLst>
                                    <p:cond delay="0"/>
                                  </p:stCondLst>
                                  <p:childTnLst>
                                    <p:animEffect transition="out" filter="wedge">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20" presetClass="exit" presetSubtype="0" fill="hold" grpId="0" nodeType="withEffect">
                                  <p:stCondLst>
                                    <p:cond delay="0"/>
                                  </p:stCondLst>
                                  <p:childTnLst>
                                    <p:animEffect transition="out" filter="wedge">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20" presetClass="exit" presetSubtype="0" fill="hold" grpId="0" nodeType="withEffect">
                                  <p:stCondLst>
                                    <p:cond delay="0"/>
                                  </p:stCondLst>
                                  <p:childTnLst>
                                    <p:animEffect transition="out" filter="wedge">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20" presetClass="exit" presetSubtype="0" fill="hold" grpId="0" nodeType="withEffect">
                                  <p:stCondLst>
                                    <p:cond delay="0"/>
                                  </p:stCondLst>
                                  <p:childTnLst>
                                    <p:animEffect transition="out" filter="wedge">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20" presetClass="exit" presetSubtype="0" fill="hold" grpId="0" nodeType="withEffect">
                                  <p:stCondLst>
                                    <p:cond delay="0"/>
                                  </p:stCondLst>
                                  <p:childTnLst>
                                    <p:animEffect transition="out" filter="wedge">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20" presetClass="exit" presetSubtype="0" fill="hold" grpId="0" nodeType="withEffect">
                                  <p:stCondLst>
                                    <p:cond delay="0"/>
                                  </p:stCondLst>
                                  <p:childTnLst>
                                    <p:animEffect transition="out" filter="wedge">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20" presetClass="exit" presetSubtype="0" fill="hold" grpId="0" nodeType="withEffect">
                                  <p:stCondLst>
                                    <p:cond delay="0"/>
                                  </p:stCondLst>
                                  <p:childTnLst>
                                    <p:animEffect transition="out" filter="wedge">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20" presetClass="exit" presetSubtype="0" fill="hold" grpId="0" nodeType="withEffect">
                                  <p:stCondLst>
                                    <p:cond delay="0"/>
                                  </p:stCondLst>
                                  <p:childTnLst>
                                    <p:animEffect transition="out" filter="wedge">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20" presetClass="exit" presetSubtype="0" fill="hold" grpId="0" nodeType="withEffect">
                                  <p:stCondLst>
                                    <p:cond delay="0"/>
                                  </p:stCondLst>
                                  <p:childTnLst>
                                    <p:animEffect transition="out" filter="wedge">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20" presetClass="exit" presetSubtype="0" fill="hold" grpId="0" nodeType="withEffect">
                                  <p:stCondLst>
                                    <p:cond delay="0"/>
                                  </p:stCondLst>
                                  <p:childTnLst>
                                    <p:animEffect transition="out" filter="wedge">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20" presetClass="exit" presetSubtype="0" fill="hold" grpId="0" nodeType="withEffect">
                                  <p:stCondLst>
                                    <p:cond delay="0"/>
                                  </p:stCondLst>
                                  <p:childTnLst>
                                    <p:animEffect transition="out" filter="wedge">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20" presetClass="exit" presetSubtype="0" fill="hold" grpId="0" nodeType="withEffect">
                                  <p:stCondLst>
                                    <p:cond delay="0"/>
                                  </p:stCondLst>
                                  <p:childTnLst>
                                    <p:animEffect transition="out" filter="wedge">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20" presetClass="exit" presetSubtype="0" fill="hold" grpId="0" nodeType="withEffect">
                                  <p:stCondLst>
                                    <p:cond delay="0"/>
                                  </p:stCondLst>
                                  <p:childTnLst>
                                    <p:animEffect transition="out" filter="wedge">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20" presetClass="exit" presetSubtype="0" fill="hold" grpId="0" nodeType="withEffect">
                                  <p:stCondLst>
                                    <p:cond delay="0"/>
                                  </p:stCondLst>
                                  <p:childTnLst>
                                    <p:animEffect transition="out" filter="wedge">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20" presetClass="exit" presetSubtype="0" fill="hold" grpId="0" nodeType="withEffect">
                                  <p:stCondLst>
                                    <p:cond delay="0"/>
                                  </p:stCondLst>
                                  <p:childTnLst>
                                    <p:animEffect transition="out" filter="wedge">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20" presetClass="exit" presetSubtype="0" fill="hold" grpId="0" nodeType="withEffect">
                                  <p:stCondLst>
                                    <p:cond delay="0"/>
                                  </p:stCondLst>
                                  <p:childTnLst>
                                    <p:animEffect transition="out" filter="wedge">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20" presetClass="exit" presetSubtype="0" fill="hold" grpId="0" nodeType="withEffect">
                                  <p:stCondLst>
                                    <p:cond delay="0"/>
                                  </p:stCondLst>
                                  <p:childTnLst>
                                    <p:animEffect transition="out" filter="wedge">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20" presetClass="exit" presetSubtype="0" fill="hold" grpId="0" nodeType="withEffect">
                                  <p:stCondLst>
                                    <p:cond delay="0"/>
                                  </p:stCondLst>
                                  <p:childTnLst>
                                    <p:animEffect transition="out" filter="wedge">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20" presetClass="exit" presetSubtype="0" fill="hold" grpId="0" nodeType="withEffect">
                                  <p:stCondLst>
                                    <p:cond delay="0"/>
                                  </p:stCondLst>
                                  <p:childTnLst>
                                    <p:animEffect transition="out" filter="wedge">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20" presetClass="exit" presetSubtype="0" fill="hold" grpId="0" nodeType="withEffect">
                                  <p:stCondLst>
                                    <p:cond delay="0"/>
                                  </p:stCondLst>
                                  <p:childTnLst>
                                    <p:animEffect transition="out" filter="wedge">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20" presetClass="exit" presetSubtype="0" fill="hold" grpId="0" nodeType="withEffect">
                                  <p:stCondLst>
                                    <p:cond delay="0"/>
                                  </p:stCondLst>
                                  <p:childTnLst>
                                    <p:animEffect transition="out" filter="wedge">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20" presetClass="exit" presetSubtype="0" fill="hold" grpId="0" nodeType="withEffect">
                                  <p:stCondLst>
                                    <p:cond delay="0"/>
                                  </p:stCondLst>
                                  <p:childTnLst>
                                    <p:animEffect transition="out" filter="wedge">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20" presetClass="exit" presetSubtype="0" fill="hold" grpId="0" nodeType="withEffect">
                                  <p:stCondLst>
                                    <p:cond delay="0"/>
                                  </p:stCondLst>
                                  <p:childTnLst>
                                    <p:animEffect transition="out" filter="wedge">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20" presetClass="exit" presetSubtype="0" fill="hold" grpId="0" nodeType="withEffect">
                                  <p:stCondLst>
                                    <p:cond delay="0"/>
                                  </p:stCondLst>
                                  <p:childTnLst>
                                    <p:animEffect transition="out" filter="wedge">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20" presetClass="exit" presetSubtype="0" fill="hold" grpId="0" nodeType="withEffect">
                                  <p:stCondLst>
                                    <p:cond delay="0"/>
                                  </p:stCondLst>
                                  <p:childTnLst>
                                    <p:animEffect transition="out" filter="wedge">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20" presetClass="exit" presetSubtype="0" fill="hold" grpId="0" nodeType="withEffect">
                                  <p:stCondLst>
                                    <p:cond delay="0"/>
                                  </p:stCondLst>
                                  <p:childTnLst>
                                    <p:animEffect transition="out" filter="wedge">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20" presetClass="exit" presetSubtype="0" fill="hold" grpId="0" nodeType="withEffect">
                                  <p:stCondLst>
                                    <p:cond delay="0"/>
                                  </p:stCondLst>
                                  <p:childTnLst>
                                    <p:animEffect transition="out" filter="wedge">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20" presetClass="exit" presetSubtype="0" fill="hold" grpId="0" nodeType="withEffect">
                                  <p:stCondLst>
                                    <p:cond delay="0"/>
                                  </p:stCondLst>
                                  <p:childTnLst>
                                    <p:animEffect transition="out" filter="wedge">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20" presetClass="exit" presetSubtype="0" fill="hold" grpId="0" nodeType="withEffect">
                                  <p:stCondLst>
                                    <p:cond delay="0"/>
                                  </p:stCondLst>
                                  <p:childTnLst>
                                    <p:animEffect transition="out" filter="wedge">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20" presetClass="exit" presetSubtype="0" fill="hold" grpId="0" nodeType="withEffect">
                                  <p:stCondLst>
                                    <p:cond delay="0"/>
                                  </p:stCondLst>
                                  <p:childTnLst>
                                    <p:animEffect transition="out" filter="wedge">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20" presetClass="exit" presetSubtype="0" fill="hold" grpId="0" nodeType="withEffect">
                                  <p:stCondLst>
                                    <p:cond delay="0"/>
                                  </p:stCondLst>
                                  <p:childTnLst>
                                    <p:animEffect transition="out" filter="wedge">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20" presetClass="exit" presetSubtype="0" fill="hold" grpId="0" nodeType="withEffect">
                                  <p:stCondLst>
                                    <p:cond delay="0"/>
                                  </p:stCondLst>
                                  <p:childTnLst>
                                    <p:animEffect transition="out" filter="wedge">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20" presetClass="exit" presetSubtype="0" fill="hold" grpId="0" nodeType="withEffect">
                                  <p:stCondLst>
                                    <p:cond delay="0"/>
                                  </p:stCondLst>
                                  <p:childTnLst>
                                    <p:animEffect transition="out" filter="wedge">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20" presetClass="exit" presetSubtype="0" fill="hold" grpId="0" nodeType="withEffect">
                                  <p:stCondLst>
                                    <p:cond delay="0"/>
                                  </p:stCondLst>
                                  <p:childTnLst>
                                    <p:animEffect transition="out" filter="wedge">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20" presetClass="exit" presetSubtype="0" fill="hold" grpId="0" nodeType="withEffect">
                                  <p:stCondLst>
                                    <p:cond delay="0"/>
                                  </p:stCondLst>
                                  <p:childTnLst>
                                    <p:animEffect transition="out" filter="wedge">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20" presetClass="exit" presetSubtype="0" fill="hold" grpId="0" nodeType="withEffect">
                                  <p:stCondLst>
                                    <p:cond delay="0"/>
                                  </p:stCondLst>
                                  <p:childTnLst>
                                    <p:animEffect transition="out" filter="wedge">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20" presetClass="exit" presetSubtype="0" fill="hold" grpId="0" nodeType="withEffect">
                                  <p:stCondLst>
                                    <p:cond delay="0"/>
                                  </p:stCondLst>
                                  <p:childTnLst>
                                    <p:animEffect transition="out" filter="wedge">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20" presetClass="exit" presetSubtype="0" fill="hold" grpId="0" nodeType="withEffect">
                                  <p:stCondLst>
                                    <p:cond delay="0"/>
                                  </p:stCondLst>
                                  <p:childTnLst>
                                    <p:animEffect transition="out" filter="wedge">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20" presetClass="exit" presetSubtype="0" fill="hold" grpId="0" nodeType="withEffect">
                                  <p:stCondLst>
                                    <p:cond delay="0"/>
                                  </p:stCondLst>
                                  <p:childTnLst>
                                    <p:animEffect transition="out" filter="wedge">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20" presetClass="exit" presetSubtype="0" fill="hold" grpId="0" nodeType="withEffect">
                                  <p:stCondLst>
                                    <p:cond delay="0"/>
                                  </p:stCondLst>
                                  <p:childTnLst>
                                    <p:animEffect transition="out" filter="wedge">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20" presetClass="exit" presetSubtype="0" fill="hold" grpId="0" nodeType="withEffect">
                                  <p:stCondLst>
                                    <p:cond delay="0"/>
                                  </p:stCondLst>
                                  <p:childTnLst>
                                    <p:animEffect transition="out" filter="wedge">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20" presetClass="exit" presetSubtype="0" fill="hold" grpId="0" nodeType="withEffect">
                                  <p:stCondLst>
                                    <p:cond delay="0"/>
                                  </p:stCondLst>
                                  <p:childTnLst>
                                    <p:animEffect transition="out" filter="wedge">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20" presetClass="exit" presetSubtype="0" fill="hold" grpId="0" nodeType="withEffect">
                                  <p:stCondLst>
                                    <p:cond delay="0"/>
                                  </p:stCondLst>
                                  <p:childTnLst>
                                    <p:animEffect transition="out" filter="wedge">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20" presetClass="exit" presetSubtype="0" fill="hold" grpId="0" nodeType="withEffect">
                                  <p:stCondLst>
                                    <p:cond delay="0"/>
                                  </p:stCondLst>
                                  <p:childTnLst>
                                    <p:animEffect transition="out" filter="wedge">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20" presetClass="exit" presetSubtype="0" fill="hold" grpId="0" nodeType="withEffect">
                                  <p:stCondLst>
                                    <p:cond delay="0"/>
                                  </p:stCondLst>
                                  <p:childTnLst>
                                    <p:animEffect transition="out" filter="wedge">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20" presetClass="exit" presetSubtype="0" fill="hold" grpId="0" nodeType="withEffect">
                                  <p:stCondLst>
                                    <p:cond delay="0"/>
                                  </p:stCondLst>
                                  <p:childTnLst>
                                    <p:animEffect transition="out" filter="wedge">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20" presetClass="exit" presetSubtype="0" fill="hold" grpId="0" nodeType="withEffect">
                                  <p:stCondLst>
                                    <p:cond delay="0"/>
                                  </p:stCondLst>
                                  <p:childTnLst>
                                    <p:animEffect transition="out" filter="wedge">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20" presetClass="exit" presetSubtype="0" fill="hold" grpId="0" nodeType="withEffect">
                                  <p:stCondLst>
                                    <p:cond delay="0"/>
                                  </p:stCondLst>
                                  <p:childTnLst>
                                    <p:animEffect transition="out" filter="wedge">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20" presetClass="exit" presetSubtype="0" fill="hold" grpId="0" nodeType="withEffect">
                                  <p:stCondLst>
                                    <p:cond delay="0"/>
                                  </p:stCondLst>
                                  <p:childTnLst>
                                    <p:animEffect transition="out" filter="wedge">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20" presetClass="exit" presetSubtype="0" fill="hold" grpId="0" nodeType="withEffect">
                                  <p:stCondLst>
                                    <p:cond delay="0"/>
                                  </p:stCondLst>
                                  <p:childTnLst>
                                    <p:animEffect transition="out" filter="wedge">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20" presetClass="exit" presetSubtype="0" fill="hold" grpId="0" nodeType="withEffect">
                                  <p:stCondLst>
                                    <p:cond delay="0"/>
                                  </p:stCondLst>
                                  <p:childTnLst>
                                    <p:animEffect transition="out" filter="wedge">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20" presetClass="exit" presetSubtype="0" fill="hold" grpId="0" nodeType="withEffect">
                                  <p:stCondLst>
                                    <p:cond delay="0"/>
                                  </p:stCondLst>
                                  <p:childTnLst>
                                    <p:animEffect transition="out" filter="wedge">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20" presetClass="exit" presetSubtype="0" fill="hold" grpId="0" nodeType="withEffect">
                                  <p:stCondLst>
                                    <p:cond delay="0"/>
                                  </p:stCondLst>
                                  <p:childTnLst>
                                    <p:animEffect transition="out" filter="wedge">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20" presetClass="exit" presetSubtype="0" fill="hold" grpId="0" nodeType="withEffect">
                                  <p:stCondLst>
                                    <p:cond delay="0"/>
                                  </p:stCondLst>
                                  <p:childTnLst>
                                    <p:animEffect transition="out" filter="wedge">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20" presetClass="exit" presetSubtype="0" fill="hold" grpId="0" nodeType="withEffect">
                                  <p:stCondLst>
                                    <p:cond delay="0"/>
                                  </p:stCondLst>
                                  <p:childTnLst>
                                    <p:animEffect transition="out" filter="wedge">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20" presetClass="exit" presetSubtype="0" fill="hold" grpId="0" nodeType="withEffect">
                                  <p:stCondLst>
                                    <p:cond delay="0"/>
                                  </p:stCondLst>
                                  <p:childTnLst>
                                    <p:animEffect transition="out" filter="wedge">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20" presetClass="exit" presetSubtype="0" fill="hold" grpId="0" nodeType="withEffect">
                                  <p:stCondLst>
                                    <p:cond delay="0"/>
                                  </p:stCondLst>
                                  <p:childTnLst>
                                    <p:animEffect transition="out" filter="wedge">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20" presetClass="exit" presetSubtype="0" fill="hold" grpId="0" nodeType="withEffect">
                                  <p:stCondLst>
                                    <p:cond delay="0"/>
                                  </p:stCondLst>
                                  <p:childTnLst>
                                    <p:animEffect transition="out" filter="wedge">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20" presetClass="exit" presetSubtype="0" fill="hold" grpId="0" nodeType="withEffect">
                                  <p:stCondLst>
                                    <p:cond delay="0"/>
                                  </p:stCondLst>
                                  <p:childTnLst>
                                    <p:animEffect transition="out" filter="wedge">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20" presetClass="exit" presetSubtype="0" fill="hold" grpId="0" nodeType="withEffect">
                                  <p:stCondLst>
                                    <p:cond delay="0"/>
                                  </p:stCondLst>
                                  <p:childTnLst>
                                    <p:animEffect transition="out" filter="wedge">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20" presetClass="exit" presetSubtype="0" fill="hold" grpId="0" nodeType="withEffect">
                                  <p:stCondLst>
                                    <p:cond delay="0"/>
                                  </p:stCondLst>
                                  <p:childTnLst>
                                    <p:animEffect transition="out" filter="wedge">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20" presetClass="exit" presetSubtype="0" fill="hold" grpId="0" nodeType="withEffect">
                                  <p:stCondLst>
                                    <p:cond delay="0"/>
                                  </p:stCondLst>
                                  <p:childTnLst>
                                    <p:animEffect transition="out" filter="wedge">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20" presetClass="exit" presetSubtype="0" fill="hold" grpId="0" nodeType="withEffect">
                                  <p:stCondLst>
                                    <p:cond delay="0"/>
                                  </p:stCondLst>
                                  <p:childTnLst>
                                    <p:animEffect transition="out" filter="wedge">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kiss-1955.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Paintings-12.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4" presetClass="exit" presetSubtype="16" fill="hold" grpId="0" nodeType="withEffect">
                                  <p:stCondLst>
                                    <p:cond delay="0"/>
                                  </p:stCondLst>
                                  <p:childTnLst>
                                    <p:animEffect transition="out" filter="box(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4" presetClass="exit" presetSubtype="16" fill="hold" grpId="0" nodeType="withEffect">
                                  <p:stCondLst>
                                    <p:cond delay="0"/>
                                  </p:stCondLst>
                                  <p:childTnLst>
                                    <p:animEffect transition="out" filter="box(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4" presetClass="exit" presetSubtype="16" fill="hold" grpId="0" nodeType="withEffect">
                                  <p:stCondLst>
                                    <p:cond delay="0"/>
                                  </p:stCondLst>
                                  <p:childTnLst>
                                    <p:animEffect transition="out" filter="box(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4" presetClass="exit" presetSubtype="16" fill="hold" grpId="0" nodeType="withEffect">
                                  <p:stCondLst>
                                    <p:cond delay="0"/>
                                  </p:stCondLst>
                                  <p:childTnLst>
                                    <p:animEffect transition="out" filter="box(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4" presetClass="exit" presetSubtype="16" fill="hold" grpId="0" nodeType="withEffect">
                                  <p:stCondLst>
                                    <p:cond delay="0"/>
                                  </p:stCondLst>
                                  <p:childTnLst>
                                    <p:animEffect transition="out" filter="box(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4" presetClass="exit" presetSubtype="16" fill="hold" grpId="0" nodeType="withEffect">
                                  <p:stCondLst>
                                    <p:cond delay="0"/>
                                  </p:stCondLst>
                                  <p:childTnLst>
                                    <p:animEffect transition="out" filter="box(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4" presetClass="exit" presetSubtype="16" fill="hold" grpId="0" nodeType="withEffect">
                                  <p:stCondLst>
                                    <p:cond delay="0"/>
                                  </p:stCondLst>
                                  <p:childTnLst>
                                    <p:animEffect transition="out" filter="box(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4" presetClass="exit" presetSubtype="16" fill="hold" grpId="0" nodeType="withEffect">
                                  <p:stCondLst>
                                    <p:cond delay="0"/>
                                  </p:stCondLst>
                                  <p:childTnLst>
                                    <p:animEffect transition="out" filter="box(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4" presetClass="exit" presetSubtype="16" fill="hold" grpId="0" nodeType="withEffect">
                                  <p:stCondLst>
                                    <p:cond delay="0"/>
                                  </p:stCondLst>
                                  <p:childTnLst>
                                    <p:animEffect transition="out" filter="box(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4" presetClass="exit" presetSubtype="16" fill="hold" grpId="0" nodeType="withEffect">
                                  <p:stCondLst>
                                    <p:cond delay="0"/>
                                  </p:stCondLst>
                                  <p:childTnLst>
                                    <p:animEffect transition="out" filter="box(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4" presetClass="exit" presetSubtype="16" fill="hold" grpId="0" nodeType="withEffect">
                                  <p:stCondLst>
                                    <p:cond delay="0"/>
                                  </p:stCondLst>
                                  <p:childTnLst>
                                    <p:animEffect transition="out" filter="box(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4" presetClass="exit" presetSubtype="16" fill="hold" grpId="0" nodeType="withEffect">
                                  <p:stCondLst>
                                    <p:cond delay="0"/>
                                  </p:stCondLst>
                                  <p:childTnLst>
                                    <p:animEffect transition="out" filter="box(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4" presetClass="exit" presetSubtype="16" fill="hold" grpId="0" nodeType="withEffect">
                                  <p:stCondLst>
                                    <p:cond delay="0"/>
                                  </p:stCondLst>
                                  <p:childTnLst>
                                    <p:animEffect transition="out" filter="box(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4" presetClass="exit" presetSubtype="16" fill="hold" grpId="0" nodeType="withEffect">
                                  <p:stCondLst>
                                    <p:cond delay="0"/>
                                  </p:stCondLst>
                                  <p:childTnLst>
                                    <p:animEffect transition="out" filter="box(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4" presetClass="exit" presetSubtype="16" fill="hold" grpId="0" nodeType="withEffect">
                                  <p:stCondLst>
                                    <p:cond delay="0"/>
                                  </p:stCondLst>
                                  <p:childTnLst>
                                    <p:animEffect transition="out" filter="box(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4" presetClass="exit" presetSubtype="16" fill="hold" grpId="0" nodeType="withEffect">
                                  <p:stCondLst>
                                    <p:cond delay="0"/>
                                  </p:stCondLst>
                                  <p:childTnLst>
                                    <p:animEffect transition="out" filter="box(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4" presetClass="exit" presetSubtype="16" fill="hold" grpId="0" nodeType="withEffect">
                                  <p:stCondLst>
                                    <p:cond delay="0"/>
                                  </p:stCondLst>
                                  <p:childTnLst>
                                    <p:animEffect transition="out" filter="box(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4" presetClass="exit" presetSubtype="16" fill="hold" grpId="0" nodeType="withEffect">
                                  <p:stCondLst>
                                    <p:cond delay="0"/>
                                  </p:stCondLst>
                                  <p:childTnLst>
                                    <p:animEffect transition="out" filter="box(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4" presetClass="exit" presetSubtype="16" fill="hold" grpId="0" nodeType="withEffect">
                                  <p:stCondLst>
                                    <p:cond delay="0"/>
                                  </p:stCondLst>
                                  <p:childTnLst>
                                    <p:animEffect transition="out" filter="box(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4" presetClass="exit" presetSubtype="16" fill="hold" grpId="0" nodeType="withEffect">
                                  <p:stCondLst>
                                    <p:cond delay="0"/>
                                  </p:stCondLst>
                                  <p:childTnLst>
                                    <p:animEffect transition="out" filter="box(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Paintings-16.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15"/>
                                        </p:tgtEl>
                                      </p:cBhvr>
                                    </p:animEffect>
                                    <p:set>
                                      <p:cBhvr>
                                        <p:cTn id="25" dur="1" fill="hold">
                                          <p:stCondLst>
                                            <p:cond delay="4999"/>
                                          </p:stCondLst>
                                        </p:cTn>
                                        <p:tgtEl>
                                          <p:spTgt spid="1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6"/>
                                        </p:tgtEl>
                                      </p:cBhvr>
                                    </p:animEffect>
                                    <p:set>
                                      <p:cBhvr>
                                        <p:cTn id="28" dur="1" fill="hold">
                                          <p:stCondLst>
                                            <p:cond delay="4999"/>
                                          </p:stCondLst>
                                        </p:cTn>
                                        <p:tgtEl>
                                          <p:spTgt spid="16"/>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7"/>
                                        </p:tgtEl>
                                      </p:cBhvr>
                                    </p:animEffect>
                                    <p:set>
                                      <p:cBhvr>
                                        <p:cTn id="31" dur="1" fill="hold">
                                          <p:stCondLst>
                                            <p:cond delay="4999"/>
                                          </p:stCondLst>
                                        </p:cTn>
                                        <p:tgtEl>
                                          <p:spTgt spid="17"/>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24"/>
                                        </p:tgtEl>
                                      </p:cBhvr>
                                    </p:animEffect>
                                    <p:set>
                                      <p:cBhvr>
                                        <p:cTn id="40" dur="1" fill="hold">
                                          <p:stCondLst>
                                            <p:cond delay="4999"/>
                                          </p:stCondLst>
                                        </p:cTn>
                                        <p:tgtEl>
                                          <p:spTgt spid="24"/>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5"/>
                                        </p:tgtEl>
                                      </p:cBhvr>
                                    </p:animEffect>
                                    <p:set>
                                      <p:cBhvr>
                                        <p:cTn id="43" dur="1" fill="hold">
                                          <p:stCondLst>
                                            <p:cond delay="4999"/>
                                          </p:stCondLst>
                                        </p:cTn>
                                        <p:tgtEl>
                                          <p:spTgt spid="25"/>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32"/>
                                        </p:tgtEl>
                                      </p:cBhvr>
                                    </p:animEffect>
                                    <p:set>
                                      <p:cBhvr>
                                        <p:cTn id="52" dur="1" fill="hold">
                                          <p:stCondLst>
                                            <p:cond delay="4999"/>
                                          </p:stCondLst>
                                        </p:cTn>
                                        <p:tgtEl>
                                          <p:spTgt spid="32"/>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33"/>
                                        </p:tgtEl>
                                      </p:cBhvr>
                                    </p:animEffect>
                                    <p:set>
                                      <p:cBhvr>
                                        <p:cTn id="55" dur="1" fill="hold">
                                          <p:stCondLst>
                                            <p:cond delay="4999"/>
                                          </p:stCondLst>
                                        </p:cTn>
                                        <p:tgtEl>
                                          <p:spTgt spid="3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34"/>
                                        </p:tgtEl>
                                      </p:cBhvr>
                                    </p:animEffect>
                                    <p:set>
                                      <p:cBhvr>
                                        <p:cTn id="58" dur="1" fill="hold">
                                          <p:stCondLst>
                                            <p:cond delay="4999"/>
                                          </p:stCondLst>
                                        </p:cTn>
                                        <p:tgtEl>
                                          <p:spTgt spid="34"/>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35"/>
                                        </p:tgtEl>
                                      </p:cBhvr>
                                    </p:animEffect>
                                    <p:set>
                                      <p:cBhvr>
                                        <p:cTn id="61" dur="1" fill="hold">
                                          <p:stCondLst>
                                            <p:cond delay="4999"/>
                                          </p:stCondLst>
                                        </p:cTn>
                                        <p:tgtEl>
                                          <p:spTgt spid="35"/>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5000"/>
                                        <p:tgtEl>
                                          <p:spTgt spid="36"/>
                                        </p:tgtEl>
                                      </p:cBhvr>
                                    </p:animEffect>
                                    <p:set>
                                      <p:cBhvr>
                                        <p:cTn id="64" dur="1" fill="hold">
                                          <p:stCondLst>
                                            <p:cond delay="4999"/>
                                          </p:stCondLst>
                                        </p:cTn>
                                        <p:tgtEl>
                                          <p:spTgt spid="36"/>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5000"/>
                                        <p:tgtEl>
                                          <p:spTgt spid="41"/>
                                        </p:tgtEl>
                                      </p:cBhvr>
                                    </p:animEffect>
                                    <p:set>
                                      <p:cBhvr>
                                        <p:cTn id="67" dur="1" fill="hold">
                                          <p:stCondLst>
                                            <p:cond delay="4999"/>
                                          </p:stCondLst>
                                        </p:cTn>
                                        <p:tgtEl>
                                          <p:spTgt spid="41"/>
                                        </p:tgtEl>
                                        <p:attrNameLst>
                                          <p:attrName>style.visibility</p:attrName>
                                        </p:attrNameLst>
                                      </p:cBhvr>
                                      <p:to>
                                        <p:strVal val="hidden"/>
                                      </p:to>
                                    </p:set>
                                  </p:childTnLst>
                                </p:cTn>
                              </p:par>
                              <p:par>
                                <p:cTn id="68" presetID="18" presetClass="exit" presetSubtype="9" fill="hold" grpId="0" nodeType="withEffect">
                                  <p:stCondLst>
                                    <p:cond delay="0"/>
                                  </p:stCondLst>
                                  <p:childTnLst>
                                    <p:animEffect transition="out" filter="strips(upLeft)">
                                      <p:cBhvr>
                                        <p:cTn id="69" dur="5000"/>
                                        <p:tgtEl>
                                          <p:spTgt spid="42"/>
                                        </p:tgtEl>
                                      </p:cBhvr>
                                    </p:animEffect>
                                    <p:set>
                                      <p:cBhvr>
                                        <p:cTn id="70" dur="1" fill="hold">
                                          <p:stCondLst>
                                            <p:cond delay="4999"/>
                                          </p:stCondLst>
                                        </p:cTn>
                                        <p:tgtEl>
                                          <p:spTgt spid="42"/>
                                        </p:tgtEl>
                                        <p:attrNameLst>
                                          <p:attrName>style.visibility</p:attrName>
                                        </p:attrNameLst>
                                      </p:cBhvr>
                                      <p:to>
                                        <p:strVal val="hidden"/>
                                      </p:to>
                                    </p:set>
                                  </p:childTnLst>
                                </p:cTn>
                              </p:par>
                              <p:par>
                                <p:cTn id="71" presetID="18" presetClass="exit" presetSubtype="9" fill="hold" grpId="0" nodeType="withEffect">
                                  <p:stCondLst>
                                    <p:cond delay="0"/>
                                  </p:stCondLst>
                                  <p:childTnLst>
                                    <p:animEffect transition="out" filter="strips(upLeft)">
                                      <p:cBhvr>
                                        <p:cTn id="72" dur="5000"/>
                                        <p:tgtEl>
                                          <p:spTgt spid="43"/>
                                        </p:tgtEl>
                                      </p:cBhvr>
                                    </p:animEffect>
                                    <p:set>
                                      <p:cBhvr>
                                        <p:cTn id="73" dur="1" fill="hold">
                                          <p:stCondLst>
                                            <p:cond delay="4999"/>
                                          </p:stCondLst>
                                        </p:cTn>
                                        <p:tgtEl>
                                          <p:spTgt spid="43"/>
                                        </p:tgtEl>
                                        <p:attrNameLst>
                                          <p:attrName>style.visibility</p:attrName>
                                        </p:attrNameLst>
                                      </p:cBhvr>
                                      <p:to>
                                        <p:strVal val="hidden"/>
                                      </p:to>
                                    </p:set>
                                  </p:childTnLst>
                                </p:cTn>
                              </p:par>
                              <p:par>
                                <p:cTn id="74" presetID="18" presetClass="exit" presetSubtype="9" fill="hold" grpId="0" nodeType="withEffect">
                                  <p:stCondLst>
                                    <p:cond delay="0"/>
                                  </p:stCondLst>
                                  <p:childTnLst>
                                    <p:animEffect transition="out" filter="strips(upLeft)">
                                      <p:cBhvr>
                                        <p:cTn id="75" dur="5000"/>
                                        <p:tgtEl>
                                          <p:spTgt spid="44"/>
                                        </p:tgtEl>
                                      </p:cBhvr>
                                    </p:animEffect>
                                    <p:set>
                                      <p:cBhvr>
                                        <p:cTn id="76" dur="1" fill="hold">
                                          <p:stCondLst>
                                            <p:cond delay="4999"/>
                                          </p:stCondLst>
                                        </p:cTn>
                                        <p:tgtEl>
                                          <p:spTgt spid="44"/>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45"/>
                                        </p:tgtEl>
                                      </p:cBhvr>
                                    </p:animEffect>
                                    <p:set>
                                      <p:cBhvr>
                                        <p:cTn id="79" dur="1" fill="hold">
                                          <p:stCondLst>
                                            <p:cond delay="4999"/>
                                          </p:stCondLst>
                                        </p:cTn>
                                        <p:tgtEl>
                                          <p:spTgt spid="45"/>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46"/>
                                        </p:tgtEl>
                                      </p:cBhvr>
                                    </p:animEffect>
                                    <p:set>
                                      <p:cBhvr>
                                        <p:cTn id="82" dur="1" fill="hold">
                                          <p:stCondLst>
                                            <p:cond delay="4999"/>
                                          </p:stCondLst>
                                        </p:cTn>
                                        <p:tgtEl>
                                          <p:spTgt spid="46"/>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51"/>
                                        </p:tgtEl>
                                      </p:cBhvr>
                                    </p:animEffect>
                                    <p:set>
                                      <p:cBhvr>
                                        <p:cTn id="85" dur="1" fill="hold">
                                          <p:stCondLst>
                                            <p:cond delay="4999"/>
                                          </p:stCondLst>
                                        </p:cTn>
                                        <p:tgtEl>
                                          <p:spTgt spid="5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52"/>
                                        </p:tgtEl>
                                      </p:cBhvr>
                                    </p:animEffect>
                                    <p:set>
                                      <p:cBhvr>
                                        <p:cTn id="88" dur="1" fill="hold">
                                          <p:stCondLst>
                                            <p:cond delay="4999"/>
                                          </p:stCondLst>
                                        </p:cTn>
                                        <p:tgtEl>
                                          <p:spTgt spid="52"/>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53"/>
                                        </p:tgtEl>
                                      </p:cBhvr>
                                    </p:animEffect>
                                    <p:set>
                                      <p:cBhvr>
                                        <p:cTn id="91" dur="1" fill="hold">
                                          <p:stCondLst>
                                            <p:cond delay="4999"/>
                                          </p:stCondLst>
                                        </p:cTn>
                                        <p:tgtEl>
                                          <p:spTgt spid="5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54"/>
                                        </p:tgtEl>
                                      </p:cBhvr>
                                    </p:animEffect>
                                    <p:set>
                                      <p:cBhvr>
                                        <p:cTn id="94" dur="1" fill="hold">
                                          <p:stCondLst>
                                            <p:cond delay="4999"/>
                                          </p:stCondLst>
                                        </p:cTn>
                                        <p:tgtEl>
                                          <p:spTgt spid="54"/>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59"/>
                                        </p:tgtEl>
                                      </p:cBhvr>
                                    </p:animEffect>
                                    <p:set>
                                      <p:cBhvr>
                                        <p:cTn id="97" dur="1" fill="hold">
                                          <p:stCondLst>
                                            <p:cond delay="4999"/>
                                          </p:stCondLst>
                                        </p:cTn>
                                        <p:tgtEl>
                                          <p:spTgt spid="5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60"/>
                                        </p:tgtEl>
                                      </p:cBhvr>
                                    </p:animEffect>
                                    <p:set>
                                      <p:cBhvr>
                                        <p:cTn id="100" dur="1" fill="hold">
                                          <p:stCondLst>
                                            <p:cond delay="4999"/>
                                          </p:stCondLst>
                                        </p:cTn>
                                        <p:tgtEl>
                                          <p:spTgt spid="6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61"/>
                                        </p:tgtEl>
                                      </p:cBhvr>
                                    </p:animEffect>
                                    <p:set>
                                      <p:cBhvr>
                                        <p:cTn id="103" dur="1" fill="hold">
                                          <p:stCondLst>
                                            <p:cond delay="4999"/>
                                          </p:stCondLst>
                                        </p:cTn>
                                        <p:tgtEl>
                                          <p:spTgt spid="6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62"/>
                                        </p:tgtEl>
                                      </p:cBhvr>
                                    </p:animEffect>
                                    <p:set>
                                      <p:cBhvr>
                                        <p:cTn id="106" dur="1" fill="hold">
                                          <p:stCondLst>
                                            <p:cond delay="4999"/>
                                          </p:stCondLst>
                                        </p:cTn>
                                        <p:tgtEl>
                                          <p:spTgt spid="6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63"/>
                                        </p:tgtEl>
                                      </p:cBhvr>
                                    </p:animEffect>
                                    <p:set>
                                      <p:cBhvr>
                                        <p:cTn id="109" dur="1" fill="hold">
                                          <p:stCondLst>
                                            <p:cond delay="4999"/>
                                          </p:stCondLst>
                                        </p:cTn>
                                        <p:tgtEl>
                                          <p:spTgt spid="6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64"/>
                                        </p:tgtEl>
                                      </p:cBhvr>
                                    </p:animEffect>
                                    <p:set>
                                      <p:cBhvr>
                                        <p:cTn id="112" dur="1" fill="hold">
                                          <p:stCondLst>
                                            <p:cond delay="4999"/>
                                          </p:stCondLst>
                                        </p:cTn>
                                        <p:tgtEl>
                                          <p:spTgt spid="64"/>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69"/>
                                        </p:tgtEl>
                                      </p:cBhvr>
                                    </p:animEffect>
                                    <p:set>
                                      <p:cBhvr>
                                        <p:cTn id="115" dur="1" fill="hold">
                                          <p:stCondLst>
                                            <p:cond delay="4999"/>
                                          </p:stCondLst>
                                        </p:cTn>
                                        <p:tgtEl>
                                          <p:spTgt spid="69"/>
                                        </p:tgtEl>
                                        <p:attrNameLst>
                                          <p:attrName>style.visibility</p:attrName>
                                        </p:attrNameLst>
                                      </p:cBhvr>
                                      <p:to>
                                        <p:strVal val="hidden"/>
                                      </p:to>
                                    </p:set>
                                  </p:childTnLst>
                                </p:cTn>
                              </p:par>
                              <p:par>
                                <p:cTn id="116" presetID="18" presetClass="exit" presetSubtype="9" fill="hold" grpId="0" nodeType="withEffect">
                                  <p:stCondLst>
                                    <p:cond delay="0"/>
                                  </p:stCondLst>
                                  <p:childTnLst>
                                    <p:animEffect transition="out" filter="strips(upLeft)">
                                      <p:cBhvr>
                                        <p:cTn id="117" dur="5000"/>
                                        <p:tgtEl>
                                          <p:spTgt spid="70"/>
                                        </p:tgtEl>
                                      </p:cBhvr>
                                    </p:animEffect>
                                    <p:set>
                                      <p:cBhvr>
                                        <p:cTn id="118" dur="1" fill="hold">
                                          <p:stCondLst>
                                            <p:cond delay="4999"/>
                                          </p:stCondLst>
                                        </p:cTn>
                                        <p:tgtEl>
                                          <p:spTgt spid="70"/>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71"/>
                                        </p:tgtEl>
                                      </p:cBhvr>
                                    </p:animEffect>
                                    <p:set>
                                      <p:cBhvr>
                                        <p:cTn id="121" dur="1" fill="hold">
                                          <p:stCondLst>
                                            <p:cond delay="4999"/>
                                          </p:stCondLst>
                                        </p:cTn>
                                        <p:tgtEl>
                                          <p:spTgt spid="71"/>
                                        </p:tgtEl>
                                        <p:attrNameLst>
                                          <p:attrName>style.visibility</p:attrName>
                                        </p:attrNameLst>
                                      </p:cBhvr>
                                      <p:to>
                                        <p:strVal val="hidden"/>
                                      </p:to>
                                    </p:set>
                                  </p:childTnLst>
                                </p:cTn>
                              </p:par>
                              <p:par>
                                <p:cTn id="122" presetID="18" presetClass="exit" presetSubtype="9" fill="hold" grpId="0" nodeType="withEffect">
                                  <p:stCondLst>
                                    <p:cond delay="0"/>
                                  </p:stCondLst>
                                  <p:childTnLst>
                                    <p:animEffect transition="out" filter="strips(upLeft)">
                                      <p:cBhvr>
                                        <p:cTn id="123" dur="5000"/>
                                        <p:tgtEl>
                                          <p:spTgt spid="72"/>
                                        </p:tgtEl>
                                      </p:cBhvr>
                                    </p:animEffect>
                                    <p:set>
                                      <p:cBhvr>
                                        <p:cTn id="124" dur="1" fill="hold">
                                          <p:stCondLst>
                                            <p:cond delay="4999"/>
                                          </p:stCondLst>
                                        </p:cTn>
                                        <p:tgtEl>
                                          <p:spTgt spid="72"/>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11"/>
                                        </p:tgtEl>
                                      </p:cBhvr>
                                    </p:animEffect>
                                    <p:set>
                                      <p:cBhvr>
                                        <p:cTn id="130" dur="1" fill="hold">
                                          <p:stCondLst>
                                            <p:cond delay="4999"/>
                                          </p:stCondLst>
                                        </p:cTn>
                                        <p:tgtEl>
                                          <p:spTgt spid="11"/>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12"/>
                                        </p:tgtEl>
                                      </p:cBhvr>
                                    </p:animEffect>
                                    <p:set>
                                      <p:cBhvr>
                                        <p:cTn id="133" dur="1" fill="hold">
                                          <p:stCondLst>
                                            <p:cond delay="4999"/>
                                          </p:stCondLst>
                                        </p:cTn>
                                        <p:tgtEl>
                                          <p:spTgt spid="12"/>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13"/>
                                        </p:tgtEl>
                                      </p:cBhvr>
                                    </p:animEffect>
                                    <p:set>
                                      <p:cBhvr>
                                        <p:cTn id="136" dur="1" fill="hold">
                                          <p:stCondLst>
                                            <p:cond delay="4999"/>
                                          </p:stCondLst>
                                        </p:cTn>
                                        <p:tgtEl>
                                          <p:spTgt spid="13"/>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20"/>
                                        </p:tgtEl>
                                      </p:cBhvr>
                                    </p:animEffect>
                                    <p:set>
                                      <p:cBhvr>
                                        <p:cTn id="139" dur="1" fill="hold">
                                          <p:stCondLst>
                                            <p:cond delay="4999"/>
                                          </p:stCondLst>
                                        </p:cTn>
                                        <p:tgtEl>
                                          <p:spTgt spid="20"/>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21"/>
                                        </p:tgtEl>
                                      </p:cBhvr>
                                    </p:animEffect>
                                    <p:set>
                                      <p:cBhvr>
                                        <p:cTn id="142" dur="1" fill="hold">
                                          <p:stCondLst>
                                            <p:cond delay="4999"/>
                                          </p:stCondLst>
                                        </p:cTn>
                                        <p:tgtEl>
                                          <p:spTgt spid="21"/>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22"/>
                                        </p:tgtEl>
                                      </p:cBhvr>
                                    </p:animEffect>
                                    <p:set>
                                      <p:cBhvr>
                                        <p:cTn id="145" dur="1" fill="hold">
                                          <p:stCondLst>
                                            <p:cond delay="4999"/>
                                          </p:stCondLst>
                                        </p:cTn>
                                        <p:tgtEl>
                                          <p:spTgt spid="22"/>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23"/>
                                        </p:tgtEl>
                                      </p:cBhvr>
                                    </p:animEffect>
                                    <p:set>
                                      <p:cBhvr>
                                        <p:cTn id="148" dur="1" fill="hold">
                                          <p:stCondLst>
                                            <p:cond delay="4999"/>
                                          </p:stCondLst>
                                        </p:cTn>
                                        <p:tgtEl>
                                          <p:spTgt spid="23"/>
                                        </p:tgtEl>
                                        <p:attrNameLst>
                                          <p:attrName>style.visibility</p:attrName>
                                        </p:attrNameLst>
                                      </p:cBhvr>
                                      <p:to>
                                        <p:strVal val="hidden"/>
                                      </p:to>
                                    </p:set>
                                  </p:childTnLst>
                                </p:cTn>
                              </p:par>
                              <p:par>
                                <p:cTn id="149" presetID="18" presetClass="exit" presetSubtype="3" fill="hold" grpId="0" nodeType="withEffect">
                                  <p:stCondLst>
                                    <p:cond delay="0"/>
                                  </p:stCondLst>
                                  <p:childTnLst>
                                    <p:animEffect transition="out" filter="strips(upRight)">
                                      <p:cBhvr>
                                        <p:cTn id="150" dur="5000"/>
                                        <p:tgtEl>
                                          <p:spTgt spid="28"/>
                                        </p:tgtEl>
                                      </p:cBhvr>
                                    </p:animEffect>
                                    <p:set>
                                      <p:cBhvr>
                                        <p:cTn id="151" dur="1" fill="hold">
                                          <p:stCondLst>
                                            <p:cond delay="4999"/>
                                          </p:stCondLst>
                                        </p:cTn>
                                        <p:tgtEl>
                                          <p:spTgt spid="28"/>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29"/>
                                        </p:tgtEl>
                                      </p:cBhvr>
                                    </p:animEffect>
                                    <p:set>
                                      <p:cBhvr>
                                        <p:cTn id="154" dur="1" fill="hold">
                                          <p:stCondLst>
                                            <p:cond delay="4999"/>
                                          </p:stCondLst>
                                        </p:cTn>
                                        <p:tgtEl>
                                          <p:spTgt spid="29"/>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30"/>
                                        </p:tgtEl>
                                      </p:cBhvr>
                                    </p:animEffect>
                                    <p:set>
                                      <p:cBhvr>
                                        <p:cTn id="157" dur="1" fill="hold">
                                          <p:stCondLst>
                                            <p:cond delay="4999"/>
                                          </p:stCondLst>
                                        </p:cTn>
                                        <p:tgtEl>
                                          <p:spTgt spid="30"/>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31"/>
                                        </p:tgtEl>
                                      </p:cBhvr>
                                    </p:animEffect>
                                    <p:set>
                                      <p:cBhvr>
                                        <p:cTn id="160" dur="1" fill="hold">
                                          <p:stCondLst>
                                            <p:cond delay="4999"/>
                                          </p:stCondLst>
                                        </p:cTn>
                                        <p:tgtEl>
                                          <p:spTgt spid="31"/>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37"/>
                                        </p:tgtEl>
                                      </p:cBhvr>
                                    </p:animEffect>
                                    <p:set>
                                      <p:cBhvr>
                                        <p:cTn id="163" dur="1" fill="hold">
                                          <p:stCondLst>
                                            <p:cond delay="4999"/>
                                          </p:stCondLst>
                                        </p:cTn>
                                        <p:tgtEl>
                                          <p:spTgt spid="37"/>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38"/>
                                        </p:tgtEl>
                                      </p:cBhvr>
                                    </p:animEffect>
                                    <p:set>
                                      <p:cBhvr>
                                        <p:cTn id="166" dur="1" fill="hold">
                                          <p:stCondLst>
                                            <p:cond delay="4999"/>
                                          </p:stCondLst>
                                        </p:cTn>
                                        <p:tgtEl>
                                          <p:spTgt spid="38"/>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39"/>
                                        </p:tgtEl>
                                      </p:cBhvr>
                                    </p:animEffect>
                                    <p:set>
                                      <p:cBhvr>
                                        <p:cTn id="169" dur="1" fill="hold">
                                          <p:stCondLst>
                                            <p:cond delay="4999"/>
                                          </p:stCondLst>
                                        </p:cTn>
                                        <p:tgtEl>
                                          <p:spTgt spid="3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40"/>
                                        </p:tgtEl>
                                      </p:cBhvr>
                                    </p:animEffect>
                                    <p:set>
                                      <p:cBhvr>
                                        <p:cTn id="172" dur="1" fill="hold">
                                          <p:stCondLst>
                                            <p:cond delay="4999"/>
                                          </p:stCondLst>
                                        </p:cTn>
                                        <p:tgtEl>
                                          <p:spTgt spid="40"/>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47"/>
                                        </p:tgtEl>
                                      </p:cBhvr>
                                    </p:animEffect>
                                    <p:set>
                                      <p:cBhvr>
                                        <p:cTn id="175" dur="1" fill="hold">
                                          <p:stCondLst>
                                            <p:cond delay="4999"/>
                                          </p:stCondLst>
                                        </p:cTn>
                                        <p:tgtEl>
                                          <p:spTgt spid="47"/>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48"/>
                                        </p:tgtEl>
                                      </p:cBhvr>
                                    </p:animEffect>
                                    <p:set>
                                      <p:cBhvr>
                                        <p:cTn id="178" dur="1" fill="hold">
                                          <p:stCondLst>
                                            <p:cond delay="4999"/>
                                          </p:stCondLst>
                                        </p:cTn>
                                        <p:tgtEl>
                                          <p:spTgt spid="48"/>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49"/>
                                        </p:tgtEl>
                                      </p:cBhvr>
                                    </p:animEffect>
                                    <p:set>
                                      <p:cBhvr>
                                        <p:cTn id="181" dur="1" fill="hold">
                                          <p:stCondLst>
                                            <p:cond delay="4999"/>
                                          </p:stCondLst>
                                        </p:cTn>
                                        <p:tgtEl>
                                          <p:spTgt spid="49"/>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50"/>
                                        </p:tgtEl>
                                      </p:cBhvr>
                                    </p:animEffect>
                                    <p:set>
                                      <p:cBhvr>
                                        <p:cTn id="184" dur="1" fill="hold">
                                          <p:stCondLst>
                                            <p:cond delay="4999"/>
                                          </p:stCondLst>
                                        </p:cTn>
                                        <p:tgtEl>
                                          <p:spTgt spid="50"/>
                                        </p:tgtEl>
                                        <p:attrNameLst>
                                          <p:attrName>style.visibility</p:attrName>
                                        </p:attrNameLst>
                                      </p:cBhvr>
                                      <p:to>
                                        <p:strVal val="hidden"/>
                                      </p:to>
                                    </p:set>
                                  </p:childTnLst>
                                </p:cTn>
                              </p:par>
                              <p:par>
                                <p:cTn id="185" presetID="18" presetClass="exit" presetSubtype="3" fill="hold" grpId="0" nodeType="withEffect">
                                  <p:stCondLst>
                                    <p:cond delay="0"/>
                                  </p:stCondLst>
                                  <p:childTnLst>
                                    <p:animEffect transition="out" filter="strips(upRight)">
                                      <p:cBhvr>
                                        <p:cTn id="186" dur="5000"/>
                                        <p:tgtEl>
                                          <p:spTgt spid="55"/>
                                        </p:tgtEl>
                                      </p:cBhvr>
                                    </p:animEffect>
                                    <p:set>
                                      <p:cBhvr>
                                        <p:cTn id="187" dur="1" fill="hold">
                                          <p:stCondLst>
                                            <p:cond delay="4999"/>
                                          </p:stCondLst>
                                        </p:cTn>
                                        <p:tgtEl>
                                          <p:spTgt spid="55"/>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56"/>
                                        </p:tgtEl>
                                      </p:cBhvr>
                                    </p:animEffect>
                                    <p:set>
                                      <p:cBhvr>
                                        <p:cTn id="190" dur="1" fill="hold">
                                          <p:stCondLst>
                                            <p:cond delay="4999"/>
                                          </p:stCondLst>
                                        </p:cTn>
                                        <p:tgtEl>
                                          <p:spTgt spid="56"/>
                                        </p:tgtEl>
                                        <p:attrNameLst>
                                          <p:attrName>style.visibility</p:attrName>
                                        </p:attrNameLst>
                                      </p:cBhvr>
                                      <p:to>
                                        <p:strVal val="hidden"/>
                                      </p:to>
                                    </p:set>
                                  </p:childTnLst>
                                </p:cTn>
                              </p:par>
                              <p:par>
                                <p:cTn id="191" presetID="18" presetClass="exit" presetSubtype="3" fill="hold" grpId="0" nodeType="withEffect">
                                  <p:stCondLst>
                                    <p:cond delay="0"/>
                                  </p:stCondLst>
                                  <p:childTnLst>
                                    <p:animEffect transition="out" filter="strips(upRight)">
                                      <p:cBhvr>
                                        <p:cTn id="192" dur="5000"/>
                                        <p:tgtEl>
                                          <p:spTgt spid="57"/>
                                        </p:tgtEl>
                                      </p:cBhvr>
                                    </p:animEffect>
                                    <p:set>
                                      <p:cBhvr>
                                        <p:cTn id="193" dur="1" fill="hold">
                                          <p:stCondLst>
                                            <p:cond delay="4999"/>
                                          </p:stCondLst>
                                        </p:cTn>
                                        <p:tgtEl>
                                          <p:spTgt spid="57"/>
                                        </p:tgtEl>
                                        <p:attrNameLst>
                                          <p:attrName>style.visibility</p:attrName>
                                        </p:attrNameLst>
                                      </p:cBhvr>
                                      <p:to>
                                        <p:strVal val="hidden"/>
                                      </p:to>
                                    </p:set>
                                  </p:childTnLst>
                                </p:cTn>
                              </p:par>
                              <p:par>
                                <p:cTn id="194" presetID="18" presetClass="exit" presetSubtype="3" fill="hold" grpId="0" nodeType="withEffect">
                                  <p:stCondLst>
                                    <p:cond delay="0"/>
                                  </p:stCondLst>
                                  <p:childTnLst>
                                    <p:animEffect transition="out" filter="strips(upRight)">
                                      <p:cBhvr>
                                        <p:cTn id="195" dur="5000"/>
                                        <p:tgtEl>
                                          <p:spTgt spid="58"/>
                                        </p:tgtEl>
                                      </p:cBhvr>
                                    </p:animEffect>
                                    <p:set>
                                      <p:cBhvr>
                                        <p:cTn id="196" dur="1" fill="hold">
                                          <p:stCondLst>
                                            <p:cond delay="4999"/>
                                          </p:stCondLst>
                                        </p:cTn>
                                        <p:tgtEl>
                                          <p:spTgt spid="58"/>
                                        </p:tgtEl>
                                        <p:attrNameLst>
                                          <p:attrName>style.visibility</p:attrName>
                                        </p:attrNameLst>
                                      </p:cBhvr>
                                      <p:to>
                                        <p:strVal val="hidden"/>
                                      </p:to>
                                    </p:set>
                                  </p:childTnLst>
                                </p:cTn>
                              </p:par>
                              <p:par>
                                <p:cTn id="197" presetID="18" presetClass="exit" presetSubtype="3" fill="hold" grpId="0" nodeType="withEffect">
                                  <p:stCondLst>
                                    <p:cond delay="0"/>
                                  </p:stCondLst>
                                  <p:childTnLst>
                                    <p:animEffect transition="out" filter="strips(upRight)">
                                      <p:cBhvr>
                                        <p:cTn id="198" dur="5000"/>
                                        <p:tgtEl>
                                          <p:spTgt spid="65"/>
                                        </p:tgtEl>
                                      </p:cBhvr>
                                    </p:animEffect>
                                    <p:set>
                                      <p:cBhvr>
                                        <p:cTn id="199" dur="1" fill="hold">
                                          <p:stCondLst>
                                            <p:cond delay="4999"/>
                                          </p:stCondLst>
                                        </p:cTn>
                                        <p:tgtEl>
                                          <p:spTgt spid="65"/>
                                        </p:tgtEl>
                                        <p:attrNameLst>
                                          <p:attrName>style.visibility</p:attrName>
                                        </p:attrNameLst>
                                      </p:cBhvr>
                                      <p:to>
                                        <p:strVal val="hidden"/>
                                      </p:to>
                                    </p:set>
                                  </p:childTnLst>
                                </p:cTn>
                              </p:par>
                              <p:par>
                                <p:cTn id="200" presetID="18" presetClass="exit" presetSubtype="3" fill="hold" grpId="0" nodeType="withEffect">
                                  <p:stCondLst>
                                    <p:cond delay="0"/>
                                  </p:stCondLst>
                                  <p:childTnLst>
                                    <p:animEffect transition="out" filter="strips(upRight)">
                                      <p:cBhvr>
                                        <p:cTn id="201" dur="5000"/>
                                        <p:tgtEl>
                                          <p:spTgt spid="66"/>
                                        </p:tgtEl>
                                      </p:cBhvr>
                                    </p:animEffect>
                                    <p:set>
                                      <p:cBhvr>
                                        <p:cTn id="202" dur="1" fill="hold">
                                          <p:stCondLst>
                                            <p:cond delay="4999"/>
                                          </p:stCondLst>
                                        </p:cTn>
                                        <p:tgtEl>
                                          <p:spTgt spid="66"/>
                                        </p:tgtEl>
                                        <p:attrNameLst>
                                          <p:attrName>style.visibility</p:attrName>
                                        </p:attrNameLst>
                                      </p:cBhvr>
                                      <p:to>
                                        <p:strVal val="hidden"/>
                                      </p:to>
                                    </p:set>
                                  </p:childTnLst>
                                </p:cTn>
                              </p:par>
                              <p:par>
                                <p:cTn id="203" presetID="18" presetClass="exit" presetSubtype="3" fill="hold" grpId="0" nodeType="withEffect">
                                  <p:stCondLst>
                                    <p:cond delay="0"/>
                                  </p:stCondLst>
                                  <p:childTnLst>
                                    <p:animEffect transition="out" filter="strips(upRight)">
                                      <p:cBhvr>
                                        <p:cTn id="204" dur="5000"/>
                                        <p:tgtEl>
                                          <p:spTgt spid="67"/>
                                        </p:tgtEl>
                                      </p:cBhvr>
                                    </p:animEffect>
                                    <p:set>
                                      <p:cBhvr>
                                        <p:cTn id="205" dur="1" fill="hold">
                                          <p:stCondLst>
                                            <p:cond delay="4999"/>
                                          </p:stCondLst>
                                        </p:cTn>
                                        <p:tgtEl>
                                          <p:spTgt spid="67"/>
                                        </p:tgtEl>
                                        <p:attrNameLst>
                                          <p:attrName>style.visibility</p:attrName>
                                        </p:attrNameLst>
                                      </p:cBhvr>
                                      <p:to>
                                        <p:strVal val="hidden"/>
                                      </p:to>
                                    </p:set>
                                  </p:childTnLst>
                                </p:cTn>
                              </p:par>
                              <p:par>
                                <p:cTn id="206" presetID="18" presetClass="exit" presetSubtype="3" fill="hold" grpId="0" nodeType="withEffect">
                                  <p:stCondLst>
                                    <p:cond delay="0"/>
                                  </p:stCondLst>
                                  <p:childTnLst>
                                    <p:animEffect transition="out" filter="strips(upRight)">
                                      <p:cBhvr>
                                        <p:cTn id="207" dur="5000"/>
                                        <p:tgtEl>
                                          <p:spTgt spid="68"/>
                                        </p:tgtEl>
                                      </p:cBhvr>
                                    </p:animEffect>
                                    <p:set>
                                      <p:cBhvr>
                                        <p:cTn id="208" dur="1" fill="hold">
                                          <p:stCondLst>
                                            <p:cond delay="4999"/>
                                          </p:stCondLst>
                                        </p:cTn>
                                        <p:tgtEl>
                                          <p:spTgt spid="68"/>
                                        </p:tgtEl>
                                        <p:attrNameLst>
                                          <p:attrName>style.visibility</p:attrName>
                                        </p:attrNameLst>
                                      </p:cBhvr>
                                      <p:to>
                                        <p:strVal val="hidden"/>
                                      </p:to>
                                    </p:set>
                                  </p:childTnLst>
                                </p:cTn>
                              </p:par>
                              <p:par>
                                <p:cTn id="209" presetID="18" presetClass="exit" presetSubtype="3" fill="hold" grpId="0" nodeType="withEffect">
                                  <p:stCondLst>
                                    <p:cond delay="0"/>
                                  </p:stCondLst>
                                  <p:childTnLst>
                                    <p:animEffect transition="out" filter="strips(up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3" fill="hold" grpId="0" nodeType="withEffect">
                                  <p:stCondLst>
                                    <p:cond delay="0"/>
                                  </p:stCondLst>
                                  <p:childTnLst>
                                    <p:animEffect transition="out" filter="strips(upRigh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3" fill="hold" grpId="0" nodeType="withEffect">
                                  <p:stCondLst>
                                    <p:cond delay="0"/>
                                  </p:stCondLst>
                                  <p:childTnLst>
                                    <p:animEffect transition="out" filter="strips(up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3" fill="hold" grpId="0" nodeType="withEffect">
                                  <p:stCondLst>
                                    <p:cond delay="0"/>
                                  </p:stCondLst>
                                  <p:childTnLst>
                                    <p:animEffect transition="out" filter="strips(upRigh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3" fill="hold" grpId="0" nodeType="withEffect">
                                  <p:stCondLst>
                                    <p:cond delay="0"/>
                                  </p:stCondLst>
                                  <p:childTnLst>
                                    <p:animEffect transition="out" filter="strips(up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3" fill="hold" grpId="0" nodeType="withEffect">
                                  <p:stCondLst>
                                    <p:cond delay="0"/>
                                  </p:stCondLst>
                                  <p:childTnLst>
                                    <p:animEffect transition="out" filter="strips(up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3" fill="hold" grpId="0" nodeType="withEffect">
                                  <p:stCondLst>
                                    <p:cond delay="0"/>
                                  </p:stCondLst>
                                  <p:childTnLst>
                                    <p:animEffect transition="out" filter="strips(up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3" fill="hold" grpId="0" nodeType="withEffect">
                                  <p:stCondLst>
                                    <p:cond delay="0"/>
                                  </p:stCondLst>
                                  <p:childTnLst>
                                    <p:animEffect transition="out" filter="strips(up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ost-16351-1291544656.jpg"/>
          <p:cNvPicPr>
            <a:picLocks noChangeAspect="1"/>
          </p:cNvPicPr>
          <p:nvPr/>
        </p:nvPicPr>
        <p:blipFill>
          <a:blip r:embed="rId2"/>
          <a:stretch>
            <a:fillRect/>
          </a:stretch>
        </p:blipFill>
        <p:spPr>
          <a:xfrm>
            <a:off x="0" y="6684"/>
            <a:ext cx="9144000" cy="6844632"/>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143900"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8143900"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60"/>
                                        </p:tgtEl>
                                      </p:cBhvr>
                                    </p:animEffect>
                                    <p:set>
                                      <p:cBhvr>
                                        <p:cTn id="169" dur="1" fill="hold">
                                          <p:stCondLst>
                                            <p:cond delay="4999"/>
                                          </p:stCondLst>
                                        </p:cTn>
                                        <p:tgtEl>
                                          <p:spTgt spid="60"/>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3" presetClass="exit" presetSubtype="5" fill="hold" grpId="0" nodeType="withEffect">
                                  <p:stCondLst>
                                    <p:cond delay="0"/>
                                  </p:stCondLst>
                                  <p:childTnLst>
                                    <p:animEffect transition="out" filter="blinds(vertical)">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3" presetClass="exit" presetSubtype="5" fill="hold" grpId="0" nodeType="withEffect">
                                  <p:stCondLst>
                                    <p:cond delay="0"/>
                                  </p:stCondLst>
                                  <p:childTnLst>
                                    <p:animEffect transition="out" filter="blinds(vertical)">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3" presetClass="exit" presetSubtype="5" fill="hold" grpId="0" nodeType="withEffect">
                                  <p:stCondLst>
                                    <p:cond delay="0"/>
                                  </p:stCondLst>
                                  <p:childTnLst>
                                    <p:animEffect transition="out" filter="blinds(vertical)">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3" presetClass="exit" presetSubtype="5" fill="hold" grpId="0" nodeType="withEffect">
                                  <p:stCondLst>
                                    <p:cond delay="0"/>
                                  </p:stCondLst>
                                  <p:childTnLst>
                                    <p:animEffect transition="out" filter="blinds(vertical)">
                                      <p:cBhvr>
                                        <p:cTn id="195" dur="5000"/>
                                        <p:tgtEl>
                                          <p:spTgt spid="69"/>
                                        </p:tgtEl>
                                      </p:cBhvr>
                                    </p:animEffect>
                                    <p:set>
                                      <p:cBhvr>
                                        <p:cTn id="196" dur="1" fill="hold">
                                          <p:stCondLst>
                                            <p:cond delay="4999"/>
                                          </p:stCondLst>
                                        </p:cTn>
                                        <p:tgtEl>
                                          <p:spTgt spid="69"/>
                                        </p:tgtEl>
                                        <p:attrNameLst>
                                          <p:attrName>style.visibility</p:attrName>
                                        </p:attrNameLst>
                                      </p:cBhvr>
                                      <p:to>
                                        <p:strVal val="hidden"/>
                                      </p:to>
                                    </p:set>
                                  </p:childTnLst>
                                </p:cTn>
                              </p:par>
                              <p:par>
                                <p:cTn id="197" presetID="3" presetClass="exit" presetSubtype="5" fill="hold" grpId="0" nodeType="withEffect">
                                  <p:stCondLst>
                                    <p:cond delay="0"/>
                                  </p:stCondLst>
                                  <p:childTnLst>
                                    <p:animEffect transition="out" filter="blinds(vertical)">
                                      <p:cBhvr>
                                        <p:cTn id="198" dur="5000"/>
                                        <p:tgtEl>
                                          <p:spTgt spid="70"/>
                                        </p:tgtEl>
                                      </p:cBhvr>
                                    </p:animEffect>
                                    <p:set>
                                      <p:cBhvr>
                                        <p:cTn id="199" dur="1" fill="hold">
                                          <p:stCondLst>
                                            <p:cond delay="4999"/>
                                          </p:stCondLst>
                                        </p:cTn>
                                        <p:tgtEl>
                                          <p:spTgt spid="70"/>
                                        </p:tgtEl>
                                        <p:attrNameLst>
                                          <p:attrName>style.visibility</p:attrName>
                                        </p:attrNameLst>
                                      </p:cBhvr>
                                      <p:to>
                                        <p:strVal val="hidden"/>
                                      </p:to>
                                    </p:set>
                                  </p:childTnLst>
                                </p:cTn>
                              </p:par>
                              <p:par>
                                <p:cTn id="200" presetID="3" presetClass="exit" presetSubtype="5" fill="hold" grpId="0" nodeType="withEffect">
                                  <p:stCondLst>
                                    <p:cond delay="0"/>
                                  </p:stCondLst>
                                  <p:childTnLst>
                                    <p:animEffect transition="out" filter="blinds(vertical)">
                                      <p:cBhvr>
                                        <p:cTn id="201" dur="5000"/>
                                        <p:tgtEl>
                                          <p:spTgt spid="71"/>
                                        </p:tgtEl>
                                      </p:cBhvr>
                                    </p:animEffect>
                                    <p:set>
                                      <p:cBhvr>
                                        <p:cTn id="202" dur="1" fill="hold">
                                          <p:stCondLst>
                                            <p:cond delay="4999"/>
                                          </p:stCondLst>
                                        </p:cTn>
                                        <p:tgtEl>
                                          <p:spTgt spid="71"/>
                                        </p:tgtEl>
                                        <p:attrNameLst>
                                          <p:attrName>style.visibility</p:attrName>
                                        </p:attrNameLst>
                                      </p:cBhvr>
                                      <p:to>
                                        <p:strVal val="hidden"/>
                                      </p:to>
                                    </p:set>
                                  </p:childTnLst>
                                </p:cTn>
                              </p:par>
                              <p:par>
                                <p:cTn id="203" presetID="3" presetClass="exit" presetSubtype="5" fill="hold" grpId="0" nodeType="withEffect">
                                  <p:stCondLst>
                                    <p:cond delay="0"/>
                                  </p:stCondLst>
                                  <p:childTnLst>
                                    <p:animEffect transition="out" filter="blinds(vertical)">
                                      <p:cBhvr>
                                        <p:cTn id="204" dur="5000"/>
                                        <p:tgtEl>
                                          <p:spTgt spid="72"/>
                                        </p:tgtEl>
                                      </p:cBhvr>
                                    </p:animEffect>
                                    <p:set>
                                      <p:cBhvr>
                                        <p:cTn id="205" dur="1" fill="hold">
                                          <p:stCondLst>
                                            <p:cond delay="4999"/>
                                          </p:stCondLst>
                                        </p:cTn>
                                        <p:tgtEl>
                                          <p:spTgt spid="72"/>
                                        </p:tgtEl>
                                        <p:attrNameLst>
                                          <p:attrName>style.visibility</p:attrName>
                                        </p:attrNameLst>
                                      </p:cBhvr>
                                      <p:to>
                                        <p:strVal val="hidden"/>
                                      </p:to>
                                    </p:set>
                                  </p:childTnLst>
                                </p:cTn>
                              </p:par>
                              <p:par>
                                <p:cTn id="206" presetID="3" presetClass="exit" presetSubtype="5" fill="hold" grpId="0" nodeType="withEffect">
                                  <p:stCondLst>
                                    <p:cond delay="0"/>
                                  </p:stCondLst>
                                  <p:childTnLst>
                                    <p:animEffect transition="out" filter="blinds(vertical)">
                                      <p:cBhvr>
                                        <p:cTn id="207" dur="5000"/>
                                        <p:tgtEl>
                                          <p:spTgt spid="73"/>
                                        </p:tgtEl>
                                      </p:cBhvr>
                                    </p:animEffect>
                                    <p:set>
                                      <p:cBhvr>
                                        <p:cTn id="208" dur="1" fill="hold">
                                          <p:stCondLst>
                                            <p:cond delay="4999"/>
                                          </p:stCondLst>
                                        </p:cTn>
                                        <p:tgtEl>
                                          <p:spTgt spid="73"/>
                                        </p:tgtEl>
                                        <p:attrNameLst>
                                          <p:attrName>style.visibility</p:attrName>
                                        </p:attrNameLst>
                                      </p:cBhvr>
                                      <p:to>
                                        <p:strVal val="hidden"/>
                                      </p:to>
                                    </p:set>
                                  </p:childTnLst>
                                </p:cTn>
                              </p:par>
                              <p:par>
                                <p:cTn id="209" presetID="3" presetClass="exit" presetSubtype="5" fill="hold" grpId="0" nodeType="withEffect">
                                  <p:stCondLst>
                                    <p:cond delay="0"/>
                                  </p:stCondLst>
                                  <p:childTnLst>
                                    <p:animEffect transition="out" filter="blinds(vertical)">
                                      <p:cBhvr>
                                        <p:cTn id="210" dur="5000"/>
                                        <p:tgtEl>
                                          <p:spTgt spid="74"/>
                                        </p:tgtEl>
                                      </p:cBhvr>
                                    </p:animEffect>
                                    <p:set>
                                      <p:cBhvr>
                                        <p:cTn id="211" dur="1" fill="hold">
                                          <p:stCondLst>
                                            <p:cond delay="4999"/>
                                          </p:stCondLst>
                                        </p:cTn>
                                        <p:tgtEl>
                                          <p:spTgt spid="74"/>
                                        </p:tgtEl>
                                        <p:attrNameLst>
                                          <p:attrName>style.visibility</p:attrName>
                                        </p:attrNameLst>
                                      </p:cBhvr>
                                      <p:to>
                                        <p:strVal val="hidden"/>
                                      </p:to>
                                    </p:set>
                                  </p:childTnLst>
                                </p:cTn>
                              </p:par>
                              <p:par>
                                <p:cTn id="212" presetID="3" presetClass="exit" presetSubtype="5" fill="hold" grpId="0" nodeType="withEffect">
                                  <p:stCondLst>
                                    <p:cond delay="0"/>
                                  </p:stCondLst>
                                  <p:childTnLst>
                                    <p:animEffect transition="out" filter="blinds(vertical)">
                                      <p:cBhvr>
                                        <p:cTn id="213" dur="5000"/>
                                        <p:tgtEl>
                                          <p:spTgt spid="75"/>
                                        </p:tgtEl>
                                      </p:cBhvr>
                                    </p:animEffect>
                                    <p:set>
                                      <p:cBhvr>
                                        <p:cTn id="214" dur="1" fill="hold">
                                          <p:stCondLst>
                                            <p:cond delay="4999"/>
                                          </p:stCondLst>
                                        </p:cTn>
                                        <p:tgtEl>
                                          <p:spTgt spid="75"/>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76"/>
                                        </p:tgtEl>
                                      </p:cBhvr>
                                    </p:animEffect>
                                    <p:set>
                                      <p:cBhvr>
                                        <p:cTn id="217" dur="1" fill="hold">
                                          <p:stCondLst>
                                            <p:cond delay="4999"/>
                                          </p:stCondLst>
                                        </p:cTn>
                                        <p:tgtEl>
                                          <p:spTgt spid="76"/>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77"/>
                                        </p:tgtEl>
                                      </p:cBhvr>
                                    </p:animEffect>
                                    <p:set>
                                      <p:cBhvr>
                                        <p:cTn id="220" dur="1" fill="hold">
                                          <p:stCondLst>
                                            <p:cond delay="4999"/>
                                          </p:stCondLst>
                                        </p:cTn>
                                        <p:tgtEl>
                                          <p:spTgt spid="77"/>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8"/>
                                        </p:tgtEl>
                                      </p:cBhvr>
                                    </p:animEffect>
                                    <p:set>
                                      <p:cBhvr>
                                        <p:cTn id="223" dur="1" fill="hold">
                                          <p:stCondLst>
                                            <p:cond delay="4999"/>
                                          </p:stCondLst>
                                        </p:cTn>
                                        <p:tgtEl>
                                          <p:spTgt spid="78"/>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9"/>
                                        </p:tgtEl>
                                      </p:cBhvr>
                                    </p:animEffect>
                                    <p:set>
                                      <p:cBhvr>
                                        <p:cTn id="226" dur="1" fill="hold">
                                          <p:stCondLst>
                                            <p:cond delay="4999"/>
                                          </p:stCondLst>
                                        </p:cTn>
                                        <p:tgtEl>
                                          <p:spTgt spid="79"/>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80"/>
                                        </p:tgtEl>
                                      </p:cBhvr>
                                    </p:animEffect>
                                    <p:set>
                                      <p:cBhvr>
                                        <p:cTn id="229" dur="1" fill="hold">
                                          <p:stCondLst>
                                            <p:cond delay="4999"/>
                                          </p:stCondLst>
                                        </p:cTn>
                                        <p:tgtEl>
                                          <p:spTgt spid="80"/>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81"/>
                                        </p:tgtEl>
                                      </p:cBhvr>
                                    </p:animEffect>
                                    <p:set>
                                      <p:cBhvr>
                                        <p:cTn id="232" dur="1" fill="hold">
                                          <p:stCondLst>
                                            <p:cond delay="4999"/>
                                          </p:stCondLst>
                                        </p:cTn>
                                        <p:tgtEl>
                                          <p:spTgt spid="81"/>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82"/>
                                        </p:tgtEl>
                                      </p:cBhvr>
                                    </p:animEffect>
                                    <p:set>
                                      <p:cBhvr>
                                        <p:cTn id="235" dur="1" fill="hold">
                                          <p:stCondLst>
                                            <p:cond delay="4999"/>
                                          </p:stCondLst>
                                        </p:cTn>
                                        <p:tgtEl>
                                          <p:spTgt spid="82"/>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83"/>
                                        </p:tgtEl>
                                      </p:cBhvr>
                                    </p:animEffect>
                                    <p:set>
                                      <p:cBhvr>
                                        <p:cTn id="238" dur="1" fill="hold">
                                          <p:stCondLst>
                                            <p:cond delay="4999"/>
                                          </p:stCondLst>
                                        </p:cTn>
                                        <p:tgtEl>
                                          <p:spTgt spid="83"/>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84"/>
                                        </p:tgtEl>
                                      </p:cBhvr>
                                    </p:animEffect>
                                    <p:set>
                                      <p:cBhvr>
                                        <p:cTn id="241" dur="1" fill="hold">
                                          <p:stCondLst>
                                            <p:cond delay="4999"/>
                                          </p:stCondLst>
                                        </p:cTn>
                                        <p:tgtEl>
                                          <p:spTgt spid="84"/>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5"/>
                                        </p:tgtEl>
                                      </p:cBhvr>
                                    </p:animEffect>
                                    <p:set>
                                      <p:cBhvr>
                                        <p:cTn id="244" dur="1" fill="hold">
                                          <p:stCondLst>
                                            <p:cond delay="4999"/>
                                          </p:stCondLst>
                                        </p:cTn>
                                        <p:tgtEl>
                                          <p:spTgt spid="85"/>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5"/>
                                        </p:tgtEl>
                                        <p:attrNameLst>
                                          <p:attrName>style.visibility</p:attrName>
                                        </p:attrNameLst>
                                      </p:cBhvr>
                                      <p:to>
                                        <p:strVal val="visible"/>
                                      </p:to>
                                    </p:set>
                                    <p:anim calcmode="lin" valueType="num">
                                      <p:cBhvr>
                                        <p:cTn id="247" dur="5000" fill="hold"/>
                                        <p:tgtEl>
                                          <p:spTgt spid="5"/>
                                        </p:tgtEl>
                                        <p:attrNameLst>
                                          <p:attrName>ppt_w</p:attrName>
                                        </p:attrNameLst>
                                      </p:cBhvr>
                                      <p:tavLst>
                                        <p:tav tm="0">
                                          <p:val>
                                            <p:strVal val="4/3*#ppt_w"/>
                                          </p:val>
                                        </p:tav>
                                        <p:tav tm="100000">
                                          <p:val>
                                            <p:strVal val="#ppt_w"/>
                                          </p:val>
                                        </p:tav>
                                      </p:tavLst>
                                    </p:anim>
                                    <p:anim calcmode="lin" valueType="num">
                                      <p:cBhvr>
                                        <p:cTn id="24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umbrellas.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1" fill="hold" grpId="0" nodeType="withEffect">
                                  <p:stCondLst>
                                    <p:cond delay="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1" presetClass="exit" presetSubtype="1" fill="hold" grpId="0" nodeType="withEffect">
                                  <p:stCondLst>
                                    <p:cond delay="0"/>
                                  </p:stCondLst>
                                  <p:childTnLst>
                                    <p:animEffect transition="out" filter="wheel(1)">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1" presetClass="exit" presetSubtype="1" fill="hold" grpId="0" nodeType="withEffect">
                                  <p:stCondLst>
                                    <p:cond delay="0"/>
                                  </p:stCondLst>
                                  <p:childTnLst>
                                    <p:animEffect transition="out" filter="wheel(1)">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21" presetClass="exit" presetSubtype="1" fill="hold" grpId="0" nodeType="withEffect">
                                  <p:stCondLst>
                                    <p:cond delay="0"/>
                                  </p:stCondLst>
                                  <p:childTnLst>
                                    <p:animEffect transition="out" filter="wheel(1)">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21" presetClass="exit" presetSubtype="1" fill="hold" grpId="0" nodeType="withEffect">
                                  <p:stCondLst>
                                    <p:cond delay="0"/>
                                  </p:stCondLst>
                                  <p:childTnLst>
                                    <p:animEffect transition="out" filter="wheel(1)">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21" presetClass="exit" presetSubtype="1" fill="hold" grpId="0" nodeType="withEffect">
                                  <p:stCondLst>
                                    <p:cond delay="0"/>
                                  </p:stCondLst>
                                  <p:childTnLst>
                                    <p:animEffect transition="out" filter="wheel(1)">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21" presetClass="exit" presetSubtype="1" fill="hold" grpId="0" nodeType="withEffect">
                                  <p:stCondLst>
                                    <p:cond delay="0"/>
                                  </p:stCondLst>
                                  <p:childTnLst>
                                    <p:animEffect transition="out" filter="wheel(1)">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21" presetClass="exit" presetSubtype="1" fill="hold" grpId="0" nodeType="withEffect">
                                  <p:stCondLst>
                                    <p:cond delay="0"/>
                                  </p:stCondLst>
                                  <p:childTnLst>
                                    <p:animEffect transition="out" filter="wheel(1)">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21" presetClass="exit" presetSubtype="1" fill="hold" grpId="0" nodeType="withEffect">
                                  <p:stCondLst>
                                    <p:cond delay="0"/>
                                  </p:stCondLst>
                                  <p:childTnLst>
                                    <p:animEffect transition="out" filter="wheel(1)">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21" presetClass="exit" presetSubtype="1" fill="hold" grpId="0" nodeType="withEffect">
                                  <p:stCondLst>
                                    <p:cond delay="0"/>
                                  </p:stCondLst>
                                  <p:childTnLst>
                                    <p:animEffect transition="out" filter="wheel(1)">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21" presetClass="exit" presetSubtype="1" fill="hold" grpId="0" nodeType="withEffect">
                                  <p:stCondLst>
                                    <p:cond delay="0"/>
                                  </p:stCondLst>
                                  <p:childTnLst>
                                    <p:animEffect transition="out" filter="wheel(1)">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21" presetClass="exit" presetSubtype="1" fill="hold" grpId="0" nodeType="withEffect">
                                  <p:stCondLst>
                                    <p:cond delay="0"/>
                                  </p:stCondLst>
                                  <p:childTnLst>
                                    <p:animEffect transition="out" filter="wheel(1)">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21" presetClass="exit" presetSubtype="1" fill="hold" grpId="0" nodeType="withEffect">
                                  <p:stCondLst>
                                    <p:cond delay="0"/>
                                  </p:stCondLst>
                                  <p:childTnLst>
                                    <p:animEffect transition="out" filter="wheel(1)">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21" presetClass="exit" presetSubtype="1" fill="hold" grpId="0" nodeType="withEffect">
                                  <p:stCondLst>
                                    <p:cond delay="0"/>
                                  </p:stCondLst>
                                  <p:childTnLst>
                                    <p:animEffect transition="out" filter="wheel(1)">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21" presetClass="exit" presetSubtype="1" fill="hold" grpId="0" nodeType="withEffect">
                                  <p:stCondLst>
                                    <p:cond delay="0"/>
                                  </p:stCondLst>
                                  <p:childTnLst>
                                    <p:animEffect transition="out" filter="wheel(1)">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21" presetClass="exit" presetSubtype="1" fill="hold" grpId="0" nodeType="withEffect">
                                  <p:stCondLst>
                                    <p:cond delay="0"/>
                                  </p:stCondLst>
                                  <p:childTnLst>
                                    <p:animEffect transition="out" filter="wheel(1)">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21" presetClass="exit" presetSubtype="1" fill="hold" grpId="0" nodeType="withEffect">
                                  <p:stCondLst>
                                    <p:cond delay="0"/>
                                  </p:stCondLst>
                                  <p:childTnLst>
                                    <p:animEffect transition="out" filter="wheel(1)">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21" presetClass="exit" presetSubtype="1" fill="hold" grpId="0" nodeType="withEffect">
                                  <p:stCondLst>
                                    <p:cond delay="0"/>
                                  </p:stCondLst>
                                  <p:childTnLst>
                                    <p:animEffect transition="out" filter="wheel(1)">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21" presetClass="exit" presetSubtype="1" fill="hold" grpId="0" nodeType="withEffect">
                                  <p:stCondLst>
                                    <p:cond delay="0"/>
                                  </p:stCondLst>
                                  <p:childTnLst>
                                    <p:animEffect transition="out" filter="wheel(1)">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21" presetClass="exit" presetSubtype="1" fill="hold" grpId="0" nodeType="withEffect">
                                  <p:stCondLst>
                                    <p:cond delay="0"/>
                                  </p:stCondLst>
                                  <p:childTnLst>
                                    <p:animEffect transition="out" filter="wheel(1)">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21" presetClass="exit" presetSubtype="1" fill="hold" grpId="0" nodeType="withEffect">
                                  <p:stCondLst>
                                    <p:cond delay="0"/>
                                  </p:stCondLst>
                                  <p:childTnLst>
                                    <p:animEffect transition="out" filter="wheel(1)">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21" presetClass="exit" presetSubtype="1" fill="hold" grpId="0" nodeType="withEffect">
                                  <p:stCondLst>
                                    <p:cond delay="0"/>
                                  </p:stCondLst>
                                  <p:childTnLst>
                                    <p:animEffect transition="out" filter="wheel(1)">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21" presetClass="exit" presetSubtype="1" fill="hold" grpId="0" nodeType="withEffect">
                                  <p:stCondLst>
                                    <p:cond delay="0"/>
                                  </p:stCondLst>
                                  <p:childTnLst>
                                    <p:animEffect transition="out" filter="wheel(1)">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21" presetClass="exit" presetSubtype="1" fill="hold" grpId="0" nodeType="withEffect">
                                  <p:stCondLst>
                                    <p:cond delay="0"/>
                                  </p:stCondLst>
                                  <p:childTnLst>
                                    <p:animEffect transition="out" filter="wheel(1)">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21" presetClass="exit" presetSubtype="1" fill="hold" grpId="0" nodeType="withEffect">
                                  <p:stCondLst>
                                    <p:cond delay="0"/>
                                  </p:stCondLst>
                                  <p:childTnLst>
                                    <p:animEffect transition="out" filter="wheel(1)">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21" presetClass="exit" presetSubtype="1" fill="hold" grpId="0" nodeType="withEffect">
                                  <p:stCondLst>
                                    <p:cond delay="0"/>
                                  </p:stCondLst>
                                  <p:childTnLst>
                                    <p:animEffect transition="out" filter="wheel(1)">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21" presetClass="exit" presetSubtype="1" fill="hold" grpId="0" nodeType="withEffect">
                                  <p:stCondLst>
                                    <p:cond delay="0"/>
                                  </p:stCondLst>
                                  <p:childTnLst>
                                    <p:animEffect transition="out" filter="wheel(1)">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21" presetClass="exit" presetSubtype="1" fill="hold" grpId="0" nodeType="withEffect">
                                  <p:stCondLst>
                                    <p:cond delay="0"/>
                                  </p:stCondLst>
                                  <p:childTnLst>
                                    <p:animEffect transition="out" filter="wheel(1)">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21" presetClass="exit" presetSubtype="1" fill="hold" grpId="0" nodeType="withEffect">
                                  <p:stCondLst>
                                    <p:cond delay="0"/>
                                  </p:stCondLst>
                                  <p:childTnLst>
                                    <p:animEffect transition="out" filter="wheel(1)">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21" presetClass="exit" presetSubtype="1" fill="hold" grpId="0" nodeType="withEffect">
                                  <p:stCondLst>
                                    <p:cond delay="0"/>
                                  </p:stCondLst>
                                  <p:childTnLst>
                                    <p:animEffect transition="out" filter="wheel(1)">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21" presetClass="exit" presetSubtype="1" fill="hold" grpId="0" nodeType="withEffect">
                                  <p:stCondLst>
                                    <p:cond delay="0"/>
                                  </p:stCondLst>
                                  <p:childTnLst>
                                    <p:animEffect transition="out" filter="wheel(1)">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21" presetClass="exit" presetSubtype="1" fill="hold" grpId="0" nodeType="withEffect">
                                  <p:stCondLst>
                                    <p:cond delay="0"/>
                                  </p:stCondLst>
                                  <p:childTnLst>
                                    <p:animEffect transition="out" filter="wheel(1)">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21" presetClass="exit" presetSubtype="1" fill="hold" grpId="0" nodeType="withEffect">
                                  <p:stCondLst>
                                    <p:cond delay="0"/>
                                  </p:stCondLst>
                                  <p:childTnLst>
                                    <p:animEffect transition="out" filter="wheel(1)">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21" presetClass="exit" presetSubtype="1" fill="hold" grpId="0" nodeType="withEffect">
                                  <p:stCondLst>
                                    <p:cond delay="0"/>
                                  </p:stCondLst>
                                  <p:childTnLst>
                                    <p:animEffect transition="out" filter="wheel(1)">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21" presetClass="exit" presetSubtype="1" fill="hold" grpId="0" nodeType="withEffect">
                                  <p:stCondLst>
                                    <p:cond delay="0"/>
                                  </p:stCondLst>
                                  <p:childTnLst>
                                    <p:animEffect transition="out" filter="wheel(1)">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21" presetClass="exit" presetSubtype="1" fill="hold" grpId="0" nodeType="withEffect">
                                  <p:stCondLst>
                                    <p:cond delay="0"/>
                                  </p:stCondLst>
                                  <p:childTnLst>
                                    <p:animEffect transition="out" filter="wheel(1)">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21" presetClass="exit" presetSubtype="1" fill="hold" grpId="0" nodeType="withEffect">
                                  <p:stCondLst>
                                    <p:cond delay="0"/>
                                  </p:stCondLst>
                                  <p:childTnLst>
                                    <p:animEffect transition="out" filter="wheel(1)">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21" presetClass="exit" presetSubtype="1" fill="hold" grpId="0" nodeType="withEffect">
                                  <p:stCondLst>
                                    <p:cond delay="0"/>
                                  </p:stCondLst>
                                  <p:childTnLst>
                                    <p:animEffect transition="out" filter="wheel(1)">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21" presetClass="exit" presetSubtype="1" fill="hold" grpId="0" nodeType="withEffect">
                                  <p:stCondLst>
                                    <p:cond delay="0"/>
                                  </p:stCondLst>
                                  <p:childTnLst>
                                    <p:animEffect transition="out" filter="wheel(1)">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21" presetClass="exit" presetSubtype="1" fill="hold" grpId="0" nodeType="withEffect">
                                  <p:stCondLst>
                                    <p:cond delay="0"/>
                                  </p:stCondLst>
                                  <p:childTnLst>
                                    <p:animEffect transition="out" filter="wheel(1)">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21" presetClass="exit" presetSubtype="1" fill="hold" grpId="0" nodeType="withEffect">
                                  <p:stCondLst>
                                    <p:cond delay="0"/>
                                  </p:stCondLst>
                                  <p:childTnLst>
                                    <p:animEffect transition="out" filter="wheel(1)">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21" presetClass="exit" presetSubtype="1" fill="hold" grpId="0" nodeType="withEffect">
                                  <p:stCondLst>
                                    <p:cond delay="0"/>
                                  </p:stCondLst>
                                  <p:childTnLst>
                                    <p:animEffect transition="out" filter="wheel(1)">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21" presetClass="exit" presetSubtype="1" fill="hold" grpId="0" nodeType="withEffect">
                                  <p:stCondLst>
                                    <p:cond delay="0"/>
                                  </p:stCondLst>
                                  <p:childTnLst>
                                    <p:animEffect transition="out" filter="wheel(1)">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21" presetClass="exit" presetSubtype="1" fill="hold" grpId="0" nodeType="withEffect">
                                  <p:stCondLst>
                                    <p:cond delay="0"/>
                                  </p:stCondLst>
                                  <p:childTnLst>
                                    <p:animEffect transition="out" filter="wheel(1)">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21" presetClass="exit" presetSubtype="1" fill="hold" grpId="0" nodeType="withEffect">
                                  <p:stCondLst>
                                    <p:cond delay="0"/>
                                  </p:stCondLst>
                                  <p:childTnLst>
                                    <p:animEffect transition="out" filter="wheel(1)">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21" presetClass="exit" presetSubtype="1" fill="hold" grpId="0" nodeType="withEffect">
                                  <p:stCondLst>
                                    <p:cond delay="0"/>
                                  </p:stCondLst>
                                  <p:childTnLst>
                                    <p:animEffect transition="out" filter="wheel(1)">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21" presetClass="exit" presetSubtype="1" fill="hold" grpId="0" nodeType="withEffect">
                                  <p:stCondLst>
                                    <p:cond delay="0"/>
                                  </p:stCondLst>
                                  <p:childTnLst>
                                    <p:animEffect transition="out" filter="wheel(1)">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21" presetClass="exit" presetSubtype="1" fill="hold" grpId="0" nodeType="withEffect">
                                  <p:stCondLst>
                                    <p:cond delay="0"/>
                                  </p:stCondLst>
                                  <p:childTnLst>
                                    <p:animEffect transition="out" filter="wheel(1)">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21" presetClass="exit" presetSubtype="1" fill="hold" grpId="0" nodeType="withEffect">
                                  <p:stCondLst>
                                    <p:cond delay="0"/>
                                  </p:stCondLst>
                                  <p:childTnLst>
                                    <p:animEffect transition="out" filter="wheel(1)">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21" presetClass="exit" presetSubtype="1" fill="hold" grpId="0" nodeType="withEffect">
                                  <p:stCondLst>
                                    <p:cond delay="0"/>
                                  </p:stCondLst>
                                  <p:childTnLst>
                                    <p:animEffect transition="out" filter="wheel(1)">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21" presetClass="exit" presetSubtype="1" fill="hold" grpId="0" nodeType="withEffect">
                                  <p:stCondLst>
                                    <p:cond delay="0"/>
                                  </p:stCondLst>
                                  <p:childTnLst>
                                    <p:animEffect transition="out" filter="wheel(1)">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21" presetClass="exit" presetSubtype="1" fill="hold" grpId="0" nodeType="withEffect">
                                  <p:stCondLst>
                                    <p:cond delay="0"/>
                                  </p:stCondLst>
                                  <p:childTnLst>
                                    <p:animEffect transition="out" filter="wheel(1)">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21" presetClass="exit" presetSubtype="1" fill="hold" grpId="0" nodeType="withEffect">
                                  <p:stCondLst>
                                    <p:cond delay="0"/>
                                  </p:stCondLst>
                                  <p:childTnLst>
                                    <p:animEffect transition="out" filter="wheel(1)">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21" presetClass="exit" presetSubtype="1" fill="hold" grpId="0" nodeType="withEffect">
                                  <p:stCondLst>
                                    <p:cond delay="0"/>
                                  </p:stCondLst>
                                  <p:childTnLst>
                                    <p:animEffect transition="out" filter="wheel(1)">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21" presetClass="exit" presetSubtype="1" fill="hold" grpId="0" nodeType="withEffect">
                                  <p:stCondLst>
                                    <p:cond delay="0"/>
                                  </p:stCondLst>
                                  <p:childTnLst>
                                    <p:animEffect transition="out" filter="wheel(1)">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21" presetClass="exit" presetSubtype="1" fill="hold" grpId="0" nodeType="withEffect">
                                  <p:stCondLst>
                                    <p:cond delay="0"/>
                                  </p:stCondLst>
                                  <p:childTnLst>
                                    <p:animEffect transition="out" filter="wheel(1)">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21" presetClass="exit" presetSubtype="1" fill="hold" grpId="0" nodeType="withEffect">
                                  <p:stCondLst>
                                    <p:cond delay="0"/>
                                  </p:stCondLst>
                                  <p:childTnLst>
                                    <p:animEffect transition="out" filter="wheel(1)">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21" presetClass="exit" presetSubtype="1" fill="hold" grpId="0" nodeType="withEffect">
                                  <p:stCondLst>
                                    <p:cond delay="0"/>
                                  </p:stCondLst>
                                  <p:childTnLst>
                                    <p:animEffect transition="out" filter="wheel(1)">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21" presetClass="exit" presetSubtype="1" fill="hold" grpId="0" nodeType="withEffect">
                                  <p:stCondLst>
                                    <p:cond delay="0"/>
                                  </p:stCondLst>
                                  <p:childTnLst>
                                    <p:animEffect transition="out" filter="wheel(1)">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21" presetClass="exit" presetSubtype="1" fill="hold" grpId="0" nodeType="withEffect">
                                  <p:stCondLst>
                                    <p:cond delay="0"/>
                                  </p:stCondLst>
                                  <p:childTnLst>
                                    <p:animEffect transition="out" filter="wheel(1)">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21" presetClass="exit" presetSubtype="1" fill="hold" grpId="0" nodeType="withEffect">
                                  <p:stCondLst>
                                    <p:cond delay="0"/>
                                  </p:stCondLst>
                                  <p:childTnLst>
                                    <p:animEffect transition="out" filter="wheel(1)">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21" presetClass="exit" presetSubtype="1" fill="hold" grpId="0" nodeType="withEffect">
                                  <p:stCondLst>
                                    <p:cond delay="0"/>
                                  </p:stCondLst>
                                  <p:childTnLst>
                                    <p:animEffect transition="out" filter="wheel(1)">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21" presetClass="exit" presetSubtype="1" fill="hold" grpId="0" nodeType="withEffect">
                                  <p:stCondLst>
                                    <p:cond delay="0"/>
                                  </p:stCondLst>
                                  <p:childTnLst>
                                    <p:animEffect transition="out" filter="wheel(1)">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21" presetClass="exit" presetSubtype="1" fill="hold" grpId="0" nodeType="withEffect">
                                  <p:stCondLst>
                                    <p:cond delay="0"/>
                                  </p:stCondLst>
                                  <p:childTnLst>
                                    <p:animEffect transition="out" filter="wheel(1)">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21" presetClass="exit" presetSubtype="1" fill="hold" grpId="0" nodeType="withEffect">
                                  <p:stCondLst>
                                    <p:cond delay="0"/>
                                  </p:stCondLst>
                                  <p:childTnLst>
                                    <p:animEffect transition="out" filter="wheel(1)">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21" presetClass="exit" presetSubtype="1" fill="hold" grpId="0" nodeType="withEffect">
                                  <p:stCondLst>
                                    <p:cond delay="0"/>
                                  </p:stCondLst>
                                  <p:childTnLst>
                                    <p:animEffect transition="out" filter="wheel(1)">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21" presetClass="exit" presetSubtype="1" fill="hold" grpId="0" nodeType="withEffect">
                                  <p:stCondLst>
                                    <p:cond delay="0"/>
                                  </p:stCondLst>
                                  <p:childTnLst>
                                    <p:animEffect transition="out" filter="wheel(1)">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21" presetClass="exit" presetSubtype="1" fill="hold" grpId="0" nodeType="withEffect">
                                  <p:stCondLst>
                                    <p:cond delay="0"/>
                                  </p:stCondLst>
                                  <p:childTnLst>
                                    <p:animEffect transition="out" filter="wheel(1)">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21" presetClass="exit" presetSubtype="1" fill="hold" grpId="0" nodeType="withEffect">
                                  <p:stCondLst>
                                    <p:cond delay="0"/>
                                  </p:stCondLst>
                                  <p:childTnLst>
                                    <p:animEffect transition="out" filter="wheel(1)">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21" presetClass="exit" presetSubtype="1" fill="hold" grpId="0" nodeType="withEffect">
                                  <p:stCondLst>
                                    <p:cond delay="0"/>
                                  </p:stCondLst>
                                  <p:childTnLst>
                                    <p:animEffect transition="out" filter="wheel(1)">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21" presetClass="exit" presetSubtype="1" fill="hold" grpId="0" nodeType="withEffect">
                                  <p:stCondLst>
                                    <p:cond delay="0"/>
                                  </p:stCondLst>
                                  <p:childTnLst>
                                    <p:animEffect transition="out" filter="wheel(1)">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21" presetClass="exit" presetSubtype="1" fill="hold" grpId="0" nodeType="withEffect">
                                  <p:stCondLst>
                                    <p:cond delay="0"/>
                                  </p:stCondLst>
                                  <p:childTnLst>
                                    <p:animEffect transition="out" filter="wheel(1)">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21" presetClass="exit" presetSubtype="1" fill="hold" grpId="0" nodeType="withEffect">
                                  <p:stCondLst>
                                    <p:cond delay="0"/>
                                  </p:stCondLst>
                                  <p:childTnLst>
                                    <p:animEffect transition="out" filter="wheel(1)">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21" presetClass="exit" presetSubtype="1" fill="hold" grpId="0" nodeType="withEffect">
                                  <p:stCondLst>
                                    <p:cond delay="0"/>
                                  </p:stCondLst>
                                  <p:childTnLst>
                                    <p:animEffect transition="out" filter="wheel(1)">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21" presetClass="exit" presetSubtype="1" fill="hold" grpId="0" nodeType="withEffect">
                                  <p:stCondLst>
                                    <p:cond delay="0"/>
                                  </p:stCondLst>
                                  <p:childTnLst>
                                    <p:animEffect transition="out" filter="wheel(1)">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21" presetClass="exit" presetSubtype="1" fill="hold" grpId="0" nodeType="withEffect">
                                  <p:stCondLst>
                                    <p:cond delay="0"/>
                                  </p:stCondLst>
                                  <p:childTnLst>
                                    <p:animEffect transition="out" filter="wheel(1)">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21" presetClass="exit" presetSubtype="1" fill="hold" grpId="0" nodeType="withEffect">
                                  <p:stCondLst>
                                    <p:cond delay="0"/>
                                  </p:stCondLst>
                                  <p:childTnLst>
                                    <p:animEffect transition="out" filter="wheel(1)">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21" presetClass="exit" presetSubtype="1" fill="hold" grpId="0" nodeType="withEffect">
                                  <p:stCondLst>
                                    <p:cond delay="0"/>
                                  </p:stCondLst>
                                  <p:childTnLst>
                                    <p:animEffect transition="out" filter="wheel(1)">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id-afremov-paintings-801802-1464x784.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072462" y="0"/>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072462" y="85723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072462" y="171451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072462" y="2571744"/>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072462" y="342897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072462" y="428625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072462" y="514348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072462" y="600076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10" fill="hold" grpId="0" nodeType="withEffect">
                                  <p:stCondLst>
                                    <p:cond delay="0"/>
                                  </p:stCondLst>
                                  <p:childTnLst>
                                    <p:animEffect transition="out" filter="blinds(horizont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10" fill="hold" grpId="0" nodeType="withEffect">
                                  <p:stCondLst>
                                    <p:cond delay="0"/>
                                  </p:stCondLst>
                                  <p:childTnLst>
                                    <p:animEffect transition="out" filter="blinds(horizont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10" fill="hold" grpId="0" nodeType="withEffect">
                                  <p:stCondLst>
                                    <p:cond delay="0"/>
                                  </p:stCondLst>
                                  <p:childTnLst>
                                    <p:animEffect transition="out" filter="blinds(horizont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10" fill="hold" grpId="0" nodeType="withEffect">
                                  <p:stCondLst>
                                    <p:cond delay="0"/>
                                  </p:stCondLst>
                                  <p:childTnLst>
                                    <p:animEffect transition="out" filter="blinds(horizont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10" fill="hold" grpId="0" nodeType="withEffect">
                                  <p:stCondLst>
                                    <p:cond delay="0"/>
                                  </p:stCondLst>
                                  <p:childTnLst>
                                    <p:animEffect transition="out" filter="blinds(horizont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10" fill="hold" grpId="0" nodeType="withEffect">
                                  <p:stCondLst>
                                    <p:cond delay="0"/>
                                  </p:stCondLst>
                                  <p:childTnLst>
                                    <p:animEffect transition="out" filter="blinds(horizont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10" fill="hold" grpId="0" nodeType="withEffect">
                                  <p:stCondLst>
                                    <p:cond delay="0"/>
                                  </p:stCondLst>
                                  <p:childTnLst>
                                    <p:animEffect transition="out" filter="blinds(horizont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10" fill="hold" grpId="0" nodeType="withEffect">
                                  <p:stCondLst>
                                    <p:cond delay="0"/>
                                  </p:stCondLst>
                                  <p:childTnLst>
                                    <p:animEffect transition="out" filter="blinds(horizont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10" fill="hold" grpId="0" nodeType="withEffect">
                                  <p:stCondLst>
                                    <p:cond delay="0"/>
                                  </p:stCondLst>
                                  <p:childTnLst>
                                    <p:animEffect transition="out" filter="blinds(horizont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10" fill="hold" grpId="0" nodeType="withEffect">
                                  <p:stCondLst>
                                    <p:cond delay="0"/>
                                  </p:stCondLst>
                                  <p:childTnLst>
                                    <p:animEffect transition="out" filter="blinds(horizont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vers-2-Oil-Painting-by-Leonid-Afremov.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5"/>
                                        </p:tgtEl>
                                      </p:cBhvr>
                                    </p:animEffect>
                                    <p:set>
                                      <p:cBhvr>
                                        <p:cTn id="61" dur="1" fill="hold">
                                          <p:stCondLst>
                                            <p:cond delay="4999"/>
                                          </p:stCondLst>
                                        </p:cTn>
                                        <p:tgtEl>
                                          <p:spTgt spid="15"/>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6"/>
                                        </p:tgtEl>
                                      </p:cBhvr>
                                    </p:animEffect>
                                    <p:set>
                                      <p:cBhvr>
                                        <p:cTn id="187" dur="1" fill="hold">
                                          <p:stCondLst>
                                            <p:cond delay="4999"/>
                                          </p:stCondLst>
                                        </p:cTn>
                                        <p:tgtEl>
                                          <p:spTgt spid="66"/>
                                        </p:tgtEl>
                                        <p:attrNameLst>
                                          <p:attrName>style.visibility</p:attrName>
                                        </p:attrNameLst>
                                      </p:cBhvr>
                                      <p:to>
                                        <p:strVal val="hidden"/>
                                      </p:to>
                                    </p:set>
                                  </p:childTnLst>
                                </p:cTn>
                              </p:par>
                              <p:par>
                                <p:cTn id="188" presetID="18" presetClass="exit" presetSubtype="3" fill="hold" grpId="0" nodeType="withEffect">
                                  <p:stCondLst>
                                    <p:cond delay="0"/>
                                  </p:stCondLst>
                                  <p:childTnLst>
                                    <p:animEffect transition="out" filter="strips(upRight)">
                                      <p:cBhvr>
                                        <p:cTn id="189" dur="5000"/>
                                        <p:tgtEl>
                                          <p:spTgt spid="67"/>
                                        </p:tgtEl>
                                      </p:cBhvr>
                                    </p:animEffect>
                                    <p:set>
                                      <p:cBhvr>
                                        <p:cTn id="190" dur="1" fill="hold">
                                          <p:stCondLst>
                                            <p:cond delay="4999"/>
                                          </p:stCondLst>
                                        </p:cTn>
                                        <p:tgtEl>
                                          <p:spTgt spid="67"/>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8"/>
                                        </p:tgtEl>
                                      </p:cBhvr>
                                    </p:animEffect>
                                    <p:set>
                                      <p:cBhvr>
                                        <p:cTn id="193" dur="1" fill="hold">
                                          <p:stCondLst>
                                            <p:cond delay="4999"/>
                                          </p:stCondLst>
                                        </p:cTn>
                                        <p:tgtEl>
                                          <p:spTgt spid="68"/>
                                        </p:tgtEl>
                                        <p:attrNameLst>
                                          <p:attrName>style.visibility</p:attrName>
                                        </p:attrNameLst>
                                      </p:cBhvr>
                                      <p:to>
                                        <p:strVal val="hidden"/>
                                      </p:to>
                                    </p:set>
                                  </p:childTnLst>
                                </p:cTn>
                              </p:par>
                              <p:par>
                                <p:cTn id="194" presetID="18" presetClass="exit" presetSubtype="9" fill="hold" grpId="0" nodeType="withEffect">
                                  <p:stCondLst>
                                    <p:cond delay="0"/>
                                  </p:stCondLst>
                                  <p:childTnLst>
                                    <p:animEffect transition="out" filter="strips(upLeft)">
                                      <p:cBhvr>
                                        <p:cTn id="195" dur="5000"/>
                                        <p:tgtEl>
                                          <p:spTgt spid="60"/>
                                        </p:tgtEl>
                                      </p:cBhvr>
                                    </p:animEffect>
                                    <p:set>
                                      <p:cBhvr>
                                        <p:cTn id="196" dur="1" fill="hold">
                                          <p:stCondLst>
                                            <p:cond delay="4999"/>
                                          </p:stCondLst>
                                        </p:cTn>
                                        <p:tgtEl>
                                          <p:spTgt spid="60"/>
                                        </p:tgtEl>
                                        <p:attrNameLst>
                                          <p:attrName>style.visibility</p:attrName>
                                        </p:attrNameLst>
                                      </p:cBhvr>
                                      <p:to>
                                        <p:strVal val="hidden"/>
                                      </p:to>
                                    </p:set>
                                  </p:childTnLst>
                                </p:cTn>
                              </p:par>
                              <p:par>
                                <p:cTn id="197" presetID="18" presetClass="exit" presetSubtype="6" fill="hold" grpId="0" nodeType="withEffect">
                                  <p:stCondLst>
                                    <p:cond delay="0"/>
                                  </p:stCondLst>
                                  <p:childTnLst>
                                    <p:animEffect transition="out" filter="strips(downRigh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9" fill="hold" grpId="0" nodeType="withEffect">
                                  <p:stCondLst>
                                    <p:cond delay="0"/>
                                  </p:stCondLst>
                                  <p:childTnLst>
                                    <p:animEffect transition="out" filter="strips(upLef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6" fill="hold" grpId="0" nodeType="withEffect">
                                  <p:stCondLst>
                                    <p:cond delay="0"/>
                                  </p:stCondLst>
                                  <p:childTnLst>
                                    <p:animEffect transition="out" filter="strips(downRigh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9" fill="hold" grpId="0" nodeType="withEffect">
                                  <p:stCondLst>
                                    <p:cond delay="0"/>
                                  </p:stCondLst>
                                  <p:childTnLst>
                                    <p:animEffect transition="out" filter="strips(upLef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6" fill="hold" grpId="0" nodeType="withEffect">
                                  <p:stCondLst>
                                    <p:cond delay="0"/>
                                  </p:stCondLst>
                                  <p:childTnLst>
                                    <p:animEffect transition="out" filter="strips(downRigh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9" fill="hold" grpId="0" nodeType="withEffect">
                                  <p:stCondLst>
                                    <p:cond delay="0"/>
                                  </p:stCondLst>
                                  <p:childTnLst>
                                    <p:animEffect transition="out" filter="strips(up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6" fill="hold" grpId="0" nodeType="withEffect">
                                  <p:stCondLst>
                                    <p:cond delay="0"/>
                                  </p:stCondLst>
                                  <p:childTnLst>
                                    <p:animEffect transition="out" filter="strips(downRigh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9" fill="hold" grpId="0" nodeType="withEffect">
                                  <p:stCondLst>
                                    <p:cond delay="0"/>
                                  </p:stCondLst>
                                  <p:childTnLst>
                                    <p:animEffect transition="out" filter="strips(up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3" fill="hold" grpId="0" nodeType="withEffect">
                                  <p:stCondLst>
                                    <p:cond delay="0"/>
                                  </p:stCondLst>
                                  <p:childTnLst>
                                    <p:animEffect transition="out" filter="strips(upRigh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6" fill="hold" grpId="0" nodeType="withEffect">
                                  <p:stCondLst>
                                    <p:cond delay="0"/>
                                  </p:stCondLst>
                                  <p:childTnLst>
                                    <p:animEffect transition="out" filter="strips(downRigh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3" fill="hold" grpId="0" nodeType="withEffect">
                                  <p:stCondLst>
                                    <p:cond delay="0"/>
                                  </p:stCondLst>
                                  <p:childTnLst>
                                    <p:animEffect transition="out" filter="strips(upRigh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6" fill="hold" grpId="0" nodeType="withEffect">
                                  <p:stCondLst>
                                    <p:cond delay="0"/>
                                  </p:stCondLst>
                                  <p:childTnLst>
                                    <p:animEffect transition="out" filter="strips(downRigh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3" fill="hold" grpId="0" nodeType="withEffect">
                                  <p:stCondLst>
                                    <p:cond delay="0"/>
                                  </p:stCondLst>
                                  <p:childTnLst>
                                    <p:animEffect transition="out" filter="strips(upRigh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6" fill="hold" grpId="0" nodeType="withEffect">
                                  <p:stCondLst>
                                    <p:cond delay="0"/>
                                  </p:stCondLst>
                                  <p:childTnLst>
                                    <p:animEffect transition="out" filter="strips(downRigh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3" fill="hold" grpId="0" nodeType="withEffect">
                                  <p:stCondLst>
                                    <p:cond delay="0"/>
                                  </p:stCondLst>
                                  <p:childTnLst>
                                    <p:animEffect transition="out" filter="strips(upRigh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6" fill="hold" grpId="0" nodeType="withEffect">
                                  <p:stCondLst>
                                    <p:cond delay="0"/>
                                  </p:stCondLst>
                                  <p:childTnLst>
                                    <p:animEffect transition="out" filter="strips(downRigh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ght_feelings.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143900"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32" fill="hold" grpId="0" nodeType="withEffect">
                                  <p:stCondLst>
                                    <p:cond delay="0"/>
                                  </p:stCondLst>
                                  <p:childTnLst>
                                    <p:animEffect transition="out" filter="diamond(ou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32" fill="hold" grpId="0" nodeType="withEffect">
                                  <p:stCondLst>
                                    <p:cond delay="0"/>
                                  </p:stCondLst>
                                  <p:childTnLst>
                                    <p:animEffect transition="out" filter="diamond(ou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32" fill="hold" grpId="0" nodeType="withEffect">
                                  <p:stCondLst>
                                    <p:cond delay="0"/>
                                  </p:stCondLst>
                                  <p:childTnLst>
                                    <p:animEffect transition="out" filter="diamond(ou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32" fill="hold" grpId="0" nodeType="withEffect">
                                  <p:stCondLst>
                                    <p:cond delay="0"/>
                                  </p:stCondLst>
                                  <p:childTnLst>
                                    <p:animEffect transition="out" filter="diamond(ou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32" fill="hold" grpId="0" nodeType="withEffect">
                                  <p:stCondLst>
                                    <p:cond delay="0"/>
                                  </p:stCondLst>
                                  <p:childTnLst>
                                    <p:animEffect transition="out" filter="diamond(ou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32" fill="hold" grpId="0" nodeType="withEffect">
                                  <p:stCondLst>
                                    <p:cond delay="0"/>
                                  </p:stCondLst>
                                  <p:childTnLst>
                                    <p:animEffect transition="out" filter="diamond(ou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32" fill="hold" grpId="0" nodeType="withEffect">
                                  <p:stCondLst>
                                    <p:cond delay="0"/>
                                  </p:stCondLst>
                                  <p:childTnLst>
                                    <p:animEffect transition="out" filter="diamond(ou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32" fill="hold" grpId="0" nodeType="withEffect">
                                  <p:stCondLst>
                                    <p:cond delay="0"/>
                                  </p:stCondLst>
                                  <p:childTnLst>
                                    <p:animEffect transition="out" filter="diamond(ou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32" fill="hold" grpId="0" nodeType="withEffect">
                                  <p:stCondLst>
                                    <p:cond delay="0"/>
                                  </p:stCondLst>
                                  <p:childTnLst>
                                    <p:animEffect transition="out" filter="diamond(ou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32" fill="hold" grpId="0" nodeType="withEffect">
                                  <p:stCondLst>
                                    <p:cond delay="0"/>
                                  </p:stCondLst>
                                  <p:childTnLst>
                                    <p:animEffect transition="out" filter="diamond(ou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32" fill="hold" grpId="0" nodeType="withEffect">
                                  <p:stCondLst>
                                    <p:cond delay="0"/>
                                  </p:stCondLst>
                                  <p:childTnLst>
                                    <p:animEffect transition="out" filter="diamond(ou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32" fill="hold" grpId="0" nodeType="withEffect">
                                  <p:stCondLst>
                                    <p:cond delay="0"/>
                                  </p:stCondLst>
                                  <p:childTnLst>
                                    <p:animEffect transition="out" filter="diamond(ou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32" fill="hold" grpId="0" nodeType="withEffect">
                                  <p:stCondLst>
                                    <p:cond delay="0"/>
                                  </p:stCondLst>
                                  <p:childTnLst>
                                    <p:animEffect transition="out" filter="diamond(ou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32" fill="hold" grpId="0" nodeType="withEffect">
                                  <p:stCondLst>
                                    <p:cond delay="0"/>
                                  </p:stCondLst>
                                  <p:childTnLst>
                                    <p:animEffect transition="out" filter="diamond(ou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32" fill="hold" grpId="0" nodeType="withEffect">
                                  <p:stCondLst>
                                    <p:cond delay="0"/>
                                  </p:stCondLst>
                                  <p:childTnLst>
                                    <p:animEffect transition="out" filter="diamond(ou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32" fill="hold" grpId="0" nodeType="withEffect">
                                  <p:stCondLst>
                                    <p:cond delay="0"/>
                                  </p:stCondLst>
                                  <p:childTnLst>
                                    <p:animEffect transition="out" filter="diamond(ou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32" fill="hold" grpId="0" nodeType="withEffect">
                                  <p:stCondLst>
                                    <p:cond delay="0"/>
                                  </p:stCondLst>
                                  <p:childTnLst>
                                    <p:animEffect transition="out" filter="diamond(ou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32" fill="hold" grpId="0" nodeType="withEffect">
                                  <p:stCondLst>
                                    <p:cond delay="0"/>
                                  </p:stCondLst>
                                  <p:childTnLst>
                                    <p:animEffect transition="out" filter="diamond(ou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32" fill="hold" grpId="0" nodeType="withEffect">
                                  <p:stCondLst>
                                    <p:cond delay="0"/>
                                  </p:stCondLst>
                                  <p:childTnLst>
                                    <p:animEffect transition="out" filter="diamond(ou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32" fill="hold" grpId="0" nodeType="withEffect">
                                  <p:stCondLst>
                                    <p:cond delay="0"/>
                                  </p:stCondLst>
                                  <p:childTnLst>
                                    <p:animEffect transition="out" filter="diamond(ou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ghtpeacebyafremov.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143900"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18" presetClass="exit" presetSubtype="12" fill="hold" grpId="0" nodeType="withEffect">
                                  <p:stCondLst>
                                    <p:cond delay="0"/>
                                  </p:stCondLst>
                                  <p:childTnLst>
                                    <p:animEffect transition="out" filter="strips(downLeft)">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18" presetClass="exit" presetSubtype="12" fill="hold" grpId="0" nodeType="withEffect">
                                  <p:stCondLst>
                                    <p:cond delay="0"/>
                                  </p:stCondLst>
                                  <p:childTnLst>
                                    <p:animEffect transition="out" filter="strips(downLeft)">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18" presetClass="exit" presetSubtype="12" fill="hold" grpId="0" nodeType="withEffect">
                                  <p:stCondLst>
                                    <p:cond delay="0"/>
                                  </p:stCondLst>
                                  <p:childTnLst>
                                    <p:animEffect transition="out" filter="strips(downLeft)">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18" presetClass="exit" presetSubtype="12" fill="hold" grpId="0" nodeType="withEffect">
                                  <p:stCondLst>
                                    <p:cond delay="0"/>
                                  </p:stCondLst>
                                  <p:childTnLst>
                                    <p:animEffect transition="out" filter="strips(downLeft)">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18" presetClass="exit" presetSubtype="12" fill="hold" grpId="0" nodeType="withEffect">
                                  <p:stCondLst>
                                    <p:cond delay="0"/>
                                  </p:stCondLst>
                                  <p:childTnLst>
                                    <p:animEffect transition="out" filter="strips(downLeft)">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18" presetClass="exit" presetSubtype="12" fill="hold" grpId="0" nodeType="withEffect">
                                  <p:stCondLst>
                                    <p:cond delay="0"/>
                                  </p:stCondLst>
                                  <p:childTnLst>
                                    <p:animEffect transition="out" filter="strips(downLeft)">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18" presetClass="exit" presetSubtype="12" fill="hold" grpId="0" nodeType="withEffect">
                                  <p:stCondLst>
                                    <p:cond delay="0"/>
                                  </p:stCondLst>
                                  <p:childTnLst>
                                    <p:animEffect transition="out" filter="strips(downLeft)">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18" presetClass="exit" presetSubtype="12" fill="hold" grpId="0" nodeType="withEffect">
                                  <p:stCondLst>
                                    <p:cond delay="0"/>
                                  </p:stCondLst>
                                  <p:childTnLst>
                                    <p:animEffect transition="out" filter="strips(downLeft)">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18" presetClass="exit" presetSubtype="12" fill="hold" grpId="0" nodeType="withEffect">
                                  <p:stCondLst>
                                    <p:cond delay="0"/>
                                  </p:stCondLst>
                                  <p:childTnLst>
                                    <p:animEffect transition="out" filter="strips(downLeft)">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18" presetClass="exit" presetSubtype="12" fill="hold" grpId="0" nodeType="withEffect">
                                  <p:stCondLst>
                                    <p:cond delay="0"/>
                                  </p:stCondLst>
                                  <p:childTnLst>
                                    <p:animEffect transition="out" filter="strips(downLeft)">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18" presetClass="exit" presetSubtype="12" fill="hold" grpId="0" nodeType="withEffect">
                                  <p:stCondLst>
                                    <p:cond delay="0"/>
                                  </p:stCondLst>
                                  <p:childTnLst>
                                    <p:animEffect transition="out" filter="strips(downLeft)">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18" presetClass="exit" presetSubtype="12" fill="hold" grpId="0" nodeType="withEffect">
                                  <p:stCondLst>
                                    <p:cond delay="0"/>
                                  </p:stCondLst>
                                  <p:childTnLst>
                                    <p:animEffect transition="out" filter="strips(downLeft)">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18" presetClass="exit" presetSubtype="12" fill="hold" grpId="0" nodeType="withEffect">
                                  <p:stCondLst>
                                    <p:cond delay="0"/>
                                  </p:stCondLst>
                                  <p:childTnLst>
                                    <p:animEffect transition="out" filter="strips(downLeft)">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18" presetClass="exit" presetSubtype="12" fill="hold" grpId="0" nodeType="withEffect">
                                  <p:stCondLst>
                                    <p:cond delay="0"/>
                                  </p:stCondLst>
                                  <p:childTnLst>
                                    <p:animEffect transition="out" filter="strips(downLeft)">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18" presetClass="exit" presetSubtype="12" fill="hold" grpId="0" nodeType="withEffect">
                                  <p:stCondLst>
                                    <p:cond delay="0"/>
                                  </p:stCondLst>
                                  <p:childTnLst>
                                    <p:animEffect transition="out" filter="strips(downLeft)">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18" presetClass="exit" presetSubtype="12" fill="hold" grpId="0" nodeType="withEffect">
                                  <p:stCondLst>
                                    <p:cond delay="0"/>
                                  </p:stCondLst>
                                  <p:childTnLst>
                                    <p:animEffect transition="out" filter="strips(downLeft)">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18" presetClass="exit" presetSubtype="12" fill="hold" grpId="0" nodeType="withEffect">
                                  <p:stCondLst>
                                    <p:cond delay="0"/>
                                  </p:stCondLst>
                                  <p:childTnLst>
                                    <p:animEffect transition="out" filter="strips(downLeft)">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18" presetClass="exit" presetSubtype="12" fill="hold" grpId="0" nodeType="withEffect">
                                  <p:stCondLst>
                                    <p:cond delay="0"/>
                                  </p:stCondLst>
                                  <p:childTnLst>
                                    <p:animEffect transition="out" filter="strips(downLeft)">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18" presetClass="exit" presetSubtype="12" fill="hold" grpId="0" nodeType="withEffect">
                                  <p:stCondLst>
                                    <p:cond delay="0"/>
                                  </p:stCondLst>
                                  <p:childTnLst>
                                    <p:animEffect transition="out" filter="strips(downLeft)">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18" presetClass="exit" presetSubtype="12" fill="hold" grpId="0" nodeType="withEffect">
                                  <p:stCondLst>
                                    <p:cond delay="0"/>
                                  </p:stCondLst>
                                  <p:childTnLst>
                                    <p:animEffect transition="out" filter="strips(downLeft)">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deo_by_leonid_afremov_by_leonidafremov-d8xyzv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6" presetClass="exit" presetSubtype="16" fill="hold" grpId="0" nodeType="withEffect">
                                  <p:stCondLst>
                                    <p:cond delay="0"/>
                                  </p:stCondLst>
                                  <p:childTnLst>
                                    <p:animEffect transition="out" filter="circle(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6" presetClass="exit" presetSubtype="16" fill="hold" grpId="0" nodeType="withEffect">
                                  <p:stCondLst>
                                    <p:cond delay="0"/>
                                  </p:stCondLst>
                                  <p:childTnLst>
                                    <p:animEffect transition="out" filter="circle(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6" presetClass="exit" presetSubtype="16" fill="hold" grpId="0" nodeType="withEffect">
                                  <p:stCondLst>
                                    <p:cond delay="0"/>
                                  </p:stCondLst>
                                  <p:childTnLst>
                                    <p:animEffect transition="out" filter="circle(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6" presetClass="exit" presetSubtype="16" fill="hold" grpId="0" nodeType="withEffect">
                                  <p:stCondLst>
                                    <p:cond delay="0"/>
                                  </p:stCondLst>
                                  <p:childTnLst>
                                    <p:animEffect transition="out" filter="circle(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6" presetClass="exit" presetSubtype="16" fill="hold" grpId="0" nodeType="withEffect">
                                  <p:stCondLst>
                                    <p:cond delay="0"/>
                                  </p:stCondLst>
                                  <p:childTnLst>
                                    <p:animEffect transition="out" filter="circle(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6" presetClass="exit" presetSubtype="16" fill="hold" grpId="0" nodeType="withEffect">
                                  <p:stCondLst>
                                    <p:cond delay="0"/>
                                  </p:stCondLst>
                                  <p:childTnLst>
                                    <p:animEffect transition="out" filter="circle(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6" presetClass="exit" presetSubtype="16" fill="hold" grpId="0" nodeType="withEffect">
                                  <p:stCondLst>
                                    <p:cond delay="0"/>
                                  </p:stCondLst>
                                  <p:childTnLst>
                                    <p:animEffect transition="out" filter="circle(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6" presetClass="exit" presetSubtype="16" fill="hold" grpId="0" nodeType="withEffect">
                                  <p:stCondLst>
                                    <p:cond delay="0"/>
                                  </p:stCondLst>
                                  <p:childTnLst>
                                    <p:animEffect transition="out" filter="circle(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6" presetClass="exit" presetSubtype="16" fill="hold" grpId="0" nodeType="withEffect">
                                  <p:stCondLst>
                                    <p:cond delay="0"/>
                                  </p:stCondLst>
                                  <p:childTnLst>
                                    <p:animEffect transition="out" filter="circle(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6" presetClass="exit" presetSubtype="16" fill="hold" grpId="0" nodeType="withEffect">
                                  <p:stCondLst>
                                    <p:cond delay="0"/>
                                  </p:stCondLst>
                                  <p:childTnLst>
                                    <p:animEffect transition="out" filter="circle(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tura-al-oleo-original-de-leonid-afremov_MLM-F-2807337331_062012.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7"/>
                                        </p:tgtEl>
                                      </p:cBhvr>
                                    </p:animEffect>
                                    <p:set>
                                      <p:cBhvr>
                                        <p:cTn id="34" dur="1" fill="hold">
                                          <p:stCondLst>
                                            <p:cond delay="4999"/>
                                          </p:stCondLst>
                                        </p:cTn>
                                        <p:tgtEl>
                                          <p:spTgt spid="7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5"/>
                                        </p:tgtEl>
                                      </p:cBhvr>
                                    </p:animEffect>
                                    <p:set>
                                      <p:cBhvr>
                                        <p:cTn id="67" dur="1" fill="hold">
                                          <p:stCondLst>
                                            <p:cond delay="4999"/>
                                          </p:stCondLst>
                                        </p:cTn>
                                        <p:tgtEl>
                                          <p:spTgt spid="15"/>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4"/>
                                        </p:tgtEl>
                                      </p:cBhvr>
                                    </p:animEffect>
                                    <p:set>
                                      <p:cBhvr>
                                        <p:cTn id="70" dur="1" fill="hold">
                                          <p:stCondLst>
                                            <p:cond delay="4999"/>
                                          </p:stCondLst>
                                        </p:cTn>
                                        <p:tgtEl>
                                          <p:spTgt spid="24"/>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6"/>
                                        </p:tgtEl>
                                      </p:cBhvr>
                                    </p:animEffect>
                                    <p:set>
                                      <p:cBhvr>
                                        <p:cTn id="76" dur="1" fill="hold">
                                          <p:stCondLst>
                                            <p:cond delay="4999"/>
                                          </p:stCondLst>
                                        </p:cTn>
                                        <p:tgtEl>
                                          <p:spTgt spid="26"/>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7"/>
                                        </p:tgtEl>
                                      </p:cBhvr>
                                    </p:animEffect>
                                    <p:set>
                                      <p:cBhvr>
                                        <p:cTn id="79" dur="1" fill="hold">
                                          <p:stCondLst>
                                            <p:cond delay="4999"/>
                                          </p:stCondLst>
                                        </p:cTn>
                                        <p:tgtEl>
                                          <p:spTgt spid="27"/>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8"/>
                                        </p:tgtEl>
                                      </p:cBhvr>
                                    </p:animEffect>
                                    <p:set>
                                      <p:cBhvr>
                                        <p:cTn id="82" dur="1" fill="hold">
                                          <p:stCondLst>
                                            <p:cond delay="4999"/>
                                          </p:stCondLst>
                                        </p:cTn>
                                        <p:tgtEl>
                                          <p:spTgt spid="28"/>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29"/>
                                        </p:tgtEl>
                                      </p:cBhvr>
                                    </p:animEffect>
                                    <p:set>
                                      <p:cBhvr>
                                        <p:cTn id="85" dur="1" fill="hold">
                                          <p:stCondLst>
                                            <p:cond delay="4999"/>
                                          </p:stCondLst>
                                        </p:cTn>
                                        <p:tgtEl>
                                          <p:spTgt spid="29"/>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0"/>
                                        </p:tgtEl>
                                      </p:cBhvr>
                                    </p:animEffect>
                                    <p:set>
                                      <p:cBhvr>
                                        <p:cTn id="88" dur="1" fill="hold">
                                          <p:stCondLst>
                                            <p:cond delay="4999"/>
                                          </p:stCondLst>
                                        </p:cTn>
                                        <p:tgtEl>
                                          <p:spTgt spid="30"/>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1"/>
                                        </p:tgtEl>
                                      </p:cBhvr>
                                    </p:animEffect>
                                    <p:set>
                                      <p:cBhvr>
                                        <p:cTn id="91" dur="1" fill="hold">
                                          <p:stCondLst>
                                            <p:cond delay="4999"/>
                                          </p:stCondLst>
                                        </p:cTn>
                                        <p:tgtEl>
                                          <p:spTgt spid="31"/>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79"/>
                                        </p:tgtEl>
                                      </p:cBhvr>
                                    </p:animEffect>
                                    <p:set>
                                      <p:cBhvr>
                                        <p:cTn id="94" dur="1" fill="hold">
                                          <p:stCondLst>
                                            <p:cond delay="4999"/>
                                          </p:stCondLst>
                                        </p:cTn>
                                        <p:tgtEl>
                                          <p:spTgt spid="79"/>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2"/>
                                        </p:tgtEl>
                                      </p:cBhvr>
                                    </p:animEffect>
                                    <p:set>
                                      <p:cBhvr>
                                        <p:cTn id="97" dur="1" fill="hold">
                                          <p:stCondLst>
                                            <p:cond delay="4999"/>
                                          </p:stCondLst>
                                        </p:cTn>
                                        <p:tgtEl>
                                          <p:spTgt spid="32"/>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3"/>
                                        </p:tgtEl>
                                      </p:cBhvr>
                                    </p:animEffect>
                                    <p:set>
                                      <p:cBhvr>
                                        <p:cTn id="100" dur="1" fill="hold">
                                          <p:stCondLst>
                                            <p:cond delay="4999"/>
                                          </p:stCondLst>
                                        </p:cTn>
                                        <p:tgtEl>
                                          <p:spTgt spid="33"/>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4"/>
                                        </p:tgtEl>
                                      </p:cBhvr>
                                    </p:animEffect>
                                    <p:set>
                                      <p:cBhvr>
                                        <p:cTn id="103" dur="1" fill="hold">
                                          <p:stCondLst>
                                            <p:cond delay="4999"/>
                                          </p:stCondLst>
                                        </p:cTn>
                                        <p:tgtEl>
                                          <p:spTgt spid="34"/>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5"/>
                                        </p:tgtEl>
                                      </p:cBhvr>
                                    </p:animEffect>
                                    <p:set>
                                      <p:cBhvr>
                                        <p:cTn id="106" dur="1" fill="hold">
                                          <p:stCondLst>
                                            <p:cond delay="4999"/>
                                          </p:stCondLst>
                                        </p:cTn>
                                        <p:tgtEl>
                                          <p:spTgt spid="35"/>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6"/>
                                        </p:tgtEl>
                                      </p:cBhvr>
                                    </p:animEffect>
                                    <p:set>
                                      <p:cBhvr>
                                        <p:cTn id="109" dur="1" fill="hold">
                                          <p:stCondLst>
                                            <p:cond delay="4999"/>
                                          </p:stCondLst>
                                        </p:cTn>
                                        <p:tgtEl>
                                          <p:spTgt spid="36"/>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37"/>
                                        </p:tgtEl>
                                      </p:cBhvr>
                                    </p:animEffect>
                                    <p:set>
                                      <p:cBhvr>
                                        <p:cTn id="112" dur="1" fill="hold">
                                          <p:stCondLst>
                                            <p:cond delay="4999"/>
                                          </p:stCondLst>
                                        </p:cTn>
                                        <p:tgtEl>
                                          <p:spTgt spid="37"/>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38"/>
                                        </p:tgtEl>
                                      </p:cBhvr>
                                    </p:animEffect>
                                    <p:set>
                                      <p:cBhvr>
                                        <p:cTn id="115" dur="1" fill="hold">
                                          <p:stCondLst>
                                            <p:cond delay="4999"/>
                                          </p:stCondLst>
                                        </p:cTn>
                                        <p:tgtEl>
                                          <p:spTgt spid="38"/>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39"/>
                                        </p:tgtEl>
                                      </p:cBhvr>
                                    </p:animEffect>
                                    <p:set>
                                      <p:cBhvr>
                                        <p:cTn id="118" dur="1" fill="hold">
                                          <p:stCondLst>
                                            <p:cond delay="4999"/>
                                          </p:stCondLst>
                                        </p:cTn>
                                        <p:tgtEl>
                                          <p:spTgt spid="39"/>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0"/>
                                        </p:tgtEl>
                                      </p:cBhvr>
                                    </p:animEffect>
                                    <p:set>
                                      <p:cBhvr>
                                        <p:cTn id="121" dur="1" fill="hold">
                                          <p:stCondLst>
                                            <p:cond delay="4999"/>
                                          </p:stCondLst>
                                        </p:cTn>
                                        <p:tgtEl>
                                          <p:spTgt spid="40"/>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80"/>
                                        </p:tgtEl>
                                      </p:cBhvr>
                                    </p:animEffect>
                                    <p:set>
                                      <p:cBhvr>
                                        <p:cTn id="124" dur="1" fill="hold">
                                          <p:stCondLst>
                                            <p:cond delay="4999"/>
                                          </p:stCondLst>
                                        </p:cTn>
                                        <p:tgtEl>
                                          <p:spTgt spid="80"/>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1"/>
                                        </p:tgtEl>
                                      </p:cBhvr>
                                    </p:animEffect>
                                    <p:set>
                                      <p:cBhvr>
                                        <p:cTn id="127" dur="1" fill="hold">
                                          <p:stCondLst>
                                            <p:cond delay="4999"/>
                                          </p:stCondLst>
                                        </p:cTn>
                                        <p:tgtEl>
                                          <p:spTgt spid="41"/>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4"/>
                                        </p:tgtEl>
                                      </p:cBhvr>
                                    </p:animEffect>
                                    <p:set>
                                      <p:cBhvr>
                                        <p:cTn id="133" dur="1" fill="hold">
                                          <p:stCondLst>
                                            <p:cond delay="4999"/>
                                          </p:stCondLst>
                                        </p:cTn>
                                        <p:tgtEl>
                                          <p:spTgt spid="44"/>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5"/>
                                        </p:tgtEl>
                                      </p:cBhvr>
                                    </p:animEffect>
                                    <p:set>
                                      <p:cBhvr>
                                        <p:cTn id="136" dur="1" fill="hold">
                                          <p:stCondLst>
                                            <p:cond delay="4999"/>
                                          </p:stCondLst>
                                        </p:cTn>
                                        <p:tgtEl>
                                          <p:spTgt spid="45"/>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6"/>
                                        </p:tgtEl>
                                      </p:cBhvr>
                                    </p:animEffect>
                                    <p:set>
                                      <p:cBhvr>
                                        <p:cTn id="139" dur="1" fill="hold">
                                          <p:stCondLst>
                                            <p:cond delay="4999"/>
                                          </p:stCondLst>
                                        </p:cTn>
                                        <p:tgtEl>
                                          <p:spTgt spid="46"/>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7"/>
                                        </p:tgtEl>
                                      </p:cBhvr>
                                    </p:animEffect>
                                    <p:set>
                                      <p:cBhvr>
                                        <p:cTn id="142" dur="1" fill="hold">
                                          <p:stCondLst>
                                            <p:cond delay="4999"/>
                                          </p:stCondLst>
                                        </p:cTn>
                                        <p:tgtEl>
                                          <p:spTgt spid="47"/>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48"/>
                                        </p:tgtEl>
                                      </p:cBhvr>
                                    </p:animEffect>
                                    <p:set>
                                      <p:cBhvr>
                                        <p:cTn id="145" dur="1" fill="hold">
                                          <p:stCondLst>
                                            <p:cond delay="4999"/>
                                          </p:stCondLst>
                                        </p:cTn>
                                        <p:tgtEl>
                                          <p:spTgt spid="48"/>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49"/>
                                        </p:tgtEl>
                                      </p:cBhvr>
                                    </p:animEffect>
                                    <p:set>
                                      <p:cBhvr>
                                        <p:cTn id="148" dur="1" fill="hold">
                                          <p:stCondLst>
                                            <p:cond delay="4999"/>
                                          </p:stCondLst>
                                        </p:cTn>
                                        <p:tgtEl>
                                          <p:spTgt spid="49"/>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0"/>
                                        </p:tgtEl>
                                      </p:cBhvr>
                                    </p:animEffect>
                                    <p:set>
                                      <p:cBhvr>
                                        <p:cTn id="151" dur="1" fill="hold">
                                          <p:stCondLst>
                                            <p:cond delay="4999"/>
                                          </p:stCondLst>
                                        </p:cTn>
                                        <p:tgtEl>
                                          <p:spTgt spid="50"/>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81"/>
                                        </p:tgtEl>
                                      </p:cBhvr>
                                    </p:animEffect>
                                    <p:set>
                                      <p:cBhvr>
                                        <p:cTn id="154" dur="1" fill="hold">
                                          <p:stCondLst>
                                            <p:cond delay="4999"/>
                                          </p:stCondLst>
                                        </p:cTn>
                                        <p:tgtEl>
                                          <p:spTgt spid="81"/>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42"/>
                                        </p:tgtEl>
                                      </p:cBhvr>
                                    </p:animEffect>
                                    <p:set>
                                      <p:cBhvr>
                                        <p:cTn id="157" dur="1" fill="hold">
                                          <p:stCondLst>
                                            <p:cond delay="4999"/>
                                          </p:stCondLst>
                                        </p:cTn>
                                        <p:tgtEl>
                                          <p:spTgt spid="42"/>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1"/>
                                        </p:tgtEl>
                                      </p:cBhvr>
                                    </p:animEffect>
                                    <p:set>
                                      <p:cBhvr>
                                        <p:cTn id="160" dur="1" fill="hold">
                                          <p:stCondLst>
                                            <p:cond delay="4999"/>
                                          </p:stCondLst>
                                        </p:cTn>
                                        <p:tgtEl>
                                          <p:spTgt spid="51"/>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2"/>
                                        </p:tgtEl>
                                      </p:cBhvr>
                                    </p:animEffect>
                                    <p:set>
                                      <p:cBhvr>
                                        <p:cTn id="163" dur="1" fill="hold">
                                          <p:stCondLst>
                                            <p:cond delay="4999"/>
                                          </p:stCondLst>
                                        </p:cTn>
                                        <p:tgtEl>
                                          <p:spTgt spid="52"/>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4"/>
                                        </p:tgtEl>
                                      </p:cBhvr>
                                    </p:animEffect>
                                    <p:set>
                                      <p:cBhvr>
                                        <p:cTn id="169" dur="1" fill="hold">
                                          <p:stCondLst>
                                            <p:cond delay="4999"/>
                                          </p:stCondLst>
                                        </p:cTn>
                                        <p:tgtEl>
                                          <p:spTgt spid="54"/>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55"/>
                                        </p:tgtEl>
                                      </p:cBhvr>
                                    </p:animEffect>
                                    <p:set>
                                      <p:cBhvr>
                                        <p:cTn id="172" dur="1" fill="hold">
                                          <p:stCondLst>
                                            <p:cond delay="4999"/>
                                          </p:stCondLst>
                                        </p:cTn>
                                        <p:tgtEl>
                                          <p:spTgt spid="55"/>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56"/>
                                        </p:tgtEl>
                                      </p:cBhvr>
                                    </p:animEffect>
                                    <p:set>
                                      <p:cBhvr>
                                        <p:cTn id="175" dur="1" fill="hold">
                                          <p:stCondLst>
                                            <p:cond delay="4999"/>
                                          </p:stCondLst>
                                        </p:cTn>
                                        <p:tgtEl>
                                          <p:spTgt spid="56"/>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57"/>
                                        </p:tgtEl>
                                      </p:cBhvr>
                                    </p:animEffect>
                                    <p:set>
                                      <p:cBhvr>
                                        <p:cTn id="178" dur="1" fill="hold">
                                          <p:stCondLst>
                                            <p:cond delay="4999"/>
                                          </p:stCondLst>
                                        </p:cTn>
                                        <p:tgtEl>
                                          <p:spTgt spid="57"/>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58"/>
                                        </p:tgtEl>
                                      </p:cBhvr>
                                    </p:animEffect>
                                    <p:set>
                                      <p:cBhvr>
                                        <p:cTn id="181" dur="1" fill="hold">
                                          <p:stCondLst>
                                            <p:cond delay="4999"/>
                                          </p:stCondLst>
                                        </p:cTn>
                                        <p:tgtEl>
                                          <p:spTgt spid="58"/>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2"/>
                                        </p:tgtEl>
                                      </p:cBhvr>
                                    </p:animEffect>
                                    <p:set>
                                      <p:cBhvr>
                                        <p:cTn id="184" dur="1" fill="hold">
                                          <p:stCondLst>
                                            <p:cond delay="4999"/>
                                          </p:stCondLst>
                                        </p:cTn>
                                        <p:tgtEl>
                                          <p:spTgt spid="82"/>
                                        </p:tgtEl>
                                        <p:attrNameLst>
                                          <p:attrName>style.visibility</p:attrName>
                                        </p:attrNameLst>
                                      </p:cBhvr>
                                      <p:to>
                                        <p:strVal val="hidden"/>
                                      </p:to>
                                    </p:set>
                                  </p:childTnLst>
                                </p:cTn>
                              </p:par>
                              <p:par>
                                <p:cTn id="185" presetID="6" presetClass="exit" presetSubtype="16" fill="hold" grpId="0" nodeType="withEffect">
                                  <p:stCondLst>
                                    <p:cond delay="0"/>
                                  </p:stCondLst>
                                  <p:childTnLst>
                                    <p:animEffect transition="out" filter="circle(in)">
                                      <p:cBhvr>
                                        <p:cTn id="186" dur="5000"/>
                                        <p:tgtEl>
                                          <p:spTgt spid="59"/>
                                        </p:tgtEl>
                                      </p:cBhvr>
                                    </p:animEffect>
                                    <p:set>
                                      <p:cBhvr>
                                        <p:cTn id="187" dur="1" fill="hold">
                                          <p:stCondLst>
                                            <p:cond delay="4999"/>
                                          </p:stCondLst>
                                        </p:cTn>
                                        <p:tgtEl>
                                          <p:spTgt spid="59"/>
                                        </p:tgtEl>
                                        <p:attrNameLst>
                                          <p:attrName>style.visibility</p:attrName>
                                        </p:attrNameLst>
                                      </p:cBhvr>
                                      <p:to>
                                        <p:strVal val="hidden"/>
                                      </p:to>
                                    </p:set>
                                  </p:childTnLst>
                                </p:cTn>
                              </p:par>
                              <p:par>
                                <p:cTn id="188" presetID="6" presetClass="exit" presetSubtype="16" fill="hold" grpId="0" nodeType="withEffect">
                                  <p:stCondLst>
                                    <p:cond delay="0"/>
                                  </p:stCondLst>
                                  <p:childTnLst>
                                    <p:animEffect transition="out" filter="circle(in)">
                                      <p:cBhvr>
                                        <p:cTn id="189" dur="5000"/>
                                        <p:tgtEl>
                                          <p:spTgt spid="61"/>
                                        </p:tgtEl>
                                      </p:cBhvr>
                                    </p:animEffect>
                                    <p:set>
                                      <p:cBhvr>
                                        <p:cTn id="190" dur="1" fill="hold">
                                          <p:stCondLst>
                                            <p:cond delay="4999"/>
                                          </p:stCondLst>
                                        </p:cTn>
                                        <p:tgtEl>
                                          <p:spTgt spid="61"/>
                                        </p:tgtEl>
                                        <p:attrNameLst>
                                          <p:attrName>style.visibility</p:attrName>
                                        </p:attrNameLst>
                                      </p:cBhvr>
                                      <p:to>
                                        <p:strVal val="hidden"/>
                                      </p:to>
                                    </p:set>
                                  </p:childTnLst>
                                </p:cTn>
                              </p:par>
                              <p:par>
                                <p:cTn id="191" presetID="6" presetClass="exit" presetSubtype="16" fill="hold" grpId="0" nodeType="withEffect">
                                  <p:stCondLst>
                                    <p:cond delay="0"/>
                                  </p:stCondLst>
                                  <p:childTnLst>
                                    <p:animEffect transition="out" filter="circle(in)">
                                      <p:cBhvr>
                                        <p:cTn id="192" dur="5000"/>
                                        <p:tgtEl>
                                          <p:spTgt spid="62"/>
                                        </p:tgtEl>
                                      </p:cBhvr>
                                    </p:animEffect>
                                    <p:set>
                                      <p:cBhvr>
                                        <p:cTn id="193" dur="1" fill="hold">
                                          <p:stCondLst>
                                            <p:cond delay="4999"/>
                                          </p:stCondLst>
                                        </p:cTn>
                                        <p:tgtEl>
                                          <p:spTgt spid="62"/>
                                        </p:tgtEl>
                                        <p:attrNameLst>
                                          <p:attrName>style.visibility</p:attrName>
                                        </p:attrNameLst>
                                      </p:cBhvr>
                                      <p:to>
                                        <p:strVal val="hidden"/>
                                      </p:to>
                                    </p:set>
                                  </p:childTnLst>
                                </p:cTn>
                              </p:par>
                              <p:par>
                                <p:cTn id="194" presetID="6" presetClass="exit" presetSubtype="16" fill="hold" grpId="0" nodeType="withEffect">
                                  <p:stCondLst>
                                    <p:cond delay="0"/>
                                  </p:stCondLst>
                                  <p:childTnLst>
                                    <p:animEffect transition="out" filter="circle(in)">
                                      <p:cBhvr>
                                        <p:cTn id="195" dur="5000"/>
                                        <p:tgtEl>
                                          <p:spTgt spid="63"/>
                                        </p:tgtEl>
                                      </p:cBhvr>
                                    </p:animEffect>
                                    <p:set>
                                      <p:cBhvr>
                                        <p:cTn id="196" dur="1" fill="hold">
                                          <p:stCondLst>
                                            <p:cond delay="4999"/>
                                          </p:stCondLst>
                                        </p:cTn>
                                        <p:tgtEl>
                                          <p:spTgt spid="63"/>
                                        </p:tgtEl>
                                        <p:attrNameLst>
                                          <p:attrName>style.visibility</p:attrName>
                                        </p:attrNameLst>
                                      </p:cBhvr>
                                      <p:to>
                                        <p:strVal val="hidden"/>
                                      </p:to>
                                    </p:set>
                                  </p:childTnLst>
                                </p:cTn>
                              </p:par>
                              <p:par>
                                <p:cTn id="197" presetID="6" presetClass="exit" presetSubtype="16" fill="hold" grpId="0" nodeType="withEffect">
                                  <p:stCondLst>
                                    <p:cond delay="0"/>
                                  </p:stCondLst>
                                  <p:childTnLst>
                                    <p:animEffect transition="out" filter="circle(in)">
                                      <p:cBhvr>
                                        <p:cTn id="198" dur="5000"/>
                                        <p:tgtEl>
                                          <p:spTgt spid="64"/>
                                        </p:tgtEl>
                                      </p:cBhvr>
                                    </p:animEffect>
                                    <p:set>
                                      <p:cBhvr>
                                        <p:cTn id="199" dur="1" fill="hold">
                                          <p:stCondLst>
                                            <p:cond delay="4999"/>
                                          </p:stCondLst>
                                        </p:cTn>
                                        <p:tgtEl>
                                          <p:spTgt spid="64"/>
                                        </p:tgtEl>
                                        <p:attrNameLst>
                                          <p:attrName>style.visibility</p:attrName>
                                        </p:attrNameLst>
                                      </p:cBhvr>
                                      <p:to>
                                        <p:strVal val="hidden"/>
                                      </p:to>
                                    </p:set>
                                  </p:childTnLst>
                                </p:cTn>
                              </p:par>
                              <p:par>
                                <p:cTn id="200" presetID="6" presetClass="exit" presetSubtype="16" fill="hold" grpId="0" nodeType="withEffect">
                                  <p:stCondLst>
                                    <p:cond delay="0"/>
                                  </p:stCondLst>
                                  <p:childTnLst>
                                    <p:animEffect transition="out" filter="circle(in)">
                                      <p:cBhvr>
                                        <p:cTn id="201" dur="5000"/>
                                        <p:tgtEl>
                                          <p:spTgt spid="65"/>
                                        </p:tgtEl>
                                      </p:cBhvr>
                                    </p:animEffect>
                                    <p:set>
                                      <p:cBhvr>
                                        <p:cTn id="202" dur="1" fill="hold">
                                          <p:stCondLst>
                                            <p:cond delay="4999"/>
                                          </p:stCondLst>
                                        </p:cTn>
                                        <p:tgtEl>
                                          <p:spTgt spid="65"/>
                                        </p:tgtEl>
                                        <p:attrNameLst>
                                          <p:attrName>style.visibility</p:attrName>
                                        </p:attrNameLst>
                                      </p:cBhvr>
                                      <p:to>
                                        <p:strVal val="hidden"/>
                                      </p:to>
                                    </p:set>
                                  </p:childTnLst>
                                </p:cTn>
                              </p:par>
                              <p:par>
                                <p:cTn id="203" presetID="6" presetClass="exit" presetSubtype="16" fill="hold" grpId="0" nodeType="withEffect">
                                  <p:stCondLst>
                                    <p:cond delay="0"/>
                                  </p:stCondLst>
                                  <p:childTnLst>
                                    <p:animEffect transition="out" filter="circle(in)">
                                      <p:cBhvr>
                                        <p:cTn id="204" dur="5000"/>
                                        <p:tgtEl>
                                          <p:spTgt spid="66"/>
                                        </p:tgtEl>
                                      </p:cBhvr>
                                    </p:animEffect>
                                    <p:set>
                                      <p:cBhvr>
                                        <p:cTn id="205" dur="1" fill="hold">
                                          <p:stCondLst>
                                            <p:cond delay="4999"/>
                                          </p:stCondLst>
                                        </p:cTn>
                                        <p:tgtEl>
                                          <p:spTgt spid="66"/>
                                        </p:tgtEl>
                                        <p:attrNameLst>
                                          <p:attrName>style.visibility</p:attrName>
                                        </p:attrNameLst>
                                      </p:cBhvr>
                                      <p:to>
                                        <p:strVal val="hidden"/>
                                      </p:to>
                                    </p:set>
                                  </p:childTnLst>
                                </p:cTn>
                              </p:par>
                              <p:par>
                                <p:cTn id="206" presetID="6" presetClass="exit" presetSubtype="16" fill="hold" grpId="0" nodeType="withEffect">
                                  <p:stCondLst>
                                    <p:cond delay="0"/>
                                  </p:stCondLst>
                                  <p:childTnLst>
                                    <p:animEffect transition="out" filter="circle(in)">
                                      <p:cBhvr>
                                        <p:cTn id="207" dur="5000"/>
                                        <p:tgtEl>
                                          <p:spTgt spid="67"/>
                                        </p:tgtEl>
                                      </p:cBhvr>
                                    </p:animEffect>
                                    <p:set>
                                      <p:cBhvr>
                                        <p:cTn id="208" dur="1" fill="hold">
                                          <p:stCondLst>
                                            <p:cond delay="4999"/>
                                          </p:stCondLst>
                                        </p:cTn>
                                        <p:tgtEl>
                                          <p:spTgt spid="67"/>
                                        </p:tgtEl>
                                        <p:attrNameLst>
                                          <p:attrName>style.visibility</p:attrName>
                                        </p:attrNameLst>
                                      </p:cBhvr>
                                      <p:to>
                                        <p:strVal val="hidden"/>
                                      </p:to>
                                    </p:set>
                                  </p:childTnLst>
                                </p:cTn>
                              </p:par>
                              <p:par>
                                <p:cTn id="209" presetID="6" presetClass="exit" presetSubtype="16" fill="hold" grpId="0" nodeType="withEffect">
                                  <p:stCondLst>
                                    <p:cond delay="0"/>
                                  </p:stCondLst>
                                  <p:childTnLst>
                                    <p:animEffect transition="out" filter="circle(in)">
                                      <p:cBhvr>
                                        <p:cTn id="210" dur="5000"/>
                                        <p:tgtEl>
                                          <p:spTgt spid="68"/>
                                        </p:tgtEl>
                                      </p:cBhvr>
                                    </p:animEffect>
                                    <p:set>
                                      <p:cBhvr>
                                        <p:cTn id="211" dur="1" fill="hold">
                                          <p:stCondLst>
                                            <p:cond delay="4999"/>
                                          </p:stCondLst>
                                        </p:cTn>
                                        <p:tgtEl>
                                          <p:spTgt spid="68"/>
                                        </p:tgtEl>
                                        <p:attrNameLst>
                                          <p:attrName>style.visibility</p:attrName>
                                        </p:attrNameLst>
                                      </p:cBhvr>
                                      <p:to>
                                        <p:strVal val="hidden"/>
                                      </p:to>
                                    </p:set>
                                  </p:childTnLst>
                                </p:cTn>
                              </p:par>
                              <p:par>
                                <p:cTn id="212" presetID="6" presetClass="exit" presetSubtype="16" fill="hold" grpId="0" nodeType="withEffect">
                                  <p:stCondLst>
                                    <p:cond delay="0"/>
                                  </p:stCondLst>
                                  <p:childTnLst>
                                    <p:animEffect transition="out" filter="circle(in)">
                                      <p:cBhvr>
                                        <p:cTn id="213" dur="5000"/>
                                        <p:tgtEl>
                                          <p:spTgt spid="83"/>
                                        </p:tgtEl>
                                      </p:cBhvr>
                                    </p:animEffect>
                                    <p:set>
                                      <p:cBhvr>
                                        <p:cTn id="214" dur="1" fill="hold">
                                          <p:stCondLst>
                                            <p:cond delay="4999"/>
                                          </p:stCondLst>
                                        </p:cTn>
                                        <p:tgtEl>
                                          <p:spTgt spid="83"/>
                                        </p:tgtEl>
                                        <p:attrNameLst>
                                          <p:attrName>style.visibility</p:attrName>
                                        </p:attrNameLst>
                                      </p:cBhvr>
                                      <p:to>
                                        <p:strVal val="hidden"/>
                                      </p:to>
                                    </p:set>
                                  </p:childTnLst>
                                </p:cTn>
                              </p:par>
                              <p:par>
                                <p:cTn id="215" presetID="3" presetClass="exit" presetSubtype="10" fill="hold" grpId="0" nodeType="withEffect">
                                  <p:stCondLst>
                                    <p:cond delay="0"/>
                                  </p:stCondLst>
                                  <p:childTnLst>
                                    <p:animEffect transition="out" filter="blinds(horizontal)">
                                      <p:cBhvr>
                                        <p:cTn id="216" dur="5000"/>
                                        <p:tgtEl>
                                          <p:spTgt spid="60"/>
                                        </p:tgtEl>
                                      </p:cBhvr>
                                    </p:animEffect>
                                    <p:set>
                                      <p:cBhvr>
                                        <p:cTn id="217" dur="1" fill="hold">
                                          <p:stCondLst>
                                            <p:cond delay="4999"/>
                                          </p:stCondLst>
                                        </p:cTn>
                                        <p:tgtEl>
                                          <p:spTgt spid="60"/>
                                        </p:tgtEl>
                                        <p:attrNameLst>
                                          <p:attrName>style.visibility</p:attrName>
                                        </p:attrNameLst>
                                      </p:cBhvr>
                                      <p:to>
                                        <p:strVal val="hidden"/>
                                      </p:to>
                                    </p:set>
                                  </p:childTnLst>
                                </p:cTn>
                              </p:par>
                              <p:par>
                                <p:cTn id="218" presetID="3" presetClass="exit" presetSubtype="10" fill="hold" grpId="0" nodeType="withEffect">
                                  <p:stCondLst>
                                    <p:cond delay="0"/>
                                  </p:stCondLst>
                                  <p:childTnLst>
                                    <p:animEffect transition="out" filter="blinds(horizontal)">
                                      <p:cBhvr>
                                        <p:cTn id="219" dur="5000"/>
                                        <p:tgtEl>
                                          <p:spTgt spid="69"/>
                                        </p:tgtEl>
                                      </p:cBhvr>
                                    </p:animEffect>
                                    <p:set>
                                      <p:cBhvr>
                                        <p:cTn id="220" dur="1" fill="hold">
                                          <p:stCondLst>
                                            <p:cond delay="4999"/>
                                          </p:stCondLst>
                                        </p:cTn>
                                        <p:tgtEl>
                                          <p:spTgt spid="69"/>
                                        </p:tgtEl>
                                        <p:attrNameLst>
                                          <p:attrName>style.visibility</p:attrName>
                                        </p:attrNameLst>
                                      </p:cBhvr>
                                      <p:to>
                                        <p:strVal val="hidden"/>
                                      </p:to>
                                    </p:set>
                                  </p:childTnLst>
                                </p:cTn>
                              </p:par>
                              <p:par>
                                <p:cTn id="221" presetID="3" presetClass="exit" presetSubtype="10" fill="hold" grpId="0" nodeType="withEffect">
                                  <p:stCondLst>
                                    <p:cond delay="0"/>
                                  </p:stCondLst>
                                  <p:childTnLst>
                                    <p:animEffect transition="out" filter="blinds(horizontal)">
                                      <p:cBhvr>
                                        <p:cTn id="222" dur="5000"/>
                                        <p:tgtEl>
                                          <p:spTgt spid="70"/>
                                        </p:tgtEl>
                                      </p:cBhvr>
                                    </p:animEffect>
                                    <p:set>
                                      <p:cBhvr>
                                        <p:cTn id="223" dur="1" fill="hold">
                                          <p:stCondLst>
                                            <p:cond delay="4999"/>
                                          </p:stCondLst>
                                        </p:cTn>
                                        <p:tgtEl>
                                          <p:spTgt spid="70"/>
                                        </p:tgtEl>
                                        <p:attrNameLst>
                                          <p:attrName>style.visibility</p:attrName>
                                        </p:attrNameLst>
                                      </p:cBhvr>
                                      <p:to>
                                        <p:strVal val="hidden"/>
                                      </p:to>
                                    </p:set>
                                  </p:childTnLst>
                                </p:cTn>
                              </p:par>
                              <p:par>
                                <p:cTn id="224" presetID="3" presetClass="exit" presetSubtype="10" fill="hold" grpId="0" nodeType="withEffect">
                                  <p:stCondLst>
                                    <p:cond delay="0"/>
                                  </p:stCondLst>
                                  <p:childTnLst>
                                    <p:animEffect transition="out" filter="blinds(horizontal)">
                                      <p:cBhvr>
                                        <p:cTn id="225" dur="5000"/>
                                        <p:tgtEl>
                                          <p:spTgt spid="71"/>
                                        </p:tgtEl>
                                      </p:cBhvr>
                                    </p:animEffect>
                                    <p:set>
                                      <p:cBhvr>
                                        <p:cTn id="226" dur="1" fill="hold">
                                          <p:stCondLst>
                                            <p:cond delay="4999"/>
                                          </p:stCondLst>
                                        </p:cTn>
                                        <p:tgtEl>
                                          <p:spTgt spid="71"/>
                                        </p:tgtEl>
                                        <p:attrNameLst>
                                          <p:attrName>style.visibility</p:attrName>
                                        </p:attrNameLst>
                                      </p:cBhvr>
                                      <p:to>
                                        <p:strVal val="hidden"/>
                                      </p:to>
                                    </p:set>
                                  </p:childTnLst>
                                </p:cTn>
                              </p:par>
                              <p:par>
                                <p:cTn id="227" presetID="3" presetClass="exit" presetSubtype="10" fill="hold" grpId="0" nodeType="withEffect">
                                  <p:stCondLst>
                                    <p:cond delay="0"/>
                                  </p:stCondLst>
                                  <p:childTnLst>
                                    <p:animEffect transition="out" filter="blinds(horizontal)">
                                      <p:cBhvr>
                                        <p:cTn id="228" dur="5000"/>
                                        <p:tgtEl>
                                          <p:spTgt spid="72"/>
                                        </p:tgtEl>
                                      </p:cBhvr>
                                    </p:animEffect>
                                    <p:set>
                                      <p:cBhvr>
                                        <p:cTn id="229" dur="1" fill="hold">
                                          <p:stCondLst>
                                            <p:cond delay="4999"/>
                                          </p:stCondLst>
                                        </p:cTn>
                                        <p:tgtEl>
                                          <p:spTgt spid="72"/>
                                        </p:tgtEl>
                                        <p:attrNameLst>
                                          <p:attrName>style.visibility</p:attrName>
                                        </p:attrNameLst>
                                      </p:cBhvr>
                                      <p:to>
                                        <p:strVal val="hidden"/>
                                      </p:to>
                                    </p:set>
                                  </p:childTnLst>
                                </p:cTn>
                              </p:par>
                              <p:par>
                                <p:cTn id="230" presetID="3" presetClass="exit" presetSubtype="10" fill="hold" grpId="0" nodeType="withEffect">
                                  <p:stCondLst>
                                    <p:cond delay="0"/>
                                  </p:stCondLst>
                                  <p:childTnLst>
                                    <p:animEffect transition="out" filter="blinds(horizontal)">
                                      <p:cBhvr>
                                        <p:cTn id="231" dur="5000"/>
                                        <p:tgtEl>
                                          <p:spTgt spid="73"/>
                                        </p:tgtEl>
                                      </p:cBhvr>
                                    </p:animEffect>
                                    <p:set>
                                      <p:cBhvr>
                                        <p:cTn id="232" dur="1" fill="hold">
                                          <p:stCondLst>
                                            <p:cond delay="4999"/>
                                          </p:stCondLst>
                                        </p:cTn>
                                        <p:tgtEl>
                                          <p:spTgt spid="73"/>
                                        </p:tgtEl>
                                        <p:attrNameLst>
                                          <p:attrName>style.visibility</p:attrName>
                                        </p:attrNameLst>
                                      </p:cBhvr>
                                      <p:to>
                                        <p:strVal val="hidden"/>
                                      </p:to>
                                    </p:set>
                                  </p:childTnLst>
                                </p:cTn>
                              </p:par>
                              <p:par>
                                <p:cTn id="233" presetID="3" presetClass="exit" presetSubtype="10" fill="hold" grpId="0" nodeType="withEffect">
                                  <p:stCondLst>
                                    <p:cond delay="0"/>
                                  </p:stCondLst>
                                  <p:childTnLst>
                                    <p:animEffect transition="out" filter="blinds(horizontal)">
                                      <p:cBhvr>
                                        <p:cTn id="234" dur="5000"/>
                                        <p:tgtEl>
                                          <p:spTgt spid="74"/>
                                        </p:tgtEl>
                                      </p:cBhvr>
                                    </p:animEffect>
                                    <p:set>
                                      <p:cBhvr>
                                        <p:cTn id="235" dur="1" fill="hold">
                                          <p:stCondLst>
                                            <p:cond delay="4999"/>
                                          </p:stCondLst>
                                        </p:cTn>
                                        <p:tgtEl>
                                          <p:spTgt spid="74"/>
                                        </p:tgtEl>
                                        <p:attrNameLst>
                                          <p:attrName>style.visibility</p:attrName>
                                        </p:attrNameLst>
                                      </p:cBhvr>
                                      <p:to>
                                        <p:strVal val="hidden"/>
                                      </p:to>
                                    </p:set>
                                  </p:childTnLst>
                                </p:cTn>
                              </p:par>
                              <p:par>
                                <p:cTn id="236" presetID="3" presetClass="exit" presetSubtype="10" fill="hold" grpId="0" nodeType="withEffect">
                                  <p:stCondLst>
                                    <p:cond delay="0"/>
                                  </p:stCondLst>
                                  <p:childTnLst>
                                    <p:animEffect transition="out" filter="blinds(horizontal)">
                                      <p:cBhvr>
                                        <p:cTn id="237" dur="5000"/>
                                        <p:tgtEl>
                                          <p:spTgt spid="75"/>
                                        </p:tgtEl>
                                      </p:cBhvr>
                                    </p:animEffect>
                                    <p:set>
                                      <p:cBhvr>
                                        <p:cTn id="238" dur="1" fill="hold">
                                          <p:stCondLst>
                                            <p:cond delay="4999"/>
                                          </p:stCondLst>
                                        </p:cTn>
                                        <p:tgtEl>
                                          <p:spTgt spid="75"/>
                                        </p:tgtEl>
                                        <p:attrNameLst>
                                          <p:attrName>style.visibility</p:attrName>
                                        </p:attrNameLst>
                                      </p:cBhvr>
                                      <p:to>
                                        <p:strVal val="hidden"/>
                                      </p:to>
                                    </p:set>
                                  </p:childTnLst>
                                </p:cTn>
                              </p:par>
                              <p:par>
                                <p:cTn id="239" presetID="3" presetClass="exit" presetSubtype="10" fill="hold" grpId="0" nodeType="withEffect">
                                  <p:stCondLst>
                                    <p:cond delay="0"/>
                                  </p:stCondLst>
                                  <p:childTnLst>
                                    <p:animEffect transition="out" filter="blinds(horizontal)">
                                      <p:cBhvr>
                                        <p:cTn id="240" dur="5000"/>
                                        <p:tgtEl>
                                          <p:spTgt spid="76"/>
                                        </p:tgtEl>
                                      </p:cBhvr>
                                    </p:animEffect>
                                    <p:set>
                                      <p:cBhvr>
                                        <p:cTn id="241" dur="1" fill="hold">
                                          <p:stCondLst>
                                            <p:cond delay="4999"/>
                                          </p:stCondLst>
                                        </p:cTn>
                                        <p:tgtEl>
                                          <p:spTgt spid="76"/>
                                        </p:tgtEl>
                                        <p:attrNameLst>
                                          <p:attrName>style.visibility</p:attrName>
                                        </p:attrNameLst>
                                      </p:cBhvr>
                                      <p:to>
                                        <p:strVal val="hidden"/>
                                      </p:to>
                                    </p:set>
                                  </p:childTnLst>
                                </p:cTn>
                              </p:par>
                              <p:par>
                                <p:cTn id="242" presetID="3" presetClass="exit" presetSubtype="10" fill="hold" grpId="0" nodeType="withEffect">
                                  <p:stCondLst>
                                    <p:cond delay="0"/>
                                  </p:stCondLst>
                                  <p:childTnLst>
                                    <p:animEffect transition="out" filter="blinds(horizont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lOnAQ5Jbjc.jpg"/>
          <p:cNvPicPr>
            <a:picLocks noChangeAspect="1"/>
          </p:cNvPicPr>
          <p:nvPr/>
        </p:nvPicPr>
        <p:blipFill>
          <a:blip r:embed="rId2"/>
          <a:stretch>
            <a:fillRect/>
          </a:stretch>
        </p:blipFill>
        <p:spPr>
          <a:xfrm>
            <a:off x="0" y="4465"/>
            <a:ext cx="9144000" cy="684907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514348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143900" y="60007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3" presetClass="exit" presetSubtype="5" fill="hold" grpId="0" nodeType="withEffect">
                                  <p:stCondLst>
                                    <p:cond delay="0"/>
                                  </p:stCondLst>
                                  <p:childTnLst>
                                    <p:animEffect transition="out" filter="blinds(vertical)">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3" presetClass="exit" presetSubtype="5" fill="hold" grpId="0" nodeType="withEffect">
                                  <p:stCondLst>
                                    <p:cond delay="0"/>
                                  </p:stCondLst>
                                  <p:childTnLst>
                                    <p:animEffect transition="out" filter="blinds(vertical)">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3" presetClass="exit" presetSubtype="5" fill="hold" grpId="0" nodeType="withEffect">
                                  <p:stCondLst>
                                    <p:cond delay="0"/>
                                  </p:stCondLst>
                                  <p:childTnLst>
                                    <p:animEffect transition="out" filter="blinds(vertical)">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3" presetClass="exit" presetSubtype="5" fill="hold" grpId="0" nodeType="withEffect">
                                  <p:stCondLst>
                                    <p:cond delay="0"/>
                                  </p:stCondLst>
                                  <p:childTnLst>
                                    <p:animEffect transition="out" filter="blinds(vertical)">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3" presetClass="exit" presetSubtype="5" fill="hold" grpId="0" nodeType="withEffect">
                                  <p:stCondLst>
                                    <p:cond delay="0"/>
                                  </p:stCondLst>
                                  <p:childTnLst>
                                    <p:animEffect transition="out" filter="blinds(vertical)">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3" presetClass="exit" presetSubtype="5" fill="hold" grpId="0" nodeType="withEffect">
                                  <p:stCondLst>
                                    <p:cond delay="0"/>
                                  </p:stCondLst>
                                  <p:childTnLst>
                                    <p:animEffect transition="out" filter="blinds(vertical)">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3" presetClass="exit" presetSubtype="5" fill="hold" grpId="0" nodeType="withEffect">
                                  <p:stCondLst>
                                    <p:cond delay="0"/>
                                  </p:stCondLst>
                                  <p:childTnLst>
                                    <p:animEffect transition="out" filter="blinds(vertical)">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3" presetClass="exit" presetSubtype="5" fill="hold" grpId="0" nodeType="withEffect">
                                  <p:stCondLst>
                                    <p:cond delay="0"/>
                                  </p:stCondLst>
                                  <p:childTnLst>
                                    <p:animEffect transition="out" filter="blinds(vertical)">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3" presetClass="exit" presetSubtype="5" fill="hold" grpId="0" nodeType="withEffect">
                                  <p:stCondLst>
                                    <p:cond delay="0"/>
                                  </p:stCondLst>
                                  <p:childTnLst>
                                    <p:animEffect transition="out" filter="blinds(vertical)">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3" presetClass="exit" presetSubtype="5" fill="hold" grpId="0" nodeType="withEffect">
                                  <p:stCondLst>
                                    <p:cond delay="0"/>
                                  </p:stCondLst>
                                  <p:childTnLst>
                                    <p:animEffect transition="out" filter="blinds(vertical)">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3" presetClass="exit" presetSubtype="5" fill="hold" grpId="0" nodeType="withEffect">
                                  <p:stCondLst>
                                    <p:cond delay="0"/>
                                  </p:stCondLst>
                                  <p:childTnLst>
                                    <p:animEffect transition="out" filter="blinds(vertical)">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3" presetClass="exit" presetSubtype="5" fill="hold" grpId="0" nodeType="withEffect">
                                  <p:stCondLst>
                                    <p:cond delay="0"/>
                                  </p:stCondLst>
                                  <p:childTnLst>
                                    <p:animEffect transition="out" filter="blinds(vertical)">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3" presetClass="exit" presetSubtype="5" fill="hold" grpId="0" nodeType="withEffect">
                                  <p:stCondLst>
                                    <p:cond delay="0"/>
                                  </p:stCondLst>
                                  <p:childTnLst>
                                    <p:animEffect transition="out" filter="blinds(vertical)">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3" presetClass="exit" presetSubtype="5" fill="hold" grpId="0" nodeType="withEffect">
                                  <p:stCondLst>
                                    <p:cond delay="0"/>
                                  </p:stCondLst>
                                  <p:childTnLst>
                                    <p:animEffect transition="out" filter="blinds(vertical)">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3" presetClass="exit" presetSubtype="5" fill="hold" grpId="0" nodeType="withEffect">
                                  <p:stCondLst>
                                    <p:cond delay="0"/>
                                  </p:stCondLst>
                                  <p:childTnLst>
                                    <p:animEffect transition="out" filter="blinds(vertical)">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3" presetClass="exit" presetSubtype="5" fill="hold" grpId="0" nodeType="withEffect">
                                  <p:stCondLst>
                                    <p:cond delay="0"/>
                                  </p:stCondLst>
                                  <p:childTnLst>
                                    <p:animEffect transition="out" filter="blinds(vertical)">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3" presetClass="exit" presetSubtype="5" fill="hold" grpId="0" nodeType="withEffect">
                                  <p:stCondLst>
                                    <p:cond delay="0"/>
                                  </p:stCondLst>
                                  <p:childTnLst>
                                    <p:animEffect transition="out" filter="blinds(vertical)">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3" presetClass="exit" presetSubtype="5" fill="hold" grpId="0" nodeType="withEffect">
                                  <p:stCondLst>
                                    <p:cond delay="0"/>
                                  </p:stCondLst>
                                  <p:childTnLst>
                                    <p:animEffect transition="out" filter="blinds(vertical)">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3" presetClass="exit" presetSubtype="5" fill="hold" grpId="0" nodeType="withEffect">
                                  <p:stCondLst>
                                    <p:cond delay="0"/>
                                  </p:stCondLst>
                                  <p:childTnLst>
                                    <p:animEffect transition="out" filter="blinds(vertical)">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3" presetClass="exit" presetSubtype="5" fill="hold" grpId="0" nodeType="withEffect">
                                  <p:stCondLst>
                                    <p:cond delay="0"/>
                                  </p:stCondLst>
                                  <p:childTnLst>
                                    <p:animEffect transition="out" filter="blinds(vertical)">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ntings-leonid-afremov-wallpaper-[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0"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6000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5143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514348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514348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92866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1857356"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278608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714744"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643438"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72132" y="60007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6500794" y="6000768"/>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7358082" y="6000768"/>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8072462" y="0"/>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072462" y="85723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072462" y="171451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072462" y="2571744"/>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072462" y="342897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072462" y="428625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072462" y="514348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072462" y="600076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04" name="Picture 8" descr="Rendered Image"/>
          <p:cNvPicPr>
            <a:picLocks noChangeAspect="1" noChangeArrowheads="1"/>
          </p:cNvPicPr>
          <p:nvPr/>
        </p:nvPicPr>
        <p:blipFill>
          <a:blip r:embed="rId3">
            <a:lum bright="40000" contrast="40000"/>
          </a:blip>
          <a:srcRect/>
          <a:stretch>
            <a:fillRect/>
          </a:stretch>
        </p:blipFill>
        <p:spPr bwMode="auto">
          <a:xfrm rot="21071427">
            <a:off x="5886818" y="5866498"/>
            <a:ext cx="2019300" cy="533400"/>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1"/>
                                        </p:tgtEl>
                                      </p:cBhvr>
                                    </p:animEffect>
                                    <p:set>
                                      <p:cBhvr>
                                        <p:cTn id="115" dur="1" fill="hold">
                                          <p:stCondLst>
                                            <p:cond delay="4999"/>
                                          </p:stCondLst>
                                        </p:cTn>
                                        <p:tgtEl>
                                          <p:spTgt spid="41"/>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2"/>
                                        </p:tgtEl>
                                      </p:cBhvr>
                                    </p:animEffect>
                                    <p:set>
                                      <p:cBhvr>
                                        <p:cTn id="118" dur="1" fill="hold">
                                          <p:stCondLst>
                                            <p:cond delay="4999"/>
                                          </p:stCondLst>
                                        </p:cTn>
                                        <p:tgtEl>
                                          <p:spTgt spid="42"/>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3"/>
                                        </p:tgtEl>
                                      </p:cBhvr>
                                    </p:animEffect>
                                    <p:set>
                                      <p:cBhvr>
                                        <p:cTn id="121" dur="1" fill="hold">
                                          <p:stCondLst>
                                            <p:cond delay="4999"/>
                                          </p:stCondLst>
                                        </p:cTn>
                                        <p:tgtEl>
                                          <p:spTgt spid="43"/>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4"/>
                                        </p:tgtEl>
                                      </p:cBhvr>
                                    </p:animEffect>
                                    <p:set>
                                      <p:cBhvr>
                                        <p:cTn id="124" dur="1" fill="hold">
                                          <p:stCondLst>
                                            <p:cond delay="4999"/>
                                          </p:stCondLst>
                                        </p:cTn>
                                        <p:tgtEl>
                                          <p:spTgt spid="44"/>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5"/>
                                        </p:tgtEl>
                                      </p:cBhvr>
                                    </p:animEffect>
                                    <p:set>
                                      <p:cBhvr>
                                        <p:cTn id="127" dur="1" fill="hold">
                                          <p:stCondLst>
                                            <p:cond delay="4999"/>
                                          </p:stCondLst>
                                        </p:cTn>
                                        <p:tgtEl>
                                          <p:spTgt spid="45"/>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6"/>
                                        </p:tgtEl>
                                      </p:cBhvr>
                                    </p:animEffect>
                                    <p:set>
                                      <p:cBhvr>
                                        <p:cTn id="130" dur="1" fill="hold">
                                          <p:stCondLst>
                                            <p:cond delay="4999"/>
                                          </p:stCondLst>
                                        </p:cTn>
                                        <p:tgtEl>
                                          <p:spTgt spid="46"/>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59"/>
                                        </p:tgtEl>
                                      </p:cBhvr>
                                    </p:animEffect>
                                    <p:set>
                                      <p:cBhvr>
                                        <p:cTn id="169" dur="1" fill="hold">
                                          <p:stCondLst>
                                            <p:cond delay="4999"/>
                                          </p:stCondLst>
                                        </p:cTn>
                                        <p:tgtEl>
                                          <p:spTgt spid="59"/>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60"/>
                                        </p:tgtEl>
                                      </p:cBhvr>
                                    </p:animEffect>
                                    <p:set>
                                      <p:cBhvr>
                                        <p:cTn id="172" dur="1" fill="hold">
                                          <p:stCondLst>
                                            <p:cond delay="4999"/>
                                          </p:stCondLst>
                                        </p:cTn>
                                        <p:tgtEl>
                                          <p:spTgt spid="60"/>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61"/>
                                        </p:tgtEl>
                                      </p:cBhvr>
                                    </p:animEffect>
                                    <p:set>
                                      <p:cBhvr>
                                        <p:cTn id="175" dur="1" fill="hold">
                                          <p:stCondLst>
                                            <p:cond delay="4999"/>
                                          </p:stCondLst>
                                        </p:cTn>
                                        <p:tgtEl>
                                          <p:spTgt spid="61"/>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62"/>
                                        </p:tgtEl>
                                      </p:cBhvr>
                                    </p:animEffect>
                                    <p:set>
                                      <p:cBhvr>
                                        <p:cTn id="178" dur="1" fill="hold">
                                          <p:stCondLst>
                                            <p:cond delay="4999"/>
                                          </p:stCondLst>
                                        </p:cTn>
                                        <p:tgtEl>
                                          <p:spTgt spid="62"/>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63"/>
                                        </p:tgtEl>
                                      </p:cBhvr>
                                    </p:animEffect>
                                    <p:set>
                                      <p:cBhvr>
                                        <p:cTn id="181" dur="1" fill="hold">
                                          <p:stCondLst>
                                            <p:cond delay="4999"/>
                                          </p:stCondLst>
                                        </p:cTn>
                                        <p:tgtEl>
                                          <p:spTgt spid="63"/>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64"/>
                                        </p:tgtEl>
                                      </p:cBhvr>
                                    </p:animEffect>
                                    <p:set>
                                      <p:cBhvr>
                                        <p:cTn id="184" dur="1" fill="hold">
                                          <p:stCondLst>
                                            <p:cond delay="4999"/>
                                          </p:stCondLst>
                                        </p:cTn>
                                        <p:tgtEl>
                                          <p:spTgt spid="64"/>
                                        </p:tgtEl>
                                        <p:attrNameLst>
                                          <p:attrName>style.visibility</p:attrName>
                                        </p:attrNameLst>
                                      </p:cBhvr>
                                      <p:to>
                                        <p:strVal val="hidden"/>
                                      </p:to>
                                    </p:set>
                                  </p:childTnLst>
                                </p:cTn>
                              </p:par>
                              <p:par>
                                <p:cTn id="185" presetID="8" presetClass="exit" presetSubtype="16" fill="hold" grpId="0" nodeType="withEffect">
                                  <p:stCondLst>
                                    <p:cond delay="0"/>
                                  </p:stCondLst>
                                  <p:childTnLst>
                                    <p:animEffect transition="out" filter="diamond(in)">
                                      <p:cBhvr>
                                        <p:cTn id="186" dur="5000"/>
                                        <p:tgtEl>
                                          <p:spTgt spid="65"/>
                                        </p:tgtEl>
                                      </p:cBhvr>
                                    </p:animEffect>
                                    <p:set>
                                      <p:cBhvr>
                                        <p:cTn id="187" dur="1" fill="hold">
                                          <p:stCondLst>
                                            <p:cond delay="4999"/>
                                          </p:stCondLst>
                                        </p:cTn>
                                        <p:tgtEl>
                                          <p:spTgt spid="65"/>
                                        </p:tgtEl>
                                        <p:attrNameLst>
                                          <p:attrName>style.visibility</p:attrName>
                                        </p:attrNameLst>
                                      </p:cBhvr>
                                      <p:to>
                                        <p:strVal val="hidden"/>
                                      </p:to>
                                    </p:set>
                                  </p:childTnLst>
                                </p:cTn>
                              </p:par>
                              <p:par>
                                <p:cTn id="188" presetID="8" presetClass="exit" presetSubtype="16" fill="hold" grpId="0" nodeType="withEffect">
                                  <p:stCondLst>
                                    <p:cond delay="0"/>
                                  </p:stCondLst>
                                  <p:childTnLst>
                                    <p:animEffect transition="out" filter="diamond(in)">
                                      <p:cBhvr>
                                        <p:cTn id="189" dur="5000"/>
                                        <p:tgtEl>
                                          <p:spTgt spid="66"/>
                                        </p:tgtEl>
                                      </p:cBhvr>
                                    </p:animEffect>
                                    <p:set>
                                      <p:cBhvr>
                                        <p:cTn id="190" dur="1" fill="hold">
                                          <p:stCondLst>
                                            <p:cond delay="4999"/>
                                          </p:stCondLst>
                                        </p:cTn>
                                        <p:tgtEl>
                                          <p:spTgt spid="66"/>
                                        </p:tgtEl>
                                        <p:attrNameLst>
                                          <p:attrName>style.visibility</p:attrName>
                                        </p:attrNameLst>
                                      </p:cBhvr>
                                      <p:to>
                                        <p:strVal val="hidden"/>
                                      </p:to>
                                    </p:set>
                                  </p:childTnLst>
                                </p:cTn>
                              </p:par>
                              <p:par>
                                <p:cTn id="191" presetID="8" presetClass="exit" presetSubtype="16" fill="hold" grpId="0" nodeType="withEffect">
                                  <p:stCondLst>
                                    <p:cond delay="0"/>
                                  </p:stCondLst>
                                  <p:childTnLst>
                                    <p:animEffect transition="out" filter="diamond(in)">
                                      <p:cBhvr>
                                        <p:cTn id="192" dur="5000"/>
                                        <p:tgtEl>
                                          <p:spTgt spid="67"/>
                                        </p:tgtEl>
                                      </p:cBhvr>
                                    </p:animEffect>
                                    <p:set>
                                      <p:cBhvr>
                                        <p:cTn id="193" dur="1" fill="hold">
                                          <p:stCondLst>
                                            <p:cond delay="4999"/>
                                          </p:stCondLst>
                                        </p:cTn>
                                        <p:tgtEl>
                                          <p:spTgt spid="67"/>
                                        </p:tgtEl>
                                        <p:attrNameLst>
                                          <p:attrName>style.visibility</p:attrName>
                                        </p:attrNameLst>
                                      </p:cBhvr>
                                      <p:to>
                                        <p:strVal val="hidden"/>
                                      </p:to>
                                    </p:set>
                                  </p:childTnLst>
                                </p:cTn>
                              </p:par>
                              <p:par>
                                <p:cTn id="194" presetID="8" presetClass="exit" presetSubtype="16" fill="hold" grpId="0" nodeType="withEffect">
                                  <p:stCondLst>
                                    <p:cond delay="0"/>
                                  </p:stCondLst>
                                  <p:childTnLst>
                                    <p:animEffect transition="out" filter="diamond(in)">
                                      <p:cBhvr>
                                        <p:cTn id="195" dur="5000"/>
                                        <p:tgtEl>
                                          <p:spTgt spid="68"/>
                                        </p:tgtEl>
                                      </p:cBhvr>
                                    </p:animEffect>
                                    <p:set>
                                      <p:cBhvr>
                                        <p:cTn id="196" dur="1" fill="hold">
                                          <p:stCondLst>
                                            <p:cond delay="4999"/>
                                          </p:stCondLst>
                                        </p:cTn>
                                        <p:tgtEl>
                                          <p:spTgt spid="68"/>
                                        </p:tgtEl>
                                        <p:attrNameLst>
                                          <p:attrName>style.visibility</p:attrName>
                                        </p:attrNameLst>
                                      </p:cBhvr>
                                      <p:to>
                                        <p:strVal val="hidden"/>
                                      </p:to>
                                    </p:set>
                                  </p:childTnLst>
                                </p:cTn>
                              </p:par>
                              <p:par>
                                <p:cTn id="197" presetID="8" presetClass="exit" presetSubtype="16" fill="hold" grpId="0" nodeType="withEffect">
                                  <p:stCondLst>
                                    <p:cond delay="0"/>
                                  </p:stCondLst>
                                  <p:childTnLst>
                                    <p:animEffect transition="out" filter="diamond(in)">
                                      <p:cBhvr>
                                        <p:cTn id="198" dur="5000"/>
                                        <p:tgtEl>
                                          <p:spTgt spid="69"/>
                                        </p:tgtEl>
                                      </p:cBhvr>
                                    </p:animEffect>
                                    <p:set>
                                      <p:cBhvr>
                                        <p:cTn id="199" dur="1" fill="hold">
                                          <p:stCondLst>
                                            <p:cond delay="4999"/>
                                          </p:stCondLst>
                                        </p:cTn>
                                        <p:tgtEl>
                                          <p:spTgt spid="69"/>
                                        </p:tgtEl>
                                        <p:attrNameLst>
                                          <p:attrName>style.visibility</p:attrName>
                                        </p:attrNameLst>
                                      </p:cBhvr>
                                      <p:to>
                                        <p:strVal val="hidden"/>
                                      </p:to>
                                    </p:set>
                                  </p:childTnLst>
                                </p:cTn>
                              </p:par>
                              <p:par>
                                <p:cTn id="200" presetID="8" presetClass="exit" presetSubtype="16" fill="hold" grpId="0" nodeType="withEffect">
                                  <p:stCondLst>
                                    <p:cond delay="0"/>
                                  </p:stCondLst>
                                  <p:childTnLst>
                                    <p:animEffect transition="out" filter="diamond(in)">
                                      <p:cBhvr>
                                        <p:cTn id="201" dur="5000"/>
                                        <p:tgtEl>
                                          <p:spTgt spid="70"/>
                                        </p:tgtEl>
                                      </p:cBhvr>
                                    </p:animEffect>
                                    <p:set>
                                      <p:cBhvr>
                                        <p:cTn id="202" dur="1" fill="hold">
                                          <p:stCondLst>
                                            <p:cond delay="4999"/>
                                          </p:stCondLst>
                                        </p:cTn>
                                        <p:tgtEl>
                                          <p:spTgt spid="70"/>
                                        </p:tgtEl>
                                        <p:attrNameLst>
                                          <p:attrName>style.visibility</p:attrName>
                                        </p:attrNameLst>
                                      </p:cBhvr>
                                      <p:to>
                                        <p:strVal val="hidden"/>
                                      </p:to>
                                    </p:set>
                                  </p:childTnLst>
                                </p:cTn>
                              </p:par>
                              <p:par>
                                <p:cTn id="203" presetID="8" presetClass="exit" presetSubtype="16" fill="hold" grpId="0" nodeType="withEffect">
                                  <p:stCondLst>
                                    <p:cond delay="0"/>
                                  </p:stCondLst>
                                  <p:childTnLst>
                                    <p:animEffect transition="out" filter="diamond(in)">
                                      <p:cBhvr>
                                        <p:cTn id="204" dur="5000"/>
                                        <p:tgtEl>
                                          <p:spTgt spid="71"/>
                                        </p:tgtEl>
                                      </p:cBhvr>
                                    </p:animEffect>
                                    <p:set>
                                      <p:cBhvr>
                                        <p:cTn id="205" dur="1" fill="hold">
                                          <p:stCondLst>
                                            <p:cond delay="4999"/>
                                          </p:stCondLst>
                                        </p:cTn>
                                        <p:tgtEl>
                                          <p:spTgt spid="71"/>
                                        </p:tgtEl>
                                        <p:attrNameLst>
                                          <p:attrName>style.visibility</p:attrName>
                                        </p:attrNameLst>
                                      </p:cBhvr>
                                      <p:to>
                                        <p:strVal val="hidden"/>
                                      </p:to>
                                    </p:set>
                                  </p:childTnLst>
                                </p:cTn>
                              </p:par>
                              <p:par>
                                <p:cTn id="206" presetID="8" presetClass="exit" presetSubtype="16" fill="hold" grpId="0" nodeType="withEffect">
                                  <p:stCondLst>
                                    <p:cond delay="0"/>
                                  </p:stCondLst>
                                  <p:childTnLst>
                                    <p:animEffect transition="out" filter="diamond(in)">
                                      <p:cBhvr>
                                        <p:cTn id="207" dur="5000"/>
                                        <p:tgtEl>
                                          <p:spTgt spid="72"/>
                                        </p:tgtEl>
                                      </p:cBhvr>
                                    </p:animEffect>
                                    <p:set>
                                      <p:cBhvr>
                                        <p:cTn id="208" dur="1" fill="hold">
                                          <p:stCondLst>
                                            <p:cond delay="4999"/>
                                          </p:stCondLst>
                                        </p:cTn>
                                        <p:tgtEl>
                                          <p:spTgt spid="72"/>
                                        </p:tgtEl>
                                        <p:attrNameLst>
                                          <p:attrName>style.visibility</p:attrName>
                                        </p:attrNameLst>
                                      </p:cBhvr>
                                      <p:to>
                                        <p:strVal val="hidden"/>
                                      </p:to>
                                    </p:set>
                                  </p:childTnLst>
                                </p:cTn>
                              </p:par>
                              <p:par>
                                <p:cTn id="209" presetID="8" presetClass="exit" presetSubtype="16" fill="hold" grpId="0" nodeType="withEffect">
                                  <p:stCondLst>
                                    <p:cond delay="0"/>
                                  </p:stCondLst>
                                  <p:childTnLst>
                                    <p:animEffect transition="out" filter="diamond(in)">
                                      <p:cBhvr>
                                        <p:cTn id="210" dur="5000"/>
                                        <p:tgtEl>
                                          <p:spTgt spid="73"/>
                                        </p:tgtEl>
                                      </p:cBhvr>
                                    </p:animEffect>
                                    <p:set>
                                      <p:cBhvr>
                                        <p:cTn id="211" dur="1" fill="hold">
                                          <p:stCondLst>
                                            <p:cond delay="4999"/>
                                          </p:stCondLst>
                                        </p:cTn>
                                        <p:tgtEl>
                                          <p:spTgt spid="73"/>
                                        </p:tgtEl>
                                        <p:attrNameLst>
                                          <p:attrName>style.visibility</p:attrName>
                                        </p:attrNameLst>
                                      </p:cBhvr>
                                      <p:to>
                                        <p:strVal val="hidden"/>
                                      </p:to>
                                    </p:set>
                                  </p:childTnLst>
                                </p:cTn>
                              </p:par>
                              <p:par>
                                <p:cTn id="212" presetID="8" presetClass="exit" presetSubtype="16" fill="hold" grpId="0" nodeType="withEffect">
                                  <p:stCondLst>
                                    <p:cond delay="0"/>
                                  </p:stCondLst>
                                  <p:childTnLst>
                                    <p:animEffect transition="out" filter="diamond(in)">
                                      <p:cBhvr>
                                        <p:cTn id="213" dur="5000"/>
                                        <p:tgtEl>
                                          <p:spTgt spid="74"/>
                                        </p:tgtEl>
                                      </p:cBhvr>
                                    </p:animEffect>
                                    <p:set>
                                      <p:cBhvr>
                                        <p:cTn id="214" dur="1" fill="hold">
                                          <p:stCondLst>
                                            <p:cond delay="4999"/>
                                          </p:stCondLst>
                                        </p:cTn>
                                        <p:tgtEl>
                                          <p:spTgt spid="74"/>
                                        </p:tgtEl>
                                        <p:attrNameLst>
                                          <p:attrName>style.visibility</p:attrName>
                                        </p:attrNameLst>
                                      </p:cBhvr>
                                      <p:to>
                                        <p:strVal val="hidden"/>
                                      </p:to>
                                    </p:set>
                                  </p:childTnLst>
                                </p:cTn>
                              </p:par>
                              <p:par>
                                <p:cTn id="215" presetID="8" presetClass="exit" presetSubtype="16" fill="hold" grpId="0" nodeType="withEffect">
                                  <p:stCondLst>
                                    <p:cond delay="0"/>
                                  </p:stCondLst>
                                  <p:childTnLst>
                                    <p:animEffect transition="out" filter="diamond(in)">
                                      <p:cBhvr>
                                        <p:cTn id="216" dur="5000"/>
                                        <p:tgtEl>
                                          <p:spTgt spid="75"/>
                                        </p:tgtEl>
                                      </p:cBhvr>
                                    </p:animEffect>
                                    <p:set>
                                      <p:cBhvr>
                                        <p:cTn id="217" dur="1" fill="hold">
                                          <p:stCondLst>
                                            <p:cond delay="4999"/>
                                          </p:stCondLst>
                                        </p:cTn>
                                        <p:tgtEl>
                                          <p:spTgt spid="75"/>
                                        </p:tgtEl>
                                        <p:attrNameLst>
                                          <p:attrName>style.visibility</p:attrName>
                                        </p:attrNameLst>
                                      </p:cBhvr>
                                      <p:to>
                                        <p:strVal val="hidden"/>
                                      </p:to>
                                    </p:set>
                                  </p:childTnLst>
                                </p:cTn>
                              </p:par>
                              <p:par>
                                <p:cTn id="218" presetID="8" presetClass="exit" presetSubtype="16" fill="hold" grpId="0" nodeType="withEffect">
                                  <p:stCondLst>
                                    <p:cond delay="0"/>
                                  </p:stCondLst>
                                  <p:childTnLst>
                                    <p:animEffect transition="out" filter="diamond(in)">
                                      <p:cBhvr>
                                        <p:cTn id="219" dur="5000"/>
                                        <p:tgtEl>
                                          <p:spTgt spid="76"/>
                                        </p:tgtEl>
                                      </p:cBhvr>
                                    </p:animEffect>
                                    <p:set>
                                      <p:cBhvr>
                                        <p:cTn id="220" dur="1" fill="hold">
                                          <p:stCondLst>
                                            <p:cond delay="4999"/>
                                          </p:stCondLst>
                                        </p:cTn>
                                        <p:tgtEl>
                                          <p:spTgt spid="76"/>
                                        </p:tgtEl>
                                        <p:attrNameLst>
                                          <p:attrName>style.visibility</p:attrName>
                                        </p:attrNameLst>
                                      </p:cBhvr>
                                      <p:to>
                                        <p:strVal val="hidden"/>
                                      </p:to>
                                    </p:set>
                                  </p:childTnLst>
                                </p:cTn>
                              </p:par>
                              <p:par>
                                <p:cTn id="221" presetID="8" presetClass="exit" presetSubtype="16" fill="hold" grpId="0" nodeType="withEffect">
                                  <p:stCondLst>
                                    <p:cond delay="0"/>
                                  </p:stCondLst>
                                  <p:childTnLst>
                                    <p:animEffect transition="out" filter="diamond(in)">
                                      <p:cBhvr>
                                        <p:cTn id="222" dur="5000"/>
                                        <p:tgtEl>
                                          <p:spTgt spid="77"/>
                                        </p:tgtEl>
                                      </p:cBhvr>
                                    </p:animEffect>
                                    <p:set>
                                      <p:cBhvr>
                                        <p:cTn id="223" dur="1" fill="hold">
                                          <p:stCondLst>
                                            <p:cond delay="4999"/>
                                          </p:stCondLst>
                                        </p:cTn>
                                        <p:tgtEl>
                                          <p:spTgt spid="77"/>
                                        </p:tgtEl>
                                        <p:attrNameLst>
                                          <p:attrName>style.visibility</p:attrName>
                                        </p:attrNameLst>
                                      </p:cBhvr>
                                      <p:to>
                                        <p:strVal val="hidden"/>
                                      </p:to>
                                    </p:set>
                                  </p:childTnLst>
                                </p:cTn>
                              </p:par>
                              <p:par>
                                <p:cTn id="224" presetID="8" presetClass="exit" presetSubtype="16" fill="hold" grpId="0" nodeType="withEffect">
                                  <p:stCondLst>
                                    <p:cond delay="0"/>
                                  </p:stCondLst>
                                  <p:childTnLst>
                                    <p:animEffect transition="out" filter="diamond(in)">
                                      <p:cBhvr>
                                        <p:cTn id="225" dur="5000"/>
                                        <p:tgtEl>
                                          <p:spTgt spid="78"/>
                                        </p:tgtEl>
                                      </p:cBhvr>
                                    </p:animEffect>
                                    <p:set>
                                      <p:cBhvr>
                                        <p:cTn id="226" dur="1" fill="hold">
                                          <p:stCondLst>
                                            <p:cond delay="4999"/>
                                          </p:stCondLst>
                                        </p:cTn>
                                        <p:tgtEl>
                                          <p:spTgt spid="78"/>
                                        </p:tgtEl>
                                        <p:attrNameLst>
                                          <p:attrName>style.visibility</p:attrName>
                                        </p:attrNameLst>
                                      </p:cBhvr>
                                      <p:to>
                                        <p:strVal val="hidden"/>
                                      </p:to>
                                    </p:set>
                                  </p:childTnLst>
                                </p:cTn>
                              </p:par>
                              <p:par>
                                <p:cTn id="227" presetID="8" presetClass="exit" presetSubtype="16" fill="hold" grpId="0" nodeType="withEffect">
                                  <p:stCondLst>
                                    <p:cond delay="0"/>
                                  </p:stCondLst>
                                  <p:childTnLst>
                                    <p:animEffect transition="out" filter="diamond(in)">
                                      <p:cBhvr>
                                        <p:cTn id="228" dur="5000"/>
                                        <p:tgtEl>
                                          <p:spTgt spid="79"/>
                                        </p:tgtEl>
                                      </p:cBhvr>
                                    </p:animEffect>
                                    <p:set>
                                      <p:cBhvr>
                                        <p:cTn id="229" dur="1" fill="hold">
                                          <p:stCondLst>
                                            <p:cond delay="4999"/>
                                          </p:stCondLst>
                                        </p:cTn>
                                        <p:tgtEl>
                                          <p:spTgt spid="79"/>
                                        </p:tgtEl>
                                        <p:attrNameLst>
                                          <p:attrName>style.visibility</p:attrName>
                                        </p:attrNameLst>
                                      </p:cBhvr>
                                      <p:to>
                                        <p:strVal val="hidden"/>
                                      </p:to>
                                    </p:set>
                                  </p:childTnLst>
                                </p:cTn>
                              </p:par>
                              <p:par>
                                <p:cTn id="230" presetID="8" presetClass="exit" presetSubtype="16" fill="hold" grpId="0" nodeType="withEffect">
                                  <p:stCondLst>
                                    <p:cond delay="0"/>
                                  </p:stCondLst>
                                  <p:childTnLst>
                                    <p:animEffect transition="out" filter="diamond(in)">
                                      <p:cBhvr>
                                        <p:cTn id="231" dur="5000"/>
                                        <p:tgtEl>
                                          <p:spTgt spid="80"/>
                                        </p:tgtEl>
                                      </p:cBhvr>
                                    </p:animEffect>
                                    <p:set>
                                      <p:cBhvr>
                                        <p:cTn id="232" dur="1" fill="hold">
                                          <p:stCondLst>
                                            <p:cond delay="4999"/>
                                          </p:stCondLst>
                                        </p:cTn>
                                        <p:tgtEl>
                                          <p:spTgt spid="80"/>
                                        </p:tgtEl>
                                        <p:attrNameLst>
                                          <p:attrName>style.visibility</p:attrName>
                                        </p:attrNameLst>
                                      </p:cBhvr>
                                      <p:to>
                                        <p:strVal val="hidden"/>
                                      </p:to>
                                    </p:set>
                                  </p:childTnLst>
                                </p:cTn>
                              </p:par>
                              <p:par>
                                <p:cTn id="233" presetID="8" presetClass="exit" presetSubtype="16" fill="hold" grpId="0" nodeType="withEffect">
                                  <p:stCondLst>
                                    <p:cond delay="0"/>
                                  </p:stCondLst>
                                  <p:childTnLst>
                                    <p:animEffect transition="out" filter="diamond(in)">
                                      <p:cBhvr>
                                        <p:cTn id="234" dur="5000"/>
                                        <p:tgtEl>
                                          <p:spTgt spid="81"/>
                                        </p:tgtEl>
                                      </p:cBhvr>
                                    </p:animEffect>
                                    <p:set>
                                      <p:cBhvr>
                                        <p:cTn id="235" dur="1" fill="hold">
                                          <p:stCondLst>
                                            <p:cond delay="4999"/>
                                          </p:stCondLst>
                                        </p:cTn>
                                        <p:tgtEl>
                                          <p:spTgt spid="81"/>
                                        </p:tgtEl>
                                        <p:attrNameLst>
                                          <p:attrName>style.visibility</p:attrName>
                                        </p:attrNameLst>
                                      </p:cBhvr>
                                      <p:to>
                                        <p:strVal val="hidden"/>
                                      </p:to>
                                    </p:set>
                                  </p:childTnLst>
                                </p:cTn>
                              </p:par>
                              <p:par>
                                <p:cTn id="236" presetID="8" presetClass="exit" presetSubtype="16" fill="hold" grpId="0" nodeType="withEffect">
                                  <p:stCondLst>
                                    <p:cond delay="0"/>
                                  </p:stCondLst>
                                  <p:childTnLst>
                                    <p:animEffect transition="out" filter="diamond(in)">
                                      <p:cBhvr>
                                        <p:cTn id="237" dur="5000"/>
                                        <p:tgtEl>
                                          <p:spTgt spid="82"/>
                                        </p:tgtEl>
                                      </p:cBhvr>
                                    </p:animEffect>
                                    <p:set>
                                      <p:cBhvr>
                                        <p:cTn id="238" dur="1" fill="hold">
                                          <p:stCondLst>
                                            <p:cond delay="4999"/>
                                          </p:stCondLst>
                                        </p:cTn>
                                        <p:tgtEl>
                                          <p:spTgt spid="82"/>
                                        </p:tgtEl>
                                        <p:attrNameLst>
                                          <p:attrName>style.visibility</p:attrName>
                                        </p:attrNameLst>
                                      </p:cBhvr>
                                      <p:to>
                                        <p:strVal val="hidden"/>
                                      </p:to>
                                    </p:set>
                                  </p:childTnLst>
                                </p:cTn>
                              </p:par>
                              <p:par>
                                <p:cTn id="239" presetID="8" presetClass="exit" presetSubtype="16" fill="hold" grpId="0" nodeType="withEffect">
                                  <p:stCondLst>
                                    <p:cond delay="0"/>
                                  </p:stCondLst>
                                  <p:childTnLst>
                                    <p:animEffect transition="out" filter="diamond(in)">
                                      <p:cBhvr>
                                        <p:cTn id="240" dur="5000"/>
                                        <p:tgtEl>
                                          <p:spTgt spid="83"/>
                                        </p:tgtEl>
                                      </p:cBhvr>
                                    </p:animEffect>
                                    <p:set>
                                      <p:cBhvr>
                                        <p:cTn id="241" dur="1" fill="hold">
                                          <p:stCondLst>
                                            <p:cond delay="4999"/>
                                          </p:stCondLst>
                                        </p:cTn>
                                        <p:tgtEl>
                                          <p:spTgt spid="83"/>
                                        </p:tgtEl>
                                        <p:attrNameLst>
                                          <p:attrName>style.visibility</p:attrName>
                                        </p:attrNameLst>
                                      </p:cBhvr>
                                      <p:to>
                                        <p:strVal val="hidden"/>
                                      </p:to>
                                    </p:set>
                                  </p:childTnLst>
                                </p:cTn>
                              </p:par>
                              <p:par>
                                <p:cTn id="242" presetID="8" presetClass="exit" presetSubtype="16" fill="hold" grpId="0" nodeType="withEffect">
                                  <p:stCondLst>
                                    <p:cond delay="0"/>
                                  </p:stCondLst>
                                  <p:childTnLst>
                                    <p:animEffect transition="out" filter="diamond(in)">
                                      <p:cBhvr>
                                        <p:cTn id="243" dur="5000"/>
                                        <p:tgtEl>
                                          <p:spTgt spid="84"/>
                                        </p:tgtEl>
                                      </p:cBhvr>
                                    </p:animEffect>
                                    <p:set>
                                      <p:cBhvr>
                                        <p:cTn id="244" dur="1" fill="hold">
                                          <p:stCondLst>
                                            <p:cond delay="4999"/>
                                          </p:stCondLst>
                                        </p:cTn>
                                        <p:tgtEl>
                                          <p:spTgt spid="84"/>
                                        </p:tgtEl>
                                        <p:attrNameLst>
                                          <p:attrName>style.visibility</p:attrName>
                                        </p:attrNameLst>
                                      </p:cBhvr>
                                      <p:to>
                                        <p:strVal val="hidden"/>
                                      </p:to>
                                    </p:set>
                                  </p:childTnLst>
                                </p:cTn>
                              </p:par>
                              <p:par>
                                <p:cTn id="245" presetID="23" presetClass="entr" presetSubtype="288" fill="hold"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p:cTn id="247" dur="5000" fill="hold"/>
                                        <p:tgtEl>
                                          <p:spTgt spid="4"/>
                                        </p:tgtEl>
                                        <p:attrNameLst>
                                          <p:attrName>ppt_w</p:attrName>
                                        </p:attrNameLst>
                                      </p:cBhvr>
                                      <p:tavLst>
                                        <p:tav tm="0">
                                          <p:val>
                                            <p:strVal val="4/3*#ppt_w"/>
                                          </p:val>
                                        </p:tav>
                                        <p:tav tm="100000">
                                          <p:val>
                                            <p:strVal val="#ppt_w"/>
                                          </p:val>
                                        </p:tav>
                                      </p:tavLst>
                                    </p:anim>
                                    <p:anim calcmode="lin" valueType="num">
                                      <p:cBhvr>
                                        <p:cTn id="248" dur="5000" fill="hold"/>
                                        <p:tgtEl>
                                          <p:spTgt spid="4"/>
                                        </p:tgtEl>
                                        <p:attrNameLst>
                                          <p:attrName>ppt_h</p:attrName>
                                        </p:attrNameLst>
                                      </p:cBhvr>
                                      <p:tavLst>
                                        <p:tav tm="0">
                                          <p:val>
                                            <p:strVal val="4/3*#ppt_h"/>
                                          </p:val>
                                        </p:tav>
                                        <p:tav tm="100000">
                                          <p:val>
                                            <p:strVal val="#ppt_h"/>
                                          </p:val>
                                        </p:tav>
                                      </p:tavLst>
                                    </p:anim>
                                  </p:childTnLst>
                                </p:cTn>
                              </p:par>
                            </p:childTnLst>
                          </p:cTn>
                        </p:par>
                        <p:par>
                          <p:cTn id="249" fill="hold">
                            <p:stCondLst>
                              <p:cond delay="5000"/>
                            </p:stCondLst>
                            <p:childTnLst>
                              <p:par>
                                <p:cTn id="250" presetID="15" presetClass="entr" presetSubtype="0" fill="hold" nodeType="afterEffect">
                                  <p:stCondLst>
                                    <p:cond delay="0"/>
                                  </p:stCondLst>
                                  <p:childTnLst>
                                    <p:set>
                                      <p:cBhvr>
                                        <p:cTn id="251" dur="1" fill="hold">
                                          <p:stCondLst>
                                            <p:cond delay="0"/>
                                          </p:stCondLst>
                                        </p:cTn>
                                        <p:tgtEl>
                                          <p:spTgt spid="4104"/>
                                        </p:tgtEl>
                                        <p:attrNameLst>
                                          <p:attrName>style.visibility</p:attrName>
                                        </p:attrNameLst>
                                      </p:cBhvr>
                                      <p:to>
                                        <p:strVal val="visible"/>
                                      </p:to>
                                    </p:set>
                                    <p:anim calcmode="lin" valueType="num">
                                      <p:cBhvr>
                                        <p:cTn id="252" dur="2000" fill="hold"/>
                                        <p:tgtEl>
                                          <p:spTgt spid="4104"/>
                                        </p:tgtEl>
                                        <p:attrNameLst>
                                          <p:attrName>ppt_w</p:attrName>
                                        </p:attrNameLst>
                                      </p:cBhvr>
                                      <p:tavLst>
                                        <p:tav tm="0">
                                          <p:val>
                                            <p:fltVal val="0"/>
                                          </p:val>
                                        </p:tav>
                                        <p:tav tm="100000">
                                          <p:val>
                                            <p:strVal val="#ppt_w"/>
                                          </p:val>
                                        </p:tav>
                                      </p:tavLst>
                                    </p:anim>
                                    <p:anim calcmode="lin" valueType="num">
                                      <p:cBhvr>
                                        <p:cTn id="253" dur="2000" fill="hold"/>
                                        <p:tgtEl>
                                          <p:spTgt spid="4104"/>
                                        </p:tgtEl>
                                        <p:attrNameLst>
                                          <p:attrName>ppt_h</p:attrName>
                                        </p:attrNameLst>
                                      </p:cBhvr>
                                      <p:tavLst>
                                        <p:tav tm="0">
                                          <p:val>
                                            <p:fltVal val="0"/>
                                          </p:val>
                                        </p:tav>
                                        <p:tav tm="100000">
                                          <p:val>
                                            <p:strVal val="#ppt_h"/>
                                          </p:val>
                                        </p:tav>
                                      </p:tavLst>
                                    </p:anim>
                                    <p:anim calcmode="lin" valueType="num">
                                      <p:cBhvr>
                                        <p:cTn id="254" dur="2000" fill="hold"/>
                                        <p:tgtEl>
                                          <p:spTgt spid="4104"/>
                                        </p:tgtEl>
                                        <p:attrNameLst>
                                          <p:attrName>ppt_x</p:attrName>
                                        </p:attrNameLst>
                                      </p:cBhvr>
                                      <p:tavLst>
                                        <p:tav tm="0" fmla="#ppt_x+(cos(-2*pi*(1-$))*-#ppt_x-sin(-2*pi*(1-$))*(1-#ppt_y))*(1-$)">
                                          <p:val>
                                            <p:fltVal val="0"/>
                                          </p:val>
                                        </p:tav>
                                        <p:tav tm="100000">
                                          <p:val>
                                            <p:fltVal val="1"/>
                                          </p:val>
                                        </p:tav>
                                      </p:tavLst>
                                    </p:anim>
                                    <p:anim calcmode="lin" valueType="num">
                                      <p:cBhvr>
                                        <p:cTn id="255" dur="2000" fill="hold"/>
                                        <p:tgtEl>
                                          <p:spTgt spid="410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STALLIDO DE ARTE Y COLOR -LEONID AFREMO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-ESTALLIDO DE ARTE Y COLOR -LEONID AFREMOV</Template>
  <TotalTime>0</TotalTime>
  <Words>191</Words>
  <Application>Microsoft Office PowerPoint</Application>
  <PresentationFormat>Presentación en pantalla (4:3)</PresentationFormat>
  <Paragraphs>12</Paragraphs>
  <Slides>66</Slides>
  <Notes>2</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-ESTALLIDO DE ARTE Y COLOR -LEONID AFREMOV</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2015-07-15T19:29:20Z</dcterms:created>
  <dcterms:modified xsi:type="dcterms:W3CDTF">2015-07-15T19:31:12Z</dcterms:modified>
</cp:coreProperties>
</file>