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61" r:id="rId3"/>
    <p:sldId id="256" r:id="rId4"/>
    <p:sldId id="278" r:id="rId5"/>
    <p:sldId id="257" r:id="rId6"/>
    <p:sldId id="290" r:id="rId7"/>
    <p:sldId id="264" r:id="rId8"/>
    <p:sldId id="298" r:id="rId9"/>
    <p:sldId id="277" r:id="rId10"/>
    <p:sldId id="263" r:id="rId11"/>
    <p:sldId id="265" r:id="rId12"/>
    <p:sldId id="276" r:id="rId13"/>
    <p:sldId id="272" r:id="rId14"/>
    <p:sldId id="291" r:id="rId15"/>
    <p:sldId id="271" r:id="rId16"/>
    <p:sldId id="288" r:id="rId17"/>
    <p:sldId id="273" r:id="rId18"/>
    <p:sldId id="275" r:id="rId19"/>
    <p:sldId id="289" r:id="rId20"/>
    <p:sldId id="270" r:id="rId21"/>
    <p:sldId id="287" r:id="rId22"/>
    <p:sldId id="274" r:id="rId23"/>
    <p:sldId id="259" r:id="rId24"/>
    <p:sldId id="268" r:id="rId25"/>
    <p:sldId id="260" r:id="rId26"/>
    <p:sldId id="269" r:id="rId27"/>
    <p:sldId id="280" r:id="rId28"/>
    <p:sldId id="266" r:id="rId29"/>
    <p:sldId id="286" r:id="rId30"/>
    <p:sldId id="267" r:id="rId31"/>
    <p:sldId id="285" r:id="rId32"/>
    <p:sldId id="295" r:id="rId33"/>
    <p:sldId id="283" r:id="rId34"/>
    <p:sldId id="281" r:id="rId35"/>
    <p:sldId id="282" r:id="rId36"/>
    <p:sldId id="293" r:id="rId37"/>
    <p:sldId id="292" r:id="rId38"/>
    <p:sldId id="258" r:id="rId39"/>
    <p:sldId id="294" r:id="rId40"/>
    <p:sldId id="299" r:id="rId41"/>
    <p:sldId id="300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eNUZCG+NLkcL9sE3Hmq/w" hashData="KRtfvmVmXBtSyuJMcgWK5PailR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01"/>
    <a:srgbClr val="6699FF"/>
    <a:srgbClr val="006600"/>
    <a:srgbClr val="004800"/>
    <a:srgbClr val="5C2C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75" autoAdjust="0"/>
    <p:restoredTop sz="92945" autoAdjust="0"/>
  </p:normalViewPr>
  <p:slideViewPr>
    <p:cSldViewPr>
      <p:cViewPr>
        <p:scale>
          <a:sx n="40" d="100"/>
          <a:sy n="40" d="100"/>
        </p:scale>
        <p:origin x="-96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31D9F-33BB-4460-B7C7-0EA5682D9650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260FFF-37EB-46FF-A348-822B486BF2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260FFF-37EB-46FF-A348-822B486BF26E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260FFF-37EB-46FF-A348-822B486BF26E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AC18E-2F54-4B19-9DE8-62DCEA79EC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7F281-3B5D-4DEF-8C1D-CF07D7EE44BA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BA356-32C7-4F9E-B576-C70894796D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6823FC-C408-4DC3-A6D6-7E3DFD2F65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35" name="34 Imagen" descr="Imagen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0"/>
            <a:ext cx="6301766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6" name="35 Imagen" descr="Imagen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571480"/>
            <a:ext cx="5168282" cy="56244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7" name="36 Imagen" descr="Imagen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142984"/>
            <a:ext cx="4135564" cy="450059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9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428860" y="1000108"/>
            <a:ext cx="2438400" cy="904876"/>
          </a:xfrm>
          <a:prstGeom prst="rect">
            <a:avLst/>
          </a:prstGeom>
          <a:noFill/>
        </p:spPr>
      </p:pic>
      <p:pic>
        <p:nvPicPr>
          <p:cNvPr id="4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000628" y="1000108"/>
            <a:ext cx="1047750" cy="781051"/>
          </a:xfrm>
          <a:prstGeom prst="rect">
            <a:avLst/>
          </a:prstGeom>
          <a:noFill/>
        </p:spPr>
      </p:pic>
      <p:pic>
        <p:nvPicPr>
          <p:cNvPr id="41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072198" y="1000108"/>
            <a:ext cx="1085850" cy="809626"/>
          </a:xfrm>
          <a:prstGeom prst="rect">
            <a:avLst/>
          </a:prstGeom>
          <a:noFill/>
        </p:spPr>
      </p:pic>
      <p:pic>
        <p:nvPicPr>
          <p:cNvPr id="42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3071802" y="1928802"/>
            <a:ext cx="3648075" cy="771525"/>
          </a:xfrm>
          <a:prstGeom prst="rect">
            <a:avLst/>
          </a:prstGeom>
          <a:noFill/>
        </p:spPr>
      </p:pic>
      <p:pic>
        <p:nvPicPr>
          <p:cNvPr id="43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4214810" y="2643182"/>
            <a:ext cx="1438275" cy="781051"/>
          </a:xfrm>
          <a:prstGeom prst="rect">
            <a:avLst/>
          </a:prstGeom>
          <a:noFill/>
        </p:spPr>
      </p:pic>
      <p:pic>
        <p:nvPicPr>
          <p:cNvPr id="44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3214678" y="3357562"/>
            <a:ext cx="2047875" cy="866776"/>
          </a:xfrm>
          <a:prstGeom prst="rect">
            <a:avLst/>
          </a:prstGeom>
          <a:noFill/>
        </p:spPr>
      </p:pic>
      <p:pic>
        <p:nvPicPr>
          <p:cNvPr id="45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500694" y="3357562"/>
            <a:ext cx="1047750" cy="781051"/>
          </a:xfrm>
          <a:prstGeom prst="rect">
            <a:avLst/>
          </a:prstGeom>
          <a:noFill/>
        </p:spPr>
      </p:pic>
      <p:pic>
        <p:nvPicPr>
          <p:cNvPr id="46" name="Picture 16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3571868" y="4143380"/>
            <a:ext cx="2724150" cy="885825"/>
          </a:xfrm>
          <a:prstGeom prst="rect">
            <a:avLst/>
          </a:prstGeom>
          <a:noFill/>
        </p:spPr>
      </p:pic>
      <p:sp>
        <p:nvSpPr>
          <p:cNvPr id="47" name="46 CuadroTexto"/>
          <p:cNvSpPr txBox="1"/>
          <p:nvPr/>
        </p:nvSpPr>
        <p:spPr>
          <a:xfrm>
            <a:off x="0" y="6143644"/>
            <a:ext cx="35729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8" name="47 Imagen" descr="Imagen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7000">
    <p:sndAc>
      <p:stSnd loop="1">
        <p:snd r:embed="rId2" name="ERNESTO  CORTAZAR    -     WALTZ  OF  LOVE    ( HD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000"/>
                            </p:stCondLst>
                            <p:childTnLst>
                              <p:par>
                                <p:cTn id="10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2" dur="2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2C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Arco de bloque"/>
          <p:cNvSpPr/>
          <p:nvPr/>
        </p:nvSpPr>
        <p:spPr>
          <a:xfrm rot="5400000">
            <a:off x="-3411124" y="-732248"/>
            <a:ext cx="6858000" cy="8322497"/>
          </a:xfrm>
          <a:prstGeom prst="blockArc">
            <a:avLst>
              <a:gd name="adj1" fmla="val 10722184"/>
              <a:gd name="adj2" fmla="val 40173"/>
              <a:gd name="adj3" fmla="val 254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rot="16200000">
            <a:off x="5393562" y="-535811"/>
            <a:ext cx="6858000" cy="7929620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5400000">
            <a:off x="-3429000" y="-35742"/>
            <a:ext cx="6858000" cy="6929486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16200000">
            <a:off x="5464999" y="35691"/>
            <a:ext cx="6858002" cy="6786612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5400000">
            <a:off x="-3571876" y="392886"/>
            <a:ext cx="6858000" cy="6072230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6200000">
            <a:off x="5607874" y="607196"/>
            <a:ext cx="6858003" cy="5643601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714480" y="500042"/>
            <a:ext cx="60233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/>
              <a:t> 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Hoy la tierra y los cielos me sonríen,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hoy llega al fondo de mi alma el sol,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hoy la he visto... La he visto y me ha mirado...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¡Hoy creo en Dios!</a:t>
            </a:r>
          </a:p>
          <a:p>
            <a:endParaRPr lang="es-ES" sz="2400" dirty="0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161174">
            <a:off x="-960349" y="1439924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>
            <a:bevelT w="2159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161174">
            <a:off x="539850" y="1511361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>
            <a:bevelT w="2159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161174">
            <a:off x="1897170" y="1582800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>
            <a:bevelT w="2159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161174">
            <a:off x="3397369" y="1654237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>
            <a:bevelT w="2159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161174">
            <a:off x="4683253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>
            <a:bevelT w="2159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161174">
            <a:off x="6103819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>
            <a:bevelT w="2159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571868" y="2071678"/>
            <a:ext cx="52334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Los suspiros son aire y van al aire.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Las lágrimas son agua y van al mar.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Dime, mujer, cuando el amor se olvida,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¿sabes tú adónde va?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 rot="16200000">
            <a:off x="3286116" y="-1143008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357554" y="2714596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286116" y="-1928850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357554" y="3500438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428992" y="-2643206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3428992" y="4214794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1857356" y="1643050"/>
            <a:ext cx="5907899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 cuestión de palabras y, no obstante,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ni tú ni yo jamás,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después de lo pasado, convendremos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en quién la culpa está. 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¡Lástima que el Amor un diccionario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no tenga donde hallar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cuándo el orgullo es simplemente orgullo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y cuándo es dignidad!</a:t>
            </a:r>
          </a:p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0" y="-1714536"/>
            <a:ext cx="9144000" cy="1007275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4" animBg="1"/>
      <p:bldP spid="9" grpId="0" animBg="1"/>
      <p:bldP spid="9" grpId="1" animBg="1"/>
      <p:bldP spid="9" grpId="2" animBg="1"/>
      <p:bldP spid="9" grpId="4" animBg="1"/>
      <p:bldP spid="10" grpId="0" animBg="1"/>
      <p:bldP spid="10" grpId="1" animBg="1"/>
      <p:bldP spid="10" grpId="2" animBg="1"/>
      <p:bldP spid="10" grpId="4" animBg="1"/>
      <p:bldP spid="11" grpId="0" animBg="1"/>
      <p:bldP spid="11" grpId="1" animBg="1"/>
      <p:bldP spid="11" grpId="2" animBg="1"/>
      <p:bldP spid="11" grpId="4" animBg="1"/>
      <p:bldP spid="12" grpId="0" animBg="1"/>
      <p:bldP spid="12" grpId="1" animBg="1"/>
      <p:bldP spid="12" grpId="2" animBg="1"/>
      <p:bldP spid="12" grpId="4" animBg="1"/>
      <p:bldP spid="13" grpId="0" animBg="1"/>
      <p:bldP spid="13" grpId="1" animBg="1"/>
      <p:bldP spid="13" grpId="2" animBg="1"/>
      <p:bldP spid="13" grpId="4" animBg="1"/>
      <p:bldP spid="14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500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FF5001"/>
            </a:extrusionClr>
            <a:contourClr>
              <a:srgbClr val="FF500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500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FF5001"/>
            </a:extrusionClr>
            <a:contourClr>
              <a:srgbClr val="FF500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42886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500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FF5001"/>
            </a:extrusionClr>
            <a:contourClr>
              <a:srgbClr val="FF500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85762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500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FF5001"/>
            </a:extrusionClr>
            <a:contourClr>
              <a:srgbClr val="FF500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072066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500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FF5001"/>
            </a:extrusionClr>
            <a:contourClr>
              <a:srgbClr val="FF500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388" y="1000108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500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FF5001"/>
            </a:extrusionClr>
            <a:contourClr>
              <a:srgbClr val="FF500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286116" y="-785842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contourClr>
              <a:srgbClr val="00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286116" y="2143116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contourClr>
              <a:srgbClr val="00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286116" y="-1571684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contourClr>
              <a:srgbClr val="00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286116" y="2928958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contourClr>
              <a:srgbClr val="00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428992" y="-2286040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contourClr>
              <a:srgbClr val="00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357554" y="3643314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contourClr>
              <a:srgbClr val="00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2143164"/>
            <a:ext cx="9144000" cy="96441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8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0"/>
            <a:ext cx="6301766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571480"/>
            <a:ext cx="5168282" cy="56244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142984"/>
            <a:ext cx="4135564" cy="450059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429388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071538" y="5714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5008" y="50004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857224" y="3643314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357818" y="3500438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128586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00562" y="121442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357422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000496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500166" y="1142984"/>
            <a:ext cx="62567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¡No me admiró tu olvido!  Aunque de un día,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me admiró tu cariño mucho más;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porque lo que hay en mí que vale algo,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eso... ni lo pudiste sospechar.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6" name="5 Arco de bloque"/>
          <p:cNvSpPr/>
          <p:nvPr/>
        </p:nvSpPr>
        <p:spPr>
          <a:xfrm rot="5400000">
            <a:off x="-3411124" y="-732248"/>
            <a:ext cx="6858000" cy="8322497"/>
          </a:xfrm>
          <a:prstGeom prst="blockArc">
            <a:avLst>
              <a:gd name="adj1" fmla="val 10722184"/>
              <a:gd name="adj2" fmla="val 40173"/>
              <a:gd name="adj3" fmla="val 254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16200000">
            <a:off x="5393562" y="-535811"/>
            <a:ext cx="6858000" cy="7929620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400000">
            <a:off x="-3429000" y="-35742"/>
            <a:ext cx="6858000" cy="6929486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6200000">
            <a:off x="5464999" y="35691"/>
            <a:ext cx="6858002" cy="6786612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5400000">
            <a:off x="-3571876" y="392886"/>
            <a:ext cx="6858000" cy="6072230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16200000">
            <a:off x="5607874" y="607196"/>
            <a:ext cx="6858003" cy="5643601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0"/>
            <a:ext cx="6301766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571480"/>
            <a:ext cx="5168282" cy="56244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0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428736"/>
            <a:ext cx="4135564" cy="450059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571604" y="6691"/>
            <a:ext cx="6301766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143108" y="578171"/>
            <a:ext cx="5168282" cy="56244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714612" y="1149675"/>
            <a:ext cx="4135564" cy="450059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CuadroTexto"/>
          <p:cNvSpPr txBox="1"/>
          <p:nvPr/>
        </p:nvSpPr>
        <p:spPr>
          <a:xfrm>
            <a:off x="357158" y="571480"/>
            <a:ext cx="37565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Por una mirada, un mundo; </a:t>
            </a:r>
            <a:b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por una sonrisa, un cielo; </a:t>
            </a:r>
            <a:b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por un beso... ¡Yo no sé </a:t>
            </a:r>
            <a:b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qué te diera por un beso!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071546"/>
            <a:ext cx="2714612" cy="3786214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1142984"/>
            <a:ext cx="2714612" cy="3786214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428860" y="1142984"/>
            <a:ext cx="2714612" cy="3786214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857620" y="1142984"/>
            <a:ext cx="2714612" cy="3786214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072066" y="1071546"/>
            <a:ext cx="2714612" cy="3786214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388" y="1000108"/>
            <a:ext cx="2714612" cy="3786214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286116" y="428604"/>
            <a:ext cx="55498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—¿Qué es poesía?, dices, mientras clavas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en mi pupila tu pupila azul,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¡Qué es poesía! ¿Y tú me lo preguntas?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Poesía... eres tú.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Arco de bloque"/>
          <p:cNvSpPr/>
          <p:nvPr/>
        </p:nvSpPr>
        <p:spPr>
          <a:xfrm rot="5400000">
            <a:off x="-3411124" y="-732248"/>
            <a:ext cx="6858000" cy="8322497"/>
          </a:xfrm>
          <a:prstGeom prst="blockArc">
            <a:avLst>
              <a:gd name="adj1" fmla="val 10722184"/>
              <a:gd name="adj2" fmla="val 40173"/>
              <a:gd name="adj3" fmla="val 254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16200000">
            <a:off x="5393562" y="-535811"/>
            <a:ext cx="6858000" cy="7929620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400000">
            <a:off x="-3429000" y="-35742"/>
            <a:ext cx="6858000" cy="6929486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6200000">
            <a:off x="5464999" y="35691"/>
            <a:ext cx="6858002" cy="6786612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5400000">
            <a:off x="-3571876" y="392886"/>
            <a:ext cx="6858000" cy="6072230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16200000">
            <a:off x="5607874" y="607196"/>
            <a:ext cx="6858003" cy="5643601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286128" y="-1928838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286128" y="2071666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214690" y="-2786118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07599" y="2678889"/>
            <a:ext cx="2214554" cy="6715172"/>
          </a:xfrm>
          <a:prstGeom prst="moon">
            <a:avLst>
              <a:gd name="adj" fmla="val 2895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214690" y="-3714812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43318" y="3500426"/>
            <a:ext cx="2285992" cy="6715172"/>
          </a:xfrm>
          <a:prstGeom prst="moon">
            <a:avLst>
              <a:gd name="adj" fmla="val 2967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00034" y="2357430"/>
            <a:ext cx="43411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Las ondas tienen vaga armonía,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las violetas suave olor,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brumas de plata la noche fría,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luz y oro el día;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yo algo mejor;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¡yo tengo Amor! 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-1928850"/>
            <a:ext cx="9144000" cy="107157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7" grpId="0" animBg="1"/>
      <p:bldP spid="7" grpId="2" animBg="1"/>
      <p:bldP spid="7" grpId="3" animBg="1"/>
      <p:bldP spid="8" grpId="0" animBg="1"/>
      <p:bldP spid="8" grpId="2" animBg="1"/>
      <p:bldP spid="8" grpId="3" animBg="1"/>
      <p:bldP spid="9" grpId="0" animBg="1"/>
      <p:bldP spid="9" grpId="2" animBg="1"/>
      <p:bldP spid="9" grpId="3" animBg="1"/>
      <p:bldP spid="10" grpId="0" animBg="1"/>
      <p:bldP spid="10" grpId="2" animBg="1"/>
      <p:bldP spid="10" grpId="3" animBg="1"/>
      <p:bldP spid="11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071546"/>
            <a:ext cx="2714612" cy="378621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006600"/>
            </a:extrusionClr>
            <a:contourClr>
              <a:schemeClr val="accent3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1142984"/>
            <a:ext cx="2714612" cy="378621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006600"/>
            </a:extrusionClr>
            <a:contourClr>
              <a:schemeClr val="accent3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428860" y="1142984"/>
            <a:ext cx="2714612" cy="378621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006600"/>
            </a:extrusionClr>
            <a:contourClr>
              <a:schemeClr val="accent3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857620" y="1142984"/>
            <a:ext cx="2714612" cy="378621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006600"/>
            </a:extrusionClr>
            <a:contourClr>
              <a:schemeClr val="accent3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072066" y="1071546"/>
            <a:ext cx="2714612" cy="378621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006600"/>
            </a:extrusionClr>
            <a:contourClr>
              <a:schemeClr val="accent3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388" y="1000108"/>
            <a:ext cx="2714612" cy="378621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006600"/>
            </a:extrusionClr>
            <a:contourClr>
              <a:schemeClr val="accent3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161174">
            <a:off x="-960349" y="1439924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161174">
            <a:off x="539850" y="1511361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161174">
            <a:off x="1897170" y="1582800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161174">
            <a:off x="3397369" y="1654237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161174">
            <a:off x="4683253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161174">
            <a:off x="6103819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929058" y="428604"/>
            <a:ext cx="46842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Dos rojas lenguas de fuego </a:t>
            </a:r>
            <a:b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que a un mismo tronco enlazadas </a:t>
            </a:r>
            <a:b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se aproximan y, al besarse, </a:t>
            </a:r>
            <a:b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forman una sola llama. </a:t>
            </a:r>
            <a:endParaRPr lang="es-ES" sz="2400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10" name="9 Arco de bloque"/>
          <p:cNvSpPr/>
          <p:nvPr/>
        </p:nvSpPr>
        <p:spPr>
          <a:xfrm rot="5400000">
            <a:off x="-3411124" y="-732248"/>
            <a:ext cx="6858000" cy="8322497"/>
          </a:xfrm>
          <a:prstGeom prst="blockArc">
            <a:avLst>
              <a:gd name="adj1" fmla="val 10722184"/>
              <a:gd name="adj2" fmla="val 40173"/>
              <a:gd name="adj3" fmla="val 254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16200000">
            <a:off x="5393562" y="-535811"/>
            <a:ext cx="6858000" cy="7929620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400000">
            <a:off x="-3429000" y="-35742"/>
            <a:ext cx="6858000" cy="6929486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16200000">
            <a:off x="5464999" y="35691"/>
            <a:ext cx="6858002" cy="6786612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>
            <a:off x="-3571876" y="392886"/>
            <a:ext cx="6858000" cy="6072230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5607874" y="607196"/>
            <a:ext cx="6858003" cy="5643601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428992" y="357166"/>
            <a:ext cx="41319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Dos notas que del laúd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 un tiempo la mano arranca,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en el espacio se encuentran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armoniosas se abrazan. 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161174">
            <a:off x="-960349" y="1439924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161174">
            <a:off x="539850" y="1511361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161174">
            <a:off x="1897170" y="1582800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161174">
            <a:off x="3397369" y="1654237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161174">
            <a:off x="4683253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161174">
            <a:off x="6103819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6691"/>
            <a:ext cx="6301766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3108" y="578171"/>
            <a:ext cx="5168282" cy="56244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149675"/>
            <a:ext cx="4135564" cy="450059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5072066" y="214290"/>
            <a:ext cx="37862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Dos olas que vienen juntas 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 morir sobre una playa 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que al romper se coronan 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con un penacho  de plata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2" y="0"/>
            <a:ext cx="9073116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42886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85762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072066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388" y="1000108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77152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6200000">
            <a:off x="3286116" y="-785842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286116" y="2143116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286116" y="-1571684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286116" y="2928958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428992" y="-2286040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357554" y="3643314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643438" y="500042"/>
            <a:ext cx="41276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Dos jirones de vapor </a:t>
            </a:r>
            <a:b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que del lago se levantan </a:t>
            </a:r>
            <a:b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y, al juntarse allá en el cielo, </a:t>
            </a:r>
            <a:b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forman una nube blanca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1357346"/>
            <a:ext cx="9296400" cy="914406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5" name="4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0"/>
            <a:ext cx="6301766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571480"/>
            <a:ext cx="5168282" cy="56244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142984"/>
            <a:ext cx="4135564" cy="450059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388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38" y="5714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50004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57224" y="3643314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357818" y="3500438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22" y="128586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00562" y="121442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357422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000496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571868" y="428604"/>
            <a:ext cx="49916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Dos ideas que al par brotan;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dos besos que a un tiempo estallan,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dos ecos que se confunden;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eso son nuestras dos almas.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286116" y="-785842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286116" y="2143116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286116" y="-1571684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286116" y="2928958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428992" y="-2286040"/>
            <a:ext cx="3000396" cy="5286412"/>
          </a:xfrm>
          <a:prstGeom prst="moon">
            <a:avLst>
              <a:gd name="adj" fmla="val 2193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357554" y="3643314"/>
            <a:ext cx="3000396" cy="5286412"/>
          </a:xfrm>
          <a:prstGeom prst="moon">
            <a:avLst>
              <a:gd name="adj" fmla="val 227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 extrusionH="228600" contourW="12700">
            <a:bevelT w="254000" h="25400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1285908"/>
            <a:ext cx="9144000" cy="921550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42886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85762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072066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388" y="1000108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66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rgbClr val="6699FF"/>
            </a:extrusionClr>
            <a:contourClr>
              <a:srgbClr val="6699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493094" y="3000372"/>
            <a:ext cx="565090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Cuando volvemos las fugaces horas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del pasado a evocar,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temblando brilla en sus pestañas negras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una lágrima pronta a resbalar. 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Y, al fin, resbala y cae como gota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de rocío al pensar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que cual hoy por ayer, por hoy mañana,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volveremos los dos a suspirar.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78671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388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38" y="5714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50004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57224" y="3643314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357818" y="3500438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22" y="128586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00562" y="121442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357422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000496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6200000">
            <a:off x="3286128" y="-1928838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286128" y="2071666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214690" y="-2786118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07599" y="2678889"/>
            <a:ext cx="2214554" cy="6715172"/>
          </a:xfrm>
          <a:prstGeom prst="moon">
            <a:avLst>
              <a:gd name="adj" fmla="val 28951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214690" y="-3714812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43318" y="3500426"/>
            <a:ext cx="2285992" cy="6715172"/>
          </a:xfrm>
          <a:prstGeom prst="moon">
            <a:avLst>
              <a:gd name="adj" fmla="val 29673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806320" y="285728"/>
            <a:ext cx="533768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Alguna vez la encuentro por el mundo,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y pasa junto a mí;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pasa sonriéndose, y yo digo: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—¿Cómo puede reír?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Luego asoma a mi labio otra sonrisa,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máscara del dolor,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entonces pienso: —Acaso ella se ríe,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como me río yo.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1928850"/>
            <a:ext cx="9144000" cy="985844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Arco de bloque"/>
          <p:cNvSpPr/>
          <p:nvPr/>
        </p:nvSpPr>
        <p:spPr>
          <a:xfrm rot="5400000">
            <a:off x="-3411124" y="-732248"/>
            <a:ext cx="6858000" cy="8322497"/>
          </a:xfrm>
          <a:prstGeom prst="blockArc">
            <a:avLst>
              <a:gd name="adj1" fmla="val 10722184"/>
              <a:gd name="adj2" fmla="val 40173"/>
              <a:gd name="adj3" fmla="val 2541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16200000">
            <a:off x="5393562" y="-535811"/>
            <a:ext cx="6858000" cy="7929620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400000">
            <a:off x="-3429000" y="-35742"/>
            <a:ext cx="6858000" cy="6929486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6200000">
            <a:off x="5464999" y="35691"/>
            <a:ext cx="6858002" cy="6786612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5400000">
            <a:off x="-3571876" y="392886"/>
            <a:ext cx="6858000" cy="6072230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16200000">
            <a:off x="5607874" y="607196"/>
            <a:ext cx="6858003" cy="5643601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161174">
            <a:off x="-960349" y="1439924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161174">
            <a:off x="539850" y="1511361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161174">
            <a:off x="1897170" y="1582800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161174">
            <a:off x="3397369" y="1654237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161174">
            <a:off x="4683253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161174">
            <a:off x="6103819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203200" contourW="12700">
            <a:bevelT w="215900" h="215900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214678" y="3214686"/>
            <a:ext cx="564821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Asomaba a sus ojos una lágrima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a mi labio una frase de perdón;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habló el orgullo y se enjugó su llanto,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la frase en mis labios expiró.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Yo voy por un camino; ella, por otro;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pero, al pensar en nuestro mutuo amor,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yo digo aún: —¿Por qué callé aquel día?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ella dirá: —¿Por qué no lloré yo?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604" y="6691"/>
            <a:ext cx="6301766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578171"/>
            <a:ext cx="5168282" cy="56244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Imagen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149675"/>
            <a:ext cx="4135564" cy="450059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42886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85762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072066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388" y="1000108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428596" y="3071810"/>
            <a:ext cx="56765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Como enjambre de abejas irritadas,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 un oscuro rincón de la memoria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salen a perseguirme los recuerdos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de las pasadas horas. 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Yo los quiero ahuyentar. ¡Esfuerzo inútil!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Me rodean, me acosan,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unos tras otros a clavarme vienen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agudo aguijón que el alma encona.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7" grpId="0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Arco de bloque"/>
          <p:cNvSpPr/>
          <p:nvPr/>
        </p:nvSpPr>
        <p:spPr>
          <a:xfrm rot="5400000">
            <a:off x="-3411124" y="-732248"/>
            <a:ext cx="6858000" cy="8322497"/>
          </a:xfrm>
          <a:prstGeom prst="blockArc">
            <a:avLst>
              <a:gd name="adj1" fmla="val 10722184"/>
              <a:gd name="adj2" fmla="val 40173"/>
              <a:gd name="adj3" fmla="val 254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16200000">
            <a:off x="5393562" y="-535811"/>
            <a:ext cx="6858000" cy="7929620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400000">
            <a:off x="-3429000" y="-35742"/>
            <a:ext cx="6858000" cy="6929486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6200000">
            <a:off x="5464999" y="35691"/>
            <a:ext cx="6858002" cy="6786612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5400000">
            <a:off x="-3571876" y="392886"/>
            <a:ext cx="6858000" cy="6072230"/>
          </a:xfrm>
          <a:prstGeom prst="blockArc">
            <a:avLst>
              <a:gd name="adj1" fmla="val 10722184"/>
              <a:gd name="adj2" fmla="val 21478472"/>
              <a:gd name="adj3" fmla="val 349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16200000">
            <a:off x="5607874" y="607196"/>
            <a:ext cx="6858003" cy="5643601"/>
          </a:xfrm>
          <a:prstGeom prst="blockArc">
            <a:avLst>
              <a:gd name="adj1" fmla="val 10800000"/>
              <a:gd name="adj2" fmla="val 1"/>
              <a:gd name="adj3" fmla="val 29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161174">
            <a:off x="-960349" y="1439924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161174">
            <a:off x="539850" y="1511361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161174">
            <a:off x="1897170" y="1582800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161174">
            <a:off x="3397369" y="1654237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161174">
            <a:off x="4683253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161174">
            <a:off x="6103819" y="1725675"/>
            <a:ext cx="4286248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399999" lon="1800000" rev="0"/>
            </a:camera>
            <a:lightRig rig="threePt" dir="t"/>
          </a:scene3d>
          <a:sp3d extrusionH="165100" contourW="12700">
            <a:bevelT w="184150" h="184150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214678" y="2764572"/>
            <a:ext cx="4896597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Dejé la luz a un lado, y en el borde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 la revuelta cama me senté,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mudo, sombrío, la pupila inmóvil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clavada en la pared. 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¿Qué tiempo estuve así?  No sé; al dejarme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 embriaguez horrible del dolor,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expiraba la luz y en mis balcones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reía al sol. 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Ni sé tampoco en tan horribles horas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en qué pensaba o qué pasó por mí;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sólo recuerdo que lloré y maldije,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que en aquella noche envejecí.</a:t>
            </a:r>
          </a:p>
          <a:p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388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38" y="5714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50004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57224" y="3643314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357818" y="3500438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22" y="128586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00562" y="121442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357422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000496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  <p:bldP spid="7" grpId="1" animBg="1"/>
      <p:bldP spid="7" grpId="2" animBg="1"/>
      <p:bldP spid="8" grpId="1" animBg="1"/>
      <p:bldP spid="8" grpId="2" animBg="1"/>
      <p:bldP spid="9" grpId="1" animBg="1"/>
      <p:bldP spid="9" grpId="2" animBg="1"/>
      <p:bldP spid="10" grpId="1" animBg="1"/>
      <p:bldP spid="10" grpId="2" animBg="1"/>
      <p:bldP spid="11" grpId="1" animBg="1"/>
      <p:bldP spid="11" grpId="2" animBg="1"/>
      <p:bldP spid="12" grpId="1" animBg="1"/>
      <p:bldP spid="12" grpId="2" animBg="1"/>
      <p:bldP spid="13" grpId="1" animBg="1"/>
      <p:bldP spid="13" grpId="2" animBg="1"/>
      <p:bldP spid="14" grpId="1" animBg="1"/>
      <p:bldP spid="14" grpId="2" animBg="1"/>
      <p:bldP spid="15" grpId="1" animBg="1"/>
      <p:bldP spid="15" grpId="2" animBg="1"/>
      <p:bldP spid="16" grpId="1" animBg="1"/>
      <p:bldP spid="16" grpId="2" animBg="1"/>
      <p:bldP spid="17" grpId="1" animBg="1"/>
      <p:bldP spid="17" grpId="2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388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38" y="5714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50004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57224" y="3643314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357818" y="3500438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22" y="128586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00562" y="121442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357422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000496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928662" y="285728"/>
            <a:ext cx="539128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 que el salvaje que con torpe mano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hace de un tronco a su capricho un dios,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luego ante su obra se arrodilla,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eso hicimos tú y yo. 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Dimos formas reales a un fantasma,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 la mente ridícula invención,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 hecho el ídolo ya, sacrificamos 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en su altar nuestro amor.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105"/>
            <a:ext cx="9144000" cy="68157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286128" y="-1928838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286128" y="2071666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214690" y="-2786118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07599" y="2678889"/>
            <a:ext cx="2214554" cy="6715172"/>
          </a:xfrm>
          <a:prstGeom prst="moon">
            <a:avLst>
              <a:gd name="adj" fmla="val 28951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214690" y="-3714812"/>
            <a:ext cx="2857496" cy="6715172"/>
          </a:xfrm>
          <a:prstGeom prst="moon">
            <a:avLst>
              <a:gd name="adj" fmla="val 22936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43318" y="3500426"/>
            <a:ext cx="2285992" cy="6715172"/>
          </a:xfrm>
          <a:prstGeom prst="moon">
            <a:avLst>
              <a:gd name="adj" fmla="val 29673"/>
            </a:avLst>
          </a:prstGeom>
          <a:blipFill dpi="0" rotWithShape="1">
            <a:blip r:embed="rId3">
              <a:duotone>
                <a:prstClr val="black"/>
                <a:srgbClr val="FF5001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001"/>
            </a:solidFill>
          </a:ln>
          <a:effectLst/>
          <a:scene3d>
            <a:camera prst="orthographicFront"/>
            <a:lightRig rig="threePt" dir="t"/>
          </a:scene3d>
          <a:sp3d extrusionH="254000">
            <a:bevelT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857232"/>
            <a:ext cx="52334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Los suspiros son aire y van al aire.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Las lágrimas son agua y van al mar.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Dime, mujer, cuando el amor se olvida,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        ¿sabes tú adónde va?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-2000288"/>
            <a:ext cx="9144000" cy="985844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42886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857620" y="1142984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072066" y="1071546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388" y="1000108"/>
            <a:ext cx="2714612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300000" rev="0"/>
            </a:camera>
            <a:lightRig rig="threePt" dir="t"/>
          </a:scene3d>
          <a:sp3d extrusionH="254000" contourW="12700">
            <a:bevelT w="254000" h="254000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388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38" y="5714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50004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57224" y="3643314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357818" y="3500438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22" y="128586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00562" y="121442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357422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000496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0" y="1714488"/>
            <a:ext cx="54162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Dices que tienes corazón, y sólo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 dices porque sientes sus latidos.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Eso no es corazón...; es una máquina, 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que, al compás que se mueve, hace ruido.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/>
      <p:bldP spid="1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B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" name="10 Anillo"/>
          <p:cNvSpPr/>
          <p:nvPr/>
        </p:nvSpPr>
        <p:spPr>
          <a:xfrm>
            <a:off x="0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429388" y="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429388" y="41433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071538" y="57148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50004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57224" y="3643314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357818" y="3500438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357422" y="1285860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500562" y="121442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357422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00496" y="2643182"/>
            <a:ext cx="2714612" cy="2714620"/>
          </a:xfrm>
          <a:prstGeom prst="donut">
            <a:avLst>
              <a:gd name="adj" fmla="val 16571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190500">
            <a:bevelT w="254000" h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643306" y="4929198"/>
            <a:ext cx="2324100" cy="1476375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Presentación en pantalla (4:3)</PresentationFormat>
  <Paragraphs>46</Paragraphs>
  <Slides>40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87</cp:revision>
  <dcterms:created xsi:type="dcterms:W3CDTF">2014-03-20T01:48:51Z</dcterms:created>
  <dcterms:modified xsi:type="dcterms:W3CDTF">2014-03-21T17:25:03Z</dcterms:modified>
</cp:coreProperties>
</file>