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20" r:id="rId3"/>
    <p:sldId id="289" r:id="rId4"/>
    <p:sldId id="256" r:id="rId5"/>
    <p:sldId id="305" r:id="rId6"/>
    <p:sldId id="275" r:id="rId7"/>
    <p:sldId id="277" r:id="rId8"/>
    <p:sldId id="276" r:id="rId9"/>
    <p:sldId id="272" r:id="rId10"/>
    <p:sldId id="274" r:id="rId11"/>
    <p:sldId id="268" r:id="rId12"/>
    <p:sldId id="278" r:id="rId13"/>
    <p:sldId id="271" r:id="rId14"/>
    <p:sldId id="273" r:id="rId15"/>
    <p:sldId id="270" r:id="rId16"/>
    <p:sldId id="269" r:id="rId17"/>
    <p:sldId id="264" r:id="rId18"/>
    <p:sldId id="266" r:id="rId19"/>
    <p:sldId id="262" r:id="rId20"/>
    <p:sldId id="265" r:id="rId21"/>
    <p:sldId id="303" r:id="rId22"/>
    <p:sldId id="259" r:id="rId23"/>
    <p:sldId id="261" r:id="rId24"/>
    <p:sldId id="263" r:id="rId25"/>
    <p:sldId id="281" r:id="rId26"/>
    <p:sldId id="260" r:id="rId27"/>
    <p:sldId id="307" r:id="rId28"/>
    <p:sldId id="306" r:id="rId29"/>
    <p:sldId id="304" r:id="rId30"/>
    <p:sldId id="302" r:id="rId31"/>
    <p:sldId id="300" r:id="rId32"/>
    <p:sldId id="301" r:id="rId33"/>
    <p:sldId id="299" r:id="rId34"/>
    <p:sldId id="298" r:id="rId35"/>
    <p:sldId id="295" r:id="rId36"/>
    <p:sldId id="297" r:id="rId37"/>
    <p:sldId id="319" r:id="rId38"/>
    <p:sldId id="292" r:id="rId39"/>
    <p:sldId id="294" r:id="rId40"/>
    <p:sldId id="316" r:id="rId41"/>
    <p:sldId id="290" r:id="rId42"/>
    <p:sldId id="283" r:id="rId43"/>
    <p:sldId id="285" r:id="rId44"/>
    <p:sldId id="287" r:id="rId45"/>
    <p:sldId id="284" r:id="rId46"/>
    <p:sldId id="286" r:id="rId47"/>
    <p:sldId id="282" r:id="rId48"/>
    <p:sldId id="258" r:id="rId49"/>
    <p:sldId id="318" r:id="rId50"/>
    <p:sldId id="317" r:id="rId51"/>
    <p:sldId id="313" r:id="rId52"/>
    <p:sldId id="328" r:id="rId53"/>
    <p:sldId id="311" r:id="rId54"/>
    <p:sldId id="327" r:id="rId55"/>
    <p:sldId id="322" r:id="rId56"/>
    <p:sldId id="326" r:id="rId57"/>
    <p:sldId id="321" r:id="rId58"/>
    <p:sldId id="333" r:id="rId59"/>
    <p:sldId id="331" r:id="rId60"/>
    <p:sldId id="279" r:id="rId61"/>
    <p:sldId id="325" r:id="rId62"/>
    <p:sldId id="334" r:id="rId6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nhonynsQRtG+677oEuK8A" hashData="Ctv4T1zPlc/6mIvNZlVCkYT+H2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200A7"/>
    <a:srgbClr val="A20078"/>
    <a:srgbClr val="00297A"/>
    <a:srgbClr val="FF9900"/>
    <a:srgbClr val="FF0066"/>
    <a:srgbClr val="FF33CC"/>
    <a:srgbClr val="DA0058"/>
    <a:srgbClr val="FF3300"/>
    <a:srgbClr val="244CA6"/>
    <a:srgbClr val="F3ABD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438" y="7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0BDEA-9402-4F50-B48D-979097A887DF}" type="datetimeFigureOut">
              <a:rPr lang="es-ES" smtClean="0"/>
              <a:pPr/>
              <a:t>11/07/2015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8BA15-E3BE-4922-B044-CD50A92961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0BDEA-9402-4F50-B48D-979097A887DF}" type="datetimeFigureOut">
              <a:rPr lang="es-ES" smtClean="0"/>
              <a:pPr/>
              <a:t>11/07/2015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8BA15-E3BE-4922-B044-CD50A92961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0BDEA-9402-4F50-B48D-979097A887DF}" type="datetimeFigureOut">
              <a:rPr lang="es-ES" smtClean="0"/>
              <a:pPr/>
              <a:t>11/07/2015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8BA15-E3BE-4922-B044-CD50A92961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0BDEA-9402-4F50-B48D-979097A887DF}" type="datetimeFigureOut">
              <a:rPr lang="es-ES" smtClean="0"/>
              <a:pPr/>
              <a:t>11/07/2015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8BA15-E3BE-4922-B044-CD50A92961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0BDEA-9402-4F50-B48D-979097A887DF}" type="datetimeFigureOut">
              <a:rPr lang="es-ES" smtClean="0"/>
              <a:pPr/>
              <a:t>11/07/2015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8BA15-E3BE-4922-B044-CD50A92961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0BDEA-9402-4F50-B48D-979097A887DF}" type="datetimeFigureOut">
              <a:rPr lang="es-ES" smtClean="0"/>
              <a:pPr/>
              <a:t>11/07/2015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8BA15-E3BE-4922-B044-CD50A92961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0BDEA-9402-4F50-B48D-979097A887DF}" type="datetimeFigureOut">
              <a:rPr lang="es-ES" smtClean="0"/>
              <a:pPr/>
              <a:t>11/07/2015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8BA15-E3BE-4922-B044-CD50A92961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0BDEA-9402-4F50-B48D-979097A887DF}" type="datetimeFigureOut">
              <a:rPr lang="es-ES" smtClean="0"/>
              <a:pPr/>
              <a:t>11/07/2015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8BA15-E3BE-4922-B044-CD50A92961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0BDEA-9402-4F50-B48D-979097A887DF}" type="datetimeFigureOut">
              <a:rPr lang="es-ES" smtClean="0"/>
              <a:pPr/>
              <a:t>11/07/2015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8BA15-E3BE-4922-B044-CD50A92961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0BDEA-9402-4F50-B48D-979097A887DF}" type="datetimeFigureOut">
              <a:rPr lang="es-ES" smtClean="0"/>
              <a:pPr/>
              <a:t>11/07/2015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8BA15-E3BE-4922-B044-CD50A92961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0BDEA-9402-4F50-B48D-979097A887DF}" type="datetimeFigureOut">
              <a:rPr lang="es-ES" smtClean="0"/>
              <a:pPr/>
              <a:t>11/07/2015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8BA15-E3BE-4922-B044-CD50A92961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70BDEA-9402-4F50-B48D-979097A887DF}" type="datetimeFigureOut">
              <a:rPr lang="es-ES" smtClean="0"/>
              <a:pPr/>
              <a:t>11/07/2015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E8BA15-E3BE-4922-B044-CD50A92961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2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26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78.png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13" Type="http://schemas.openxmlformats.org/officeDocument/2006/relationships/image" Target="../media/image84.png"/><Relationship Id="rId18" Type="http://schemas.openxmlformats.org/officeDocument/2006/relationships/image" Target="../media/image8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80.png"/><Relationship Id="rId11" Type="http://schemas.openxmlformats.org/officeDocument/2006/relationships/image" Target="../media/image8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9.png"/><Relationship Id="rId9" Type="http://schemas.openxmlformats.org/officeDocument/2006/relationships/image" Target="../media/image8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-125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5400000">
            <a:off x="3357566" y="-1643086"/>
            <a:ext cx="2357430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0000">
                <a:srgbClr val="FF0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3357566" y="2857484"/>
            <a:ext cx="2357430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0000">
                <a:srgbClr val="FF0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5400000">
            <a:off x="3357566" y="-1285920"/>
            <a:ext cx="2357430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0000">
                <a:srgbClr val="FF0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>
            <a:off x="3357566" y="2500294"/>
            <a:ext cx="2357430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0000">
                <a:srgbClr val="FF0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6200000">
            <a:off x="3357566" y="2143104"/>
            <a:ext cx="2357430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0000">
                <a:srgbClr val="FF0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>
            <a:off x="3357566" y="-928730"/>
            <a:ext cx="2357430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0000">
                <a:srgbClr val="FF0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>
            <a:off x="3357566" y="-571516"/>
            <a:ext cx="2357430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0000">
                <a:srgbClr val="FF0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5400000">
            <a:off x="3357566" y="-214350"/>
            <a:ext cx="2357430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0000">
                <a:srgbClr val="FF0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5400000">
            <a:off x="3357566" y="142840"/>
            <a:ext cx="2357430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0000">
                <a:srgbClr val="FF0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200000">
            <a:off x="3357566" y="1785914"/>
            <a:ext cx="2357430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0000">
                <a:srgbClr val="FF0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6200000">
            <a:off x="3357566" y="1428724"/>
            <a:ext cx="2357430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0000">
                <a:srgbClr val="FF0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6200000">
            <a:off x="3357566" y="1071534"/>
            <a:ext cx="2357430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0000">
                <a:srgbClr val="FF0000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48" name="Picture 8" descr="Rendered Image"/>
          <p:cNvPicPr>
            <a:picLocks noChangeAspect="1" noChangeArrowheads="1"/>
          </p:cNvPicPr>
          <p:nvPr/>
        </p:nvPicPr>
        <p:blipFill>
          <a:blip r:embed="rId4">
            <a:grayscl/>
            <a:lum contrast="40000"/>
          </a:blip>
          <a:srcRect/>
          <a:stretch>
            <a:fillRect/>
          </a:stretch>
        </p:blipFill>
        <p:spPr bwMode="auto">
          <a:xfrm>
            <a:off x="3143240" y="3714752"/>
            <a:ext cx="1143008" cy="937630"/>
          </a:xfrm>
          <a:prstGeom prst="rect">
            <a:avLst/>
          </a:prstGeom>
          <a:noFill/>
        </p:spPr>
      </p:pic>
      <p:pic>
        <p:nvPicPr>
          <p:cNvPr id="61450" name="Picture 10" descr="Rendered Image"/>
          <p:cNvPicPr>
            <a:picLocks noChangeAspect="1" noChangeArrowheads="1"/>
          </p:cNvPicPr>
          <p:nvPr/>
        </p:nvPicPr>
        <p:blipFill>
          <a:blip r:embed="rId5">
            <a:grayscl/>
            <a:lum contrast="40000"/>
          </a:blip>
          <a:srcRect/>
          <a:stretch>
            <a:fillRect/>
          </a:stretch>
        </p:blipFill>
        <p:spPr bwMode="auto">
          <a:xfrm>
            <a:off x="5000628" y="3857628"/>
            <a:ext cx="785818" cy="744464"/>
          </a:xfrm>
          <a:prstGeom prst="rect">
            <a:avLst/>
          </a:prstGeom>
          <a:noFill/>
        </p:spPr>
      </p:pic>
      <p:pic>
        <p:nvPicPr>
          <p:cNvPr id="61452" name="Picture 12" descr="Rendered Image"/>
          <p:cNvPicPr>
            <a:picLocks noChangeAspect="1" noChangeArrowheads="1"/>
          </p:cNvPicPr>
          <p:nvPr/>
        </p:nvPicPr>
        <p:blipFill>
          <a:blip r:embed="rId6">
            <a:grayscl/>
            <a:lum contrast="40000"/>
          </a:blip>
          <a:srcRect/>
          <a:stretch>
            <a:fillRect/>
          </a:stretch>
        </p:blipFill>
        <p:spPr bwMode="auto">
          <a:xfrm>
            <a:off x="3428992" y="4857760"/>
            <a:ext cx="2190750" cy="962025"/>
          </a:xfrm>
          <a:prstGeom prst="rect">
            <a:avLst/>
          </a:prstGeom>
          <a:noFill/>
        </p:spPr>
      </p:pic>
      <p:pic>
        <p:nvPicPr>
          <p:cNvPr id="61456" name="Picture 16" descr="Rendered Image"/>
          <p:cNvPicPr>
            <a:picLocks noChangeAspect="1" noChangeArrowheads="1"/>
          </p:cNvPicPr>
          <p:nvPr/>
        </p:nvPicPr>
        <p:blipFill>
          <a:blip r:embed="rId7">
            <a:grayscl/>
            <a:lum contrast="40000"/>
          </a:blip>
          <a:srcRect/>
          <a:stretch>
            <a:fillRect/>
          </a:stretch>
        </p:blipFill>
        <p:spPr bwMode="auto">
          <a:xfrm>
            <a:off x="1928794" y="2500306"/>
            <a:ext cx="5314950" cy="1009650"/>
          </a:xfrm>
          <a:prstGeom prst="rect">
            <a:avLst/>
          </a:prstGeom>
          <a:noFill/>
        </p:spPr>
      </p:pic>
      <p:sp>
        <p:nvSpPr>
          <p:cNvPr id="25" name="24 CuadroTexto"/>
          <p:cNvSpPr txBox="1"/>
          <p:nvPr/>
        </p:nvSpPr>
        <p:spPr>
          <a:xfrm>
            <a:off x="0" y="5500702"/>
            <a:ext cx="1760418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_tradnl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Tema musical </a:t>
            </a:r>
            <a:r>
              <a:rPr lang="es-ES_tradnl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:</a:t>
            </a:r>
            <a:r>
              <a:rPr lang="es-ES_tradnl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Life</a:t>
            </a:r>
            <a:r>
              <a:rPr lang="es-ES_tradnl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</a:t>
            </a:r>
            <a:r>
              <a:rPr lang="es-ES_tradnl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is</a:t>
            </a:r>
            <a:r>
              <a:rPr lang="es-ES_tradnl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a </a:t>
            </a:r>
            <a:r>
              <a:rPr lang="es-ES_tradnl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dream</a:t>
            </a:r>
            <a:endParaRPr lang="es-ES_tradnl" sz="1200" b="1" dirty="0" smtClean="0">
              <a:ln w="50800"/>
              <a:solidFill>
                <a:schemeClr val="bg1">
                  <a:shade val="50000"/>
                </a:schemeClr>
              </a:solidFill>
              <a:latin typeface="Agency FB" pitchFamily="34" charset="0"/>
            </a:endParaRPr>
          </a:p>
          <a:p>
            <a:r>
              <a:rPr lang="es-ES_tradnl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Interpreta </a:t>
            </a:r>
            <a:r>
              <a:rPr lang="es-ES_tradnl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: Jerry  </a:t>
            </a:r>
            <a:r>
              <a:rPr lang="es-ES_tradnl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Goldsmith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Agency FB" pitchFamily="34" charset="0"/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0" y="6072206"/>
            <a:ext cx="263886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_tradnl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Esta es una creación de Raquel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23" name="22 Imagen" descr="s-125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25000">
    <p:sndAc>
      <p:stSnd loop="1">
        <p:snd r:embed="rId2" name="Life  is a  dream- Jerry Goldsmith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21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614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614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614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614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28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614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614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61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61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11000"/>
                            </p:stCondLst>
                            <p:childTnLst>
                              <p:par>
                                <p:cTn id="23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614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614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61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61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>
                            <p:stCondLst>
                              <p:cond delay="14000"/>
                            </p:stCondLst>
                            <p:childTnLst>
                              <p:par>
                                <p:cTn id="24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614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614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614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614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17000"/>
                            </p:stCondLst>
                            <p:childTnLst>
                              <p:par>
                                <p:cTn id="24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19000"/>
                            </p:stCondLst>
                            <p:childTnLst>
                              <p:par>
                                <p:cTn id="25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25" grpId="0"/>
      <p:bldP spid="2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Escuadrilla+Hangar+del+Cielo-FIDAE-00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14338"/>
            <a:ext cx="9144000" cy="7279985"/>
          </a:xfrm>
          <a:prstGeom prst="rect">
            <a:avLst/>
          </a:prstGeom>
        </p:spPr>
      </p:pic>
      <p:pic>
        <p:nvPicPr>
          <p:cNvPr id="92" name="91 Imagen" descr="circle-447982_640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14480" y="2214554"/>
            <a:ext cx="3071834" cy="2500330"/>
          </a:xfrm>
          <a:prstGeom prst="rect">
            <a:avLst/>
          </a:prstGeom>
        </p:spPr>
      </p:pic>
      <p:pic>
        <p:nvPicPr>
          <p:cNvPr id="93" name="92 Imagen" descr="circle-447982_640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779428">
            <a:off x="2970054" y="485247"/>
            <a:ext cx="3071834" cy="2500330"/>
          </a:xfrm>
          <a:prstGeom prst="rect">
            <a:avLst/>
          </a:prstGeom>
        </p:spPr>
      </p:pic>
      <p:pic>
        <p:nvPicPr>
          <p:cNvPr id="94" name="93 Imagen" descr="circle-447982_640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379450">
            <a:off x="4373099" y="1982840"/>
            <a:ext cx="3071834" cy="2500330"/>
          </a:xfrm>
          <a:prstGeom prst="rect">
            <a:avLst/>
          </a:prstGeom>
        </p:spPr>
      </p:pic>
      <p:pic>
        <p:nvPicPr>
          <p:cNvPr id="95" name="94 Imagen" descr="circle-447982_640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5121960">
            <a:off x="3127436" y="3596865"/>
            <a:ext cx="3071834" cy="2500330"/>
          </a:xfrm>
          <a:prstGeom prst="rect">
            <a:avLst/>
          </a:prstGeom>
        </p:spPr>
      </p:pic>
      <p:pic>
        <p:nvPicPr>
          <p:cNvPr id="96" name="95 Imagen" descr="circle-447982_640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42041">
            <a:off x="1875158" y="1300057"/>
            <a:ext cx="3071834" cy="2500330"/>
          </a:xfrm>
          <a:prstGeom prst="rect">
            <a:avLst/>
          </a:prstGeom>
        </p:spPr>
      </p:pic>
      <p:pic>
        <p:nvPicPr>
          <p:cNvPr id="97" name="96 Imagen" descr="circle-447982_640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6524849">
            <a:off x="3784866" y="1106105"/>
            <a:ext cx="3071834" cy="2500330"/>
          </a:xfrm>
          <a:prstGeom prst="rect">
            <a:avLst/>
          </a:prstGeom>
        </p:spPr>
      </p:pic>
      <p:pic>
        <p:nvPicPr>
          <p:cNvPr id="98" name="97 Imagen" descr="circle-447982_640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247200">
            <a:off x="4015530" y="3128591"/>
            <a:ext cx="3071834" cy="2500330"/>
          </a:xfrm>
          <a:prstGeom prst="rect">
            <a:avLst/>
          </a:prstGeom>
        </p:spPr>
      </p:pic>
      <p:pic>
        <p:nvPicPr>
          <p:cNvPr id="99" name="98 Imagen" descr="circle-447982_640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7487117">
            <a:off x="2046715" y="3136868"/>
            <a:ext cx="3071834" cy="250033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14346" y="-428652"/>
            <a:ext cx="9572692" cy="7572428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915a7_efe3ddc5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4572000" y="0"/>
            <a:ext cx="1714512" cy="6858000"/>
          </a:xfrm>
          <a:prstGeom prst="moon">
            <a:avLst>
              <a:gd name="adj" fmla="val 12299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002A7E">
                  <a:shade val="67500"/>
                  <a:satMod val="115000"/>
                </a:srgbClr>
              </a:gs>
              <a:gs pos="100000">
                <a:srgbClr val="002A7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2928926" y="0"/>
            <a:ext cx="1571636" cy="6858000"/>
          </a:xfrm>
          <a:prstGeom prst="moon">
            <a:avLst>
              <a:gd name="adj" fmla="val 13888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002A7E">
                  <a:shade val="67500"/>
                  <a:satMod val="115000"/>
                </a:srgbClr>
              </a:gs>
              <a:gs pos="100000">
                <a:srgbClr val="002A7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2643174" y="357166"/>
            <a:ext cx="1571636" cy="6143644"/>
          </a:xfrm>
          <a:prstGeom prst="moon">
            <a:avLst>
              <a:gd name="adj" fmla="val 13888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002A7E">
                  <a:shade val="67500"/>
                  <a:satMod val="115000"/>
                </a:srgbClr>
              </a:gs>
              <a:gs pos="100000">
                <a:srgbClr val="002A7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4857752" y="285728"/>
            <a:ext cx="1714512" cy="6215106"/>
          </a:xfrm>
          <a:prstGeom prst="moon">
            <a:avLst>
              <a:gd name="adj" fmla="val 13219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002A7E">
                  <a:shade val="67500"/>
                  <a:satMod val="115000"/>
                </a:srgbClr>
              </a:gs>
              <a:gs pos="100000">
                <a:srgbClr val="002A7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5143504" y="714356"/>
            <a:ext cx="1714512" cy="5572164"/>
          </a:xfrm>
          <a:prstGeom prst="moon">
            <a:avLst>
              <a:gd name="adj" fmla="val 13219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002A7E">
                  <a:shade val="67500"/>
                  <a:satMod val="115000"/>
                </a:srgbClr>
              </a:gs>
              <a:gs pos="100000">
                <a:srgbClr val="002A7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2357422" y="714356"/>
            <a:ext cx="1571636" cy="5500726"/>
          </a:xfrm>
          <a:prstGeom prst="moon">
            <a:avLst>
              <a:gd name="adj" fmla="val 13888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002A7E">
                  <a:shade val="67500"/>
                  <a:satMod val="115000"/>
                </a:srgbClr>
              </a:gs>
              <a:gs pos="100000">
                <a:srgbClr val="002A7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2071670" y="1142984"/>
            <a:ext cx="1571636" cy="4786346"/>
          </a:xfrm>
          <a:prstGeom prst="moon">
            <a:avLst>
              <a:gd name="adj" fmla="val 13888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002A7E">
                  <a:shade val="67500"/>
                  <a:satMod val="115000"/>
                </a:srgbClr>
              </a:gs>
              <a:gs pos="100000">
                <a:srgbClr val="002A7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1785918" y="1428736"/>
            <a:ext cx="1571636" cy="4143404"/>
          </a:xfrm>
          <a:prstGeom prst="moon">
            <a:avLst>
              <a:gd name="adj" fmla="val 13888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002A7E">
                  <a:shade val="67500"/>
                  <a:satMod val="115000"/>
                </a:srgbClr>
              </a:gs>
              <a:gs pos="100000">
                <a:srgbClr val="002A7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5429256" y="1214422"/>
            <a:ext cx="1571636" cy="4714908"/>
          </a:xfrm>
          <a:prstGeom prst="moon">
            <a:avLst>
              <a:gd name="adj" fmla="val 13219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002A7E">
                  <a:shade val="67500"/>
                  <a:satMod val="115000"/>
                </a:srgbClr>
              </a:gs>
              <a:gs pos="100000">
                <a:srgbClr val="002A7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5715008" y="1500174"/>
            <a:ext cx="1428760" cy="4143404"/>
          </a:xfrm>
          <a:prstGeom prst="moon">
            <a:avLst>
              <a:gd name="adj" fmla="val 12115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002A7E">
                  <a:shade val="67500"/>
                  <a:satMod val="115000"/>
                </a:srgbClr>
              </a:gs>
              <a:gs pos="100000">
                <a:srgbClr val="002A7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7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8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8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8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9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9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9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0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0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0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6eb126e4094a634dde02ca9a62cf1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 rot="19339625">
            <a:off x="-232386" y="2351015"/>
            <a:ext cx="2857488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9339625">
            <a:off x="339085" y="2351014"/>
            <a:ext cx="2857488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9339625">
            <a:off x="839184" y="2351016"/>
            <a:ext cx="2857488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9339625">
            <a:off x="1410655" y="2351015"/>
            <a:ext cx="2857488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9339625">
            <a:off x="1910756" y="2351014"/>
            <a:ext cx="2857488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9339625">
            <a:off x="2482227" y="2351013"/>
            <a:ext cx="2857488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9339625">
            <a:off x="2982326" y="2351015"/>
            <a:ext cx="2857488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9339625">
            <a:off x="3553797" y="2351014"/>
            <a:ext cx="2857488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9339625">
            <a:off x="4053860" y="2351014"/>
            <a:ext cx="2857488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9339625">
            <a:off x="4625331" y="2351013"/>
            <a:ext cx="2857488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9339625">
            <a:off x="5125430" y="2351015"/>
            <a:ext cx="2857488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9339625">
            <a:off x="5696901" y="2351014"/>
            <a:ext cx="2857488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9339625">
            <a:off x="6197002" y="2351013"/>
            <a:ext cx="2857488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9339625">
            <a:off x="6768473" y="2351012"/>
            <a:ext cx="2857488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3080535">
            <a:off x="-237031" y="4143195"/>
            <a:ext cx="2857488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3080535">
            <a:off x="334442" y="4143195"/>
            <a:ext cx="2857488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3080535">
            <a:off x="834508" y="4143195"/>
            <a:ext cx="2857488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3080535">
            <a:off x="1406012" y="4143195"/>
            <a:ext cx="2857488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3080535">
            <a:off x="1977516" y="4143196"/>
            <a:ext cx="2857488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3080535">
            <a:off x="2549021" y="4143195"/>
            <a:ext cx="2857488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3080535">
            <a:off x="3049118" y="4143196"/>
            <a:ext cx="2857488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3080535">
            <a:off x="3620590" y="4143195"/>
            <a:ext cx="2857488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3080535">
            <a:off x="4120689" y="4143196"/>
            <a:ext cx="2857488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3080535">
            <a:off x="4692161" y="4143195"/>
            <a:ext cx="2857488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3080535">
            <a:off x="5192228" y="4143195"/>
            <a:ext cx="2857488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3080535">
            <a:off x="5835169" y="4143195"/>
            <a:ext cx="2857488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3080535">
            <a:off x="6335235" y="4143195"/>
            <a:ext cx="2857488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3080535">
            <a:off x="6906739" y="4143195"/>
            <a:ext cx="2857488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0" y="0"/>
            <a:ext cx="9644098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1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4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0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3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2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5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8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1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4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7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0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3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6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9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2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5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8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1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5000"/>
                            </p:stCondLst>
                            <p:childTnLst>
                              <p:par>
                                <p:cTn id="2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0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9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8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1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7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0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3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6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9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2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5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8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1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4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7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0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3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6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9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6" grpId="2" animBg="1"/>
      <p:bldP spid="16" grpId="3" animBg="1"/>
      <p:bldP spid="18" grpId="0" animBg="1"/>
      <p:bldP spid="18" grpId="1" animBg="1"/>
      <p:bldP spid="18" grpId="2" animBg="1"/>
      <p:bldP spid="18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3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e838ad36f56b6ad8848880232737d2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5070" cy="6858000"/>
          </a:xfrm>
          <a:prstGeom prst="rect">
            <a:avLst/>
          </a:prstGeom>
        </p:spPr>
      </p:pic>
      <p:sp>
        <p:nvSpPr>
          <p:cNvPr id="9" name="8 Luna"/>
          <p:cNvSpPr/>
          <p:nvPr/>
        </p:nvSpPr>
        <p:spPr>
          <a:xfrm rot="5400000">
            <a:off x="3357566" y="-1643086"/>
            <a:ext cx="2357430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0000">
                <a:schemeClr val="tx1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6200000">
            <a:off x="3357566" y="2857484"/>
            <a:ext cx="2357430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0000">
                <a:schemeClr val="tx1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>
            <a:off x="3357566" y="-1285920"/>
            <a:ext cx="2357430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0000">
                <a:schemeClr val="tx1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6200000">
            <a:off x="3357566" y="2500294"/>
            <a:ext cx="2357430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0000">
                <a:schemeClr val="tx1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6200000">
            <a:off x="3357566" y="2143104"/>
            <a:ext cx="2357430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0000">
                <a:schemeClr val="tx1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5400000">
            <a:off x="3357566" y="-928730"/>
            <a:ext cx="2357430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0000">
                <a:schemeClr val="tx1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5400000">
            <a:off x="3357566" y="-571516"/>
            <a:ext cx="2357430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0000">
                <a:schemeClr val="tx1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5400000">
            <a:off x="3357566" y="-214350"/>
            <a:ext cx="2357430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0000">
                <a:schemeClr val="tx1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5400000">
            <a:off x="3357566" y="142840"/>
            <a:ext cx="2357430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0000">
                <a:schemeClr val="tx1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6200000">
            <a:off x="3357566" y="1785914"/>
            <a:ext cx="2357430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0000">
                <a:schemeClr val="tx1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6200000">
            <a:off x="3357566" y="1428724"/>
            <a:ext cx="2357430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0000">
                <a:schemeClr val="tx1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6200000">
            <a:off x="3357566" y="1071534"/>
            <a:ext cx="2357430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0000">
                <a:schemeClr val="tx1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14346" y="-428652"/>
            <a:ext cx="9572692" cy="757242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1b77q1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18 Onda"/>
          <p:cNvSpPr/>
          <p:nvPr/>
        </p:nvSpPr>
        <p:spPr>
          <a:xfrm>
            <a:off x="1571604" y="0"/>
            <a:ext cx="278605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4429124" y="0"/>
            <a:ext cx="277659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>
            <a:off x="1571604" y="857232"/>
            <a:ext cx="278605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flipH="1">
            <a:off x="4429124" y="857232"/>
            <a:ext cx="277659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>
            <a:off x="1571604" y="1714512"/>
            <a:ext cx="278605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flipH="1">
            <a:off x="4429124" y="1714512"/>
            <a:ext cx="277659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>
            <a:off x="1571604" y="2571744"/>
            <a:ext cx="278605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flipH="1">
            <a:off x="4429124" y="2571744"/>
            <a:ext cx="277659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>
            <a:off x="1571604" y="3429024"/>
            <a:ext cx="278605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flipH="1">
            <a:off x="4429124" y="3429024"/>
            <a:ext cx="277659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>
            <a:off x="1571604" y="4286256"/>
            <a:ext cx="278605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flipH="1">
            <a:off x="4429124" y="4286256"/>
            <a:ext cx="277659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>
            <a:off x="1571604" y="5143536"/>
            <a:ext cx="278605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flipH="1">
            <a:off x="4429124" y="5143536"/>
            <a:ext cx="277659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>
            <a:off x="1571604" y="6000768"/>
            <a:ext cx="278605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flipH="1">
            <a:off x="4429124" y="6000768"/>
            <a:ext cx="277659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214346" y="-428652"/>
            <a:ext cx="9572692" cy="757242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c063cce85c7bada092123c7d103fdf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313694966_Vector_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785918" y="571480"/>
            <a:ext cx="5643592" cy="5643592"/>
          </a:xfrm>
          <a:prstGeom prst="rect">
            <a:avLst/>
          </a:prstGeom>
        </p:spPr>
      </p:pic>
      <p:pic>
        <p:nvPicPr>
          <p:cNvPr id="6" name="5 Imagen" descr="1313694966_Vector_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85984" y="1000108"/>
            <a:ext cx="4643460" cy="464346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14346" y="-428652"/>
            <a:ext cx="9572692" cy="757242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d3557bc31570398b1452f77ff42582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7966295">
            <a:off x="3472591" y="472227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50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64748">
            <a:off x="3473136" y="4544714"/>
            <a:ext cx="2286016" cy="2286016"/>
          </a:xfrm>
          <a:prstGeom prst="teardrop">
            <a:avLst>
              <a:gd name="adj" fmla="val 123590"/>
            </a:avLst>
          </a:prstGeom>
          <a:gradFill flip="none" rotWithShape="1">
            <a:gsLst>
              <a:gs pos="50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890461">
            <a:off x="1574709" y="2327739"/>
            <a:ext cx="2279805" cy="2369668"/>
          </a:xfrm>
          <a:prstGeom prst="teardrop">
            <a:avLst>
              <a:gd name="adj" fmla="val 116847"/>
            </a:avLst>
          </a:prstGeom>
          <a:gradFill flip="none" rotWithShape="1">
            <a:gsLst>
              <a:gs pos="50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450581">
            <a:off x="5424063" y="2352427"/>
            <a:ext cx="2384975" cy="2388141"/>
          </a:xfrm>
          <a:prstGeom prst="teardrop">
            <a:avLst>
              <a:gd name="adj" fmla="val 115222"/>
            </a:avLst>
          </a:prstGeom>
          <a:gradFill flip="none" rotWithShape="1">
            <a:gsLst>
              <a:gs pos="50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396723">
            <a:off x="4797807" y="797286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50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660127">
            <a:off x="2226245" y="868931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50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2071670" y="3929066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50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4929190" y="3857628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50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14346" y="-428652"/>
            <a:ext cx="9572692" cy="757242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ed5f698ba68a0871fdec025625d99b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17" name="16 Medio marco"/>
          <p:cNvSpPr/>
          <p:nvPr/>
        </p:nvSpPr>
        <p:spPr>
          <a:xfrm>
            <a:off x="1071570" y="571504"/>
            <a:ext cx="2714612" cy="2428868"/>
          </a:xfrm>
          <a:prstGeom prst="halfFrame">
            <a:avLst>
              <a:gd name="adj1" fmla="val 5887"/>
              <a:gd name="adj2" fmla="val 6540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edio marco"/>
          <p:cNvSpPr/>
          <p:nvPr/>
        </p:nvSpPr>
        <p:spPr>
          <a:xfrm>
            <a:off x="1571604" y="1071546"/>
            <a:ext cx="2714612" cy="2286016"/>
          </a:xfrm>
          <a:prstGeom prst="halfFrame">
            <a:avLst>
              <a:gd name="adj1" fmla="val 6821"/>
              <a:gd name="adj2" fmla="val 7751"/>
            </a:avLst>
          </a:prstGeom>
          <a:solidFill>
            <a:srgbClr val="AFD9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edio marco"/>
          <p:cNvSpPr/>
          <p:nvPr/>
        </p:nvSpPr>
        <p:spPr>
          <a:xfrm>
            <a:off x="2071670" y="1571612"/>
            <a:ext cx="2571768" cy="2071702"/>
          </a:xfrm>
          <a:prstGeom prst="halfFrame">
            <a:avLst>
              <a:gd name="adj1" fmla="val 6661"/>
              <a:gd name="adj2" fmla="val 717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edio marco"/>
          <p:cNvSpPr/>
          <p:nvPr/>
        </p:nvSpPr>
        <p:spPr>
          <a:xfrm rot="5400000">
            <a:off x="5357806" y="785806"/>
            <a:ext cx="2143140" cy="2714620"/>
          </a:xfrm>
          <a:prstGeom prst="halfFrame">
            <a:avLst>
              <a:gd name="adj1" fmla="val 7876"/>
              <a:gd name="adj2" fmla="val 6884"/>
            </a:avLst>
          </a:prstGeom>
          <a:solidFill>
            <a:srgbClr val="AFD9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edio marco"/>
          <p:cNvSpPr/>
          <p:nvPr/>
        </p:nvSpPr>
        <p:spPr>
          <a:xfrm flipH="1">
            <a:off x="5572132" y="642918"/>
            <a:ext cx="2643174" cy="2214578"/>
          </a:xfrm>
          <a:prstGeom prst="halfFrame">
            <a:avLst>
              <a:gd name="adj1" fmla="val 6611"/>
              <a:gd name="adj2" fmla="val 6612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edio marco"/>
          <p:cNvSpPr/>
          <p:nvPr/>
        </p:nvSpPr>
        <p:spPr>
          <a:xfrm flipH="1">
            <a:off x="4929190" y="1571612"/>
            <a:ext cx="2357454" cy="2071702"/>
          </a:xfrm>
          <a:prstGeom prst="halfFrame">
            <a:avLst>
              <a:gd name="adj1" fmla="val 6661"/>
              <a:gd name="adj2" fmla="val 7687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edio marco"/>
          <p:cNvSpPr/>
          <p:nvPr/>
        </p:nvSpPr>
        <p:spPr>
          <a:xfrm rot="16200000">
            <a:off x="1000104" y="3428996"/>
            <a:ext cx="2857488" cy="2714620"/>
          </a:xfrm>
          <a:prstGeom prst="halfFrame">
            <a:avLst>
              <a:gd name="adj1" fmla="val 6334"/>
              <a:gd name="adj2" fmla="val 6334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edio marco"/>
          <p:cNvSpPr/>
          <p:nvPr/>
        </p:nvSpPr>
        <p:spPr>
          <a:xfrm rot="16200000" flipV="1">
            <a:off x="5424522" y="3362296"/>
            <a:ext cx="2928926" cy="2633706"/>
          </a:xfrm>
          <a:prstGeom prst="halfFrame">
            <a:avLst>
              <a:gd name="adj1" fmla="val 4464"/>
              <a:gd name="adj2" fmla="val 5986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Medio marco"/>
          <p:cNvSpPr/>
          <p:nvPr/>
        </p:nvSpPr>
        <p:spPr>
          <a:xfrm rot="16200000" flipV="1">
            <a:off x="5317365" y="3183701"/>
            <a:ext cx="2214546" cy="2848020"/>
          </a:xfrm>
          <a:prstGeom prst="halfFrame">
            <a:avLst>
              <a:gd name="adj1" fmla="val 7205"/>
              <a:gd name="adj2" fmla="val 6110"/>
            </a:avLst>
          </a:prstGeom>
          <a:solidFill>
            <a:srgbClr val="AFD9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Medio marco"/>
          <p:cNvSpPr/>
          <p:nvPr/>
        </p:nvSpPr>
        <p:spPr>
          <a:xfrm rot="16200000">
            <a:off x="1857356" y="3429000"/>
            <a:ext cx="2000264" cy="2571768"/>
          </a:xfrm>
          <a:prstGeom prst="halfFrame">
            <a:avLst>
              <a:gd name="adj1" fmla="val 7286"/>
              <a:gd name="adj2" fmla="val 6802"/>
            </a:avLst>
          </a:prstGeom>
          <a:solidFill>
            <a:srgbClr val="AFD9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Medio marco"/>
          <p:cNvSpPr/>
          <p:nvPr/>
        </p:nvSpPr>
        <p:spPr>
          <a:xfrm rot="16200000">
            <a:off x="2714612" y="3357562"/>
            <a:ext cx="1357322" cy="2500330"/>
          </a:xfrm>
          <a:prstGeom prst="halfFrame">
            <a:avLst>
              <a:gd name="adj1" fmla="val 10086"/>
              <a:gd name="adj2" fmla="val 10438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Medio marco"/>
          <p:cNvSpPr/>
          <p:nvPr/>
        </p:nvSpPr>
        <p:spPr>
          <a:xfrm rot="16200000" flipV="1">
            <a:off x="5357834" y="3286108"/>
            <a:ext cx="1357290" cy="2643206"/>
          </a:xfrm>
          <a:prstGeom prst="halfFrame">
            <a:avLst>
              <a:gd name="adj1" fmla="val 8625"/>
              <a:gd name="adj2" fmla="val 11045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Rectángulo"/>
          <p:cNvSpPr/>
          <p:nvPr/>
        </p:nvSpPr>
        <p:spPr>
          <a:xfrm>
            <a:off x="-214346" y="-428652"/>
            <a:ext cx="9572692" cy="757242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7" grpId="2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d94d6886835e25a66076d9a6385d3e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wreath-287175_640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3500430" y="0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6" name="5 Imagen" descr="wreath-287175_640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4500562" y="0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7" name="6 Imagen" descr="wreath-287175_640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2928926" y="857232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8" name="7 Imagen" descr="wreath-287175_640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5214942" y="785794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9" name="8 Imagen" descr="wreath-287175_640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2357422" y="1714488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0" name="9 Imagen" descr="wreath-287175_640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5715008" y="1643050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1" name="10 Imagen" descr="wreath-287175_640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1785918" y="2571744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2" name="11 Imagen" descr="wreath-287175_640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6286512" y="2428868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3" name="12 Imagen" descr="wreath-287175_640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1214414" y="3429000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4" name="13 Imagen" descr="wreath-287175_640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6858016" y="3286124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5" name="14 Imagen" descr="wreath-287175_640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571472" y="4214818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6" name="15 Imagen" descr="wreath-287175_640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7500958" y="4071942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-214346" y="-428652"/>
            <a:ext cx="9572692" cy="757242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b4d28_8df0fc91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1928794" y="2643182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chemeClr val="tx2">
                <a:lumMod val="90000"/>
              </a:schemeClr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4000496" y="4643446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chemeClr val="tx2">
                <a:lumMod val="90000"/>
              </a:schemeClr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857620" y="500042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chemeClr val="tx2">
                <a:lumMod val="90000"/>
              </a:schemeClr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6286512" y="2428868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chemeClr val="tx2">
                <a:lumMod val="90000"/>
              </a:schemeClr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2214546" y="1000108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chemeClr val="tx2">
                <a:lumMod val="90000"/>
              </a:schemeClr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643570" y="1000108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chemeClr val="tx2">
                <a:lumMod val="90000"/>
              </a:schemeClr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2214546" y="4357694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chemeClr val="tx2">
                <a:lumMod val="90000"/>
              </a:schemeClr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5715008" y="4143380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chemeClr val="tx2">
                <a:lumMod val="90000"/>
              </a:schemeClr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14346" y="-428652"/>
            <a:ext cx="9572692" cy="757242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>
                  <a:lumMod val="75000"/>
                  <a:lumOff val="25000"/>
                  <a:shade val="30000"/>
                  <a:satMod val="115000"/>
                </a:schemeClr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f13ac9d32afb2792acbf4a32faacd6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3242369">
            <a:off x="7701102" y="1931797"/>
            <a:ext cx="1179629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3333CC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3242369">
            <a:off x="7701102" y="3290808"/>
            <a:ext cx="1179629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3333CC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3242369">
            <a:off x="6121153" y="2004924"/>
            <a:ext cx="1179629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3333CC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3242369">
            <a:off x="6121153" y="3363935"/>
            <a:ext cx="1179629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3333CC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3242369">
            <a:off x="4549516" y="2004924"/>
            <a:ext cx="1179629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3333CC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3242369">
            <a:off x="4620954" y="3362246"/>
            <a:ext cx="1179629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3333CC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3242369">
            <a:off x="2977880" y="2076362"/>
            <a:ext cx="1179629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3333CC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3242369">
            <a:off x="3120757" y="3433683"/>
            <a:ext cx="1179629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3333CC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3242369">
            <a:off x="1620558" y="2004924"/>
            <a:ext cx="1179629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3333CC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3242369">
            <a:off x="1620558" y="3363935"/>
            <a:ext cx="1179629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3333CC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3242369">
            <a:off x="40609" y="2078051"/>
            <a:ext cx="1179629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3333CC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3242369">
            <a:off x="40609" y="3437062"/>
            <a:ext cx="1179629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3333CC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14346" y="-428652"/>
            <a:ext cx="9572692" cy="757242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Qh8f-ulAtYD-7-whZ2R0fnZYGI7easDXw8drN-mBXQfo0TFh5KEnI8o2OAS0Fh6rRU=h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0"/>
            <a:ext cx="2071670" cy="1643050"/>
          </a:xfrm>
          <a:prstGeom prst="chevron">
            <a:avLst>
              <a:gd name="adj" fmla="val 101267"/>
            </a:avLst>
          </a:prstGeom>
          <a:gradFill>
            <a:gsLst>
              <a:gs pos="47000">
                <a:srgbClr val="003296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1643050"/>
            <a:ext cx="2071670" cy="1714512"/>
          </a:xfrm>
          <a:prstGeom prst="chevron">
            <a:avLst>
              <a:gd name="adj" fmla="val 97509"/>
            </a:avLst>
          </a:prstGeom>
          <a:gradFill>
            <a:gsLst>
              <a:gs pos="47000">
                <a:srgbClr val="003296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3357562"/>
            <a:ext cx="2071670" cy="1643074"/>
          </a:xfrm>
          <a:prstGeom prst="chevron">
            <a:avLst>
              <a:gd name="adj" fmla="val 99348"/>
            </a:avLst>
          </a:prstGeom>
          <a:gradFill>
            <a:gsLst>
              <a:gs pos="47000">
                <a:srgbClr val="003296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0" y="5000636"/>
            <a:ext cx="2071670" cy="1857364"/>
          </a:xfrm>
          <a:prstGeom prst="chevron">
            <a:avLst>
              <a:gd name="adj" fmla="val 90860"/>
            </a:avLst>
          </a:prstGeom>
          <a:gradFill>
            <a:gsLst>
              <a:gs pos="47000">
                <a:srgbClr val="003296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7072330" y="0"/>
            <a:ext cx="2071670" cy="1643050"/>
          </a:xfrm>
          <a:prstGeom prst="chevron">
            <a:avLst>
              <a:gd name="adj" fmla="val 104146"/>
            </a:avLst>
          </a:prstGeom>
          <a:gradFill>
            <a:gsLst>
              <a:gs pos="47000">
                <a:srgbClr val="002A7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0800000">
            <a:off x="7072330" y="1643050"/>
            <a:ext cx="2071670" cy="1714512"/>
          </a:xfrm>
          <a:prstGeom prst="chevron">
            <a:avLst>
              <a:gd name="adj" fmla="val 97509"/>
            </a:avLst>
          </a:prstGeom>
          <a:gradFill>
            <a:gsLst>
              <a:gs pos="47000">
                <a:srgbClr val="002A7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7072330" y="3357562"/>
            <a:ext cx="2071670" cy="1643074"/>
          </a:xfrm>
          <a:prstGeom prst="chevron">
            <a:avLst>
              <a:gd name="adj" fmla="val 105105"/>
            </a:avLst>
          </a:prstGeom>
          <a:gradFill>
            <a:gsLst>
              <a:gs pos="47000">
                <a:srgbClr val="002A7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0800000">
            <a:off x="7072330" y="5000636"/>
            <a:ext cx="2071670" cy="1857364"/>
          </a:xfrm>
          <a:prstGeom prst="chevron">
            <a:avLst>
              <a:gd name="adj" fmla="val 92558"/>
            </a:avLst>
          </a:prstGeom>
          <a:gradFill>
            <a:gsLst>
              <a:gs pos="47000">
                <a:srgbClr val="002A7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1285852" y="0"/>
            <a:ext cx="2071670" cy="1643050"/>
          </a:xfrm>
          <a:prstGeom prst="chevron">
            <a:avLst>
              <a:gd name="adj" fmla="val 104146"/>
            </a:avLst>
          </a:prstGeom>
          <a:gradFill>
            <a:gsLst>
              <a:gs pos="47000">
                <a:srgbClr val="003296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1285852" y="1643050"/>
            <a:ext cx="2071670" cy="1714512"/>
          </a:xfrm>
          <a:prstGeom prst="chevron">
            <a:avLst>
              <a:gd name="adj" fmla="val 102107"/>
            </a:avLst>
          </a:prstGeom>
          <a:gradFill>
            <a:gsLst>
              <a:gs pos="47000">
                <a:srgbClr val="003296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1285852" y="3357562"/>
            <a:ext cx="2071670" cy="1643074"/>
          </a:xfrm>
          <a:prstGeom prst="chevron">
            <a:avLst>
              <a:gd name="adj" fmla="val 104145"/>
            </a:avLst>
          </a:prstGeom>
          <a:gradFill>
            <a:gsLst>
              <a:gs pos="47000">
                <a:srgbClr val="003296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285852" y="5000636"/>
            <a:ext cx="2071670" cy="1857364"/>
          </a:xfrm>
          <a:prstGeom prst="chevron">
            <a:avLst>
              <a:gd name="adj" fmla="val 95104"/>
            </a:avLst>
          </a:prstGeom>
          <a:gradFill>
            <a:gsLst>
              <a:gs pos="47000">
                <a:srgbClr val="003296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5857884" y="0"/>
            <a:ext cx="2071670" cy="1643050"/>
          </a:xfrm>
          <a:prstGeom prst="chevron">
            <a:avLst>
              <a:gd name="adj" fmla="val 104145"/>
            </a:avLst>
          </a:prstGeom>
          <a:gradFill>
            <a:gsLst>
              <a:gs pos="47000">
                <a:srgbClr val="002A7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5857884" y="1643050"/>
            <a:ext cx="2071670" cy="1714512"/>
          </a:xfrm>
          <a:prstGeom prst="chevron">
            <a:avLst>
              <a:gd name="adj" fmla="val 100267"/>
            </a:avLst>
          </a:prstGeom>
          <a:gradFill>
            <a:gsLst>
              <a:gs pos="47000">
                <a:srgbClr val="002A7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5857884" y="3357562"/>
            <a:ext cx="2071670" cy="1643074"/>
          </a:xfrm>
          <a:prstGeom prst="chevron">
            <a:avLst>
              <a:gd name="adj" fmla="val 104146"/>
            </a:avLst>
          </a:prstGeom>
          <a:gradFill>
            <a:gsLst>
              <a:gs pos="47000">
                <a:srgbClr val="002A7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0800000">
            <a:off x="5857884" y="5000636"/>
            <a:ext cx="2071670" cy="1857364"/>
          </a:xfrm>
          <a:prstGeom prst="chevron">
            <a:avLst>
              <a:gd name="adj" fmla="val 90860"/>
            </a:avLst>
          </a:prstGeom>
          <a:gradFill>
            <a:gsLst>
              <a:gs pos="47000">
                <a:srgbClr val="002A7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0800000">
            <a:off x="4714876" y="0"/>
            <a:ext cx="2071670" cy="1643050"/>
          </a:xfrm>
          <a:prstGeom prst="chevron">
            <a:avLst>
              <a:gd name="adj" fmla="val 101267"/>
            </a:avLst>
          </a:prstGeom>
          <a:gradFill>
            <a:gsLst>
              <a:gs pos="47000">
                <a:srgbClr val="002A7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0800000">
            <a:off x="4643438" y="1643050"/>
            <a:ext cx="2071670" cy="1714512"/>
          </a:xfrm>
          <a:prstGeom prst="chevron">
            <a:avLst>
              <a:gd name="adj" fmla="val 99348"/>
            </a:avLst>
          </a:prstGeom>
          <a:gradFill>
            <a:gsLst>
              <a:gs pos="47000">
                <a:srgbClr val="002A7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0800000">
            <a:off x="4643438" y="3357562"/>
            <a:ext cx="2071670" cy="1643074"/>
          </a:xfrm>
          <a:prstGeom prst="chevron">
            <a:avLst>
              <a:gd name="adj" fmla="val 102226"/>
            </a:avLst>
          </a:prstGeom>
          <a:gradFill>
            <a:gsLst>
              <a:gs pos="47000">
                <a:srgbClr val="002A7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0800000">
            <a:off x="4643438" y="5000636"/>
            <a:ext cx="2071670" cy="1857364"/>
          </a:xfrm>
          <a:prstGeom prst="chevron">
            <a:avLst>
              <a:gd name="adj" fmla="val 91709"/>
            </a:avLst>
          </a:prstGeom>
          <a:gradFill>
            <a:gsLst>
              <a:gs pos="47000">
                <a:srgbClr val="002A7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>
            <a:off x="2571736" y="0"/>
            <a:ext cx="2071670" cy="1643050"/>
          </a:xfrm>
          <a:prstGeom prst="chevron">
            <a:avLst>
              <a:gd name="adj" fmla="val 102227"/>
            </a:avLst>
          </a:prstGeom>
          <a:gradFill>
            <a:gsLst>
              <a:gs pos="47000">
                <a:srgbClr val="003296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>
            <a:off x="2571736" y="1643050"/>
            <a:ext cx="2071670" cy="1714512"/>
          </a:xfrm>
          <a:prstGeom prst="chevron">
            <a:avLst>
              <a:gd name="adj" fmla="val 101187"/>
            </a:avLst>
          </a:prstGeom>
          <a:gradFill>
            <a:gsLst>
              <a:gs pos="47000">
                <a:srgbClr val="003296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>
            <a:off x="2571736" y="3357562"/>
            <a:ext cx="2071670" cy="1643074"/>
          </a:xfrm>
          <a:prstGeom prst="chevron">
            <a:avLst>
              <a:gd name="adj" fmla="val 105106"/>
            </a:avLst>
          </a:prstGeom>
          <a:gradFill>
            <a:gsLst>
              <a:gs pos="47000">
                <a:srgbClr val="003296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>
            <a:off x="2500298" y="5000636"/>
            <a:ext cx="2071670" cy="1857364"/>
          </a:xfrm>
          <a:prstGeom prst="chevron">
            <a:avLst>
              <a:gd name="adj" fmla="val 95953"/>
            </a:avLst>
          </a:prstGeom>
          <a:gradFill>
            <a:gsLst>
              <a:gs pos="47000">
                <a:srgbClr val="003296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-214346" y="-428652"/>
            <a:ext cx="9572692" cy="757242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bc76475ba98f618f8e09b04732187e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357486" y="0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857232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357486" y="1785950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2643182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3352433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500362" y="4209665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5138383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500362" y="5995615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857752" y="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857232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857752" y="178595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2643182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3352433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420966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5138383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599561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-214346" y="-428652"/>
            <a:ext cx="9572692" cy="757242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d1fab7b990fc71041cb1718a520bd6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4572000" y="0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071802" y="0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3071802" y="642918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4572000" y="642918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3071802" y="1285860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4572000" y="1285860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72000" y="1857364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071802" y="1857364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3071802" y="2428868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4572000" y="2428868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3071802" y="2928934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4572000" y="2928934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572000" y="3429000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071802" y="3429000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3071802" y="3929066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4572000" y="3929066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3071802" y="4357694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4572000" y="4357694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72000" y="4857760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071802" y="4857760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>
            <a:off x="3071802" y="5286388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4572000" y="5286388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72000" y="5857892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3071802" y="5857892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214346" y="-428652"/>
            <a:ext cx="9572692" cy="871543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df7d3b2ec6d5e0ee4779e05c7a21f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929058" y="5315384"/>
            <a:ext cx="1428750" cy="1428750"/>
          </a:xfrm>
          <a:prstGeom prst="rect">
            <a:avLst/>
          </a:prstGeom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786182" y="529038"/>
            <a:ext cx="1428750" cy="1428750"/>
          </a:xfrm>
          <a:prstGeom prst="rect">
            <a:avLst/>
          </a:prstGeom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6429388" y="2886492"/>
            <a:ext cx="1428750" cy="1428750"/>
          </a:xfrm>
          <a:prstGeom prst="rect">
            <a:avLst/>
          </a:prstGeom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6132393">
            <a:off x="1563622" y="2164131"/>
            <a:ext cx="1428750" cy="1428750"/>
          </a:xfrm>
          <a:prstGeom prst="rect">
            <a:avLst/>
          </a:prstGeom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734359">
            <a:off x="2004674" y="1390737"/>
            <a:ext cx="1428750" cy="1428750"/>
          </a:xfrm>
          <a:prstGeom prst="rect">
            <a:avLst/>
          </a:prstGeom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9030222">
            <a:off x="2793755" y="822493"/>
            <a:ext cx="1428750" cy="1428750"/>
          </a:xfrm>
          <a:prstGeom prst="rect">
            <a:avLst/>
          </a:prstGeom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779942">
            <a:off x="6162996" y="1834282"/>
            <a:ext cx="1428750" cy="1428750"/>
          </a:xfrm>
          <a:prstGeom prst="rect">
            <a:avLst/>
          </a:prstGeom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553842">
            <a:off x="5582159" y="1039133"/>
            <a:ext cx="1428750" cy="1428750"/>
          </a:xfrm>
          <a:prstGeom prst="rect">
            <a:avLst/>
          </a:prstGeom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335866">
            <a:off x="4739092" y="696129"/>
            <a:ext cx="1428750" cy="1428750"/>
          </a:xfrm>
          <a:prstGeom prst="rect">
            <a:avLst/>
          </a:prstGeom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205662">
            <a:off x="1492184" y="3092824"/>
            <a:ext cx="1428750" cy="1428750"/>
          </a:xfrm>
          <a:prstGeom prst="rect">
            <a:avLst/>
          </a:prstGeom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655644">
            <a:off x="1757284" y="3929430"/>
            <a:ext cx="1428750" cy="1428750"/>
          </a:xfrm>
          <a:prstGeom prst="rect">
            <a:avLst/>
          </a:prstGeom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730398">
            <a:off x="2224658" y="4611116"/>
            <a:ext cx="1428750" cy="1428750"/>
          </a:xfrm>
          <a:prstGeom prst="rect">
            <a:avLst/>
          </a:prstGeom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68750">
            <a:off x="3007146" y="5107850"/>
            <a:ext cx="1428750" cy="1428750"/>
          </a:xfrm>
          <a:prstGeom prst="rect">
            <a:avLst/>
          </a:prstGeom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9860310">
            <a:off x="4857752" y="5172508"/>
            <a:ext cx="1428750" cy="1428750"/>
          </a:xfrm>
          <a:prstGeom prst="rect">
            <a:avLst/>
          </a:prstGeom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653952">
            <a:off x="5715008" y="4601004"/>
            <a:ext cx="1428750" cy="1428750"/>
          </a:xfrm>
          <a:prstGeom prst="rect">
            <a:avLst/>
          </a:prstGeom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7642773">
            <a:off x="6264403" y="3864515"/>
            <a:ext cx="1428750" cy="1428750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214346" y="-428652"/>
            <a:ext cx="9572692" cy="757242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a473624b0eb451bc71de549e82626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6" name="5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-357222" y="-285776"/>
            <a:ext cx="1428760" cy="14287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143900" y="-357214"/>
            <a:ext cx="1357322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928926" y="4643446"/>
            <a:ext cx="1571636" cy="157163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357818" y="4572008"/>
            <a:ext cx="1571636" cy="157163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CC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7786678" y="357166"/>
            <a:ext cx="1357322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660746">
                  <a:alpha val="99608"/>
                </a:srgbClr>
              </a:clrFrom>
              <a:clrTo>
                <a:srgbClr val="660746">
                  <a:alpha val="0"/>
                </a:srgbClr>
              </a:clrTo>
            </a:clrChange>
            <a:duotone>
              <a:prstClr val="black"/>
              <a:srgbClr val="FF33CC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0" y="500042"/>
            <a:ext cx="1357322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143768" y="1071546"/>
            <a:ext cx="1571636" cy="157163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CC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6786578" y="2000240"/>
            <a:ext cx="1500198" cy="15001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286512" y="2786058"/>
            <a:ext cx="1571636" cy="157163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CC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929322" y="3714752"/>
            <a:ext cx="1571636" cy="157163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34" y="1214422"/>
            <a:ext cx="1571636" cy="157163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CC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071538" y="2071678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643042" y="3000372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CC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214546" y="3929066"/>
            <a:ext cx="1571636" cy="157163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CC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3571868" y="5500702"/>
            <a:ext cx="1571636" cy="157163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CC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929190" y="5500702"/>
            <a:ext cx="1571636" cy="157163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2" name="21 Rectángulo"/>
          <p:cNvSpPr/>
          <p:nvPr/>
        </p:nvSpPr>
        <p:spPr>
          <a:xfrm>
            <a:off x="-214346" y="-428652"/>
            <a:ext cx="9572692" cy="878687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_IMG_158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8" cy="6858000"/>
          </a:xfrm>
          <a:prstGeom prst="rect">
            <a:avLst/>
          </a:prstGeom>
        </p:spPr>
      </p:pic>
      <p:pic>
        <p:nvPicPr>
          <p:cNvPr id="9" name="8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0"/>
            <a:ext cx="3048000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72066" y="0"/>
            <a:ext cx="3143272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357166"/>
            <a:ext cx="3048000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72066" y="357166"/>
            <a:ext cx="3143272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857256"/>
            <a:ext cx="3048000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72066" y="857256"/>
            <a:ext cx="3143272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1214422"/>
            <a:ext cx="3048000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72066" y="1214422"/>
            <a:ext cx="3143272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1571636"/>
            <a:ext cx="3048000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72066" y="1571636"/>
            <a:ext cx="3143272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1928802"/>
            <a:ext cx="3048000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72066" y="1928802"/>
            <a:ext cx="3143272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2428892"/>
            <a:ext cx="3048000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72066" y="2428892"/>
            <a:ext cx="3143272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2786058"/>
            <a:ext cx="3048000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72066" y="2786058"/>
            <a:ext cx="3143272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3143272"/>
            <a:ext cx="3048000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72066" y="3143272"/>
            <a:ext cx="3143272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3500438"/>
            <a:ext cx="3048000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72066" y="3500438"/>
            <a:ext cx="3143272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3929066"/>
            <a:ext cx="3048000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72066" y="3929066"/>
            <a:ext cx="3143272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4357694"/>
            <a:ext cx="3048000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72066" y="4357694"/>
            <a:ext cx="3143272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071538" y="4643470"/>
            <a:ext cx="3048000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00628" y="4643470"/>
            <a:ext cx="3143272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071538" y="5000636"/>
            <a:ext cx="3048000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00628" y="5000636"/>
            <a:ext cx="3143272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071538" y="5357826"/>
            <a:ext cx="3048000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" name="37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00628" y="5357826"/>
            <a:ext cx="3143272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" name="38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000100" y="5643578"/>
            <a:ext cx="3048000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" name="39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00628" y="5643578"/>
            <a:ext cx="3143272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41" name="40 Rectángulo"/>
          <p:cNvSpPr/>
          <p:nvPr/>
        </p:nvSpPr>
        <p:spPr>
          <a:xfrm>
            <a:off x="-214346" y="-428652"/>
            <a:ext cx="9572692" cy="842968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3ABDE"/>
              </a:gs>
              <a:gs pos="50000">
                <a:srgbClr val="760057">
                  <a:shade val="67500"/>
                  <a:satMod val="115000"/>
                </a:srgbClr>
              </a:gs>
              <a:gs pos="100000">
                <a:srgbClr val="76005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faf2b9db7adbe537489eaa91ae1642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6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928794" y="785794"/>
            <a:ext cx="5262348" cy="5262348"/>
          </a:xfrm>
          <a:prstGeom prst="donu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14346" y="-428652"/>
            <a:ext cx="9572692" cy="757242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0ddb94721c3ba977566a9848e7feb7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3714744" y="1142984"/>
            <a:ext cx="4429092" cy="4357718"/>
          </a:xfrm>
          <a:prstGeom prst="chevron">
            <a:avLst>
              <a:gd name="adj" fmla="val 63914"/>
            </a:avLst>
          </a:prstGeom>
          <a:gradFill flip="none" rotWithShape="1">
            <a:gsLst>
              <a:gs pos="0">
                <a:schemeClr val="accent4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4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4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1000068" y="1142984"/>
            <a:ext cx="4857784" cy="4357718"/>
          </a:xfrm>
          <a:prstGeom prst="chevron">
            <a:avLst>
              <a:gd name="adj" fmla="val 73817"/>
            </a:avLst>
          </a:prstGeom>
          <a:gradFill flip="none" rotWithShape="1">
            <a:gsLst>
              <a:gs pos="0">
                <a:schemeClr val="accent4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4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4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800000">
            <a:off x="0" y="1142984"/>
            <a:ext cx="4857784" cy="4357718"/>
          </a:xfrm>
          <a:prstGeom prst="chevron">
            <a:avLst>
              <a:gd name="adj" fmla="val 80330"/>
            </a:avLst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4714908" y="1142984"/>
            <a:ext cx="4429092" cy="4357718"/>
          </a:xfrm>
          <a:prstGeom prst="chevron">
            <a:avLst>
              <a:gd name="adj" fmla="val 67531"/>
            </a:avLst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214346" y="-428652"/>
            <a:ext cx="9572692" cy="757242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7f50ec37b6f26813d7d8283b07dfe4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1313694966_Vector_Clipart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785918" y="714356"/>
            <a:ext cx="5500726" cy="5500726"/>
          </a:xfrm>
          <a:prstGeom prst="rect">
            <a:avLst/>
          </a:prstGeom>
        </p:spPr>
      </p:pic>
      <p:pic>
        <p:nvPicPr>
          <p:cNvPr id="6" name="5 Imagen" descr="1313694966_Vector_Clipart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70471">
            <a:off x="1756893" y="814796"/>
            <a:ext cx="5500726" cy="5500726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14346" y="-428652"/>
            <a:ext cx="9572692" cy="757242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5b205cbb54e7d473317796b63ebcd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5" name="4 Imagen" descr="rainbow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3ABD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0"/>
            <a:ext cx="1428728" cy="141444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rainbow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3ABD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0"/>
            <a:ext cx="1357290" cy="128586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ainbow-spiral-md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286116" y="1214422"/>
            <a:ext cx="1428728" cy="141444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rainbow-spiral-md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1214422"/>
            <a:ext cx="1357290" cy="128586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rainbow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3ABD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2571744"/>
            <a:ext cx="1357290" cy="128586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rainbow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3ABD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2500306"/>
            <a:ext cx="1428728" cy="141444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rainbow-spiral-md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3786190"/>
            <a:ext cx="1357290" cy="128586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rainbow-spiral-md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43240" y="6150779"/>
            <a:ext cx="1428728" cy="141444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rainbow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3ABD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5143512"/>
            <a:ext cx="1500198" cy="128586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rainbow-spiral-md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286116" y="3786190"/>
            <a:ext cx="1428728" cy="141444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rainbow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3ABD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5000636"/>
            <a:ext cx="1428728" cy="141444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rainbow-spiral-md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6215070"/>
            <a:ext cx="1357290" cy="128586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-214346" y="-428652"/>
            <a:ext cx="9572692" cy="96441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aa9c29044a182719d02a3edd08b46d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8187284">
            <a:off x="3645677" y="775528"/>
            <a:ext cx="1817381" cy="1769719"/>
          </a:xfrm>
          <a:prstGeom prst="teardrop">
            <a:avLst>
              <a:gd name="adj" fmla="val 143785"/>
            </a:avLst>
          </a:prstGeom>
          <a:gradFill flip="none" rotWithShape="1">
            <a:gsLst>
              <a:gs pos="78000">
                <a:schemeClr val="tx1">
                  <a:alpha val="0"/>
                </a:schemeClr>
              </a:gs>
              <a:gs pos="50000">
                <a:srgbClr val="DA0058">
                  <a:shade val="67500"/>
                  <a:satMod val="115000"/>
                </a:srgbClr>
              </a:gs>
              <a:gs pos="100000">
                <a:srgbClr val="DA0058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26182">
            <a:off x="3574311" y="4240835"/>
            <a:ext cx="1817381" cy="1769719"/>
          </a:xfrm>
          <a:prstGeom prst="teardrop">
            <a:avLst>
              <a:gd name="adj" fmla="val 143785"/>
            </a:avLst>
          </a:prstGeom>
          <a:gradFill flip="none" rotWithShape="1">
            <a:gsLst>
              <a:gs pos="78000">
                <a:schemeClr val="tx1">
                  <a:alpha val="0"/>
                </a:schemeClr>
              </a:gs>
              <a:gs pos="50000">
                <a:srgbClr val="DA0058">
                  <a:shade val="67500"/>
                  <a:satMod val="115000"/>
                </a:srgbClr>
              </a:gs>
              <a:gs pos="100000">
                <a:srgbClr val="DA0058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806971">
            <a:off x="1786558" y="2454699"/>
            <a:ext cx="1817381" cy="1769719"/>
          </a:xfrm>
          <a:prstGeom prst="teardrop">
            <a:avLst>
              <a:gd name="adj" fmla="val 143785"/>
            </a:avLst>
          </a:prstGeom>
          <a:gradFill flip="none" rotWithShape="1">
            <a:gsLst>
              <a:gs pos="78000">
                <a:schemeClr val="tx1">
                  <a:alpha val="0"/>
                </a:schemeClr>
              </a:gs>
              <a:gs pos="50000">
                <a:srgbClr val="DA0058">
                  <a:shade val="67500"/>
                  <a:satMod val="115000"/>
                </a:srgbClr>
              </a:gs>
              <a:gs pos="100000">
                <a:srgbClr val="DA0058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748098">
            <a:off x="5355653" y="2667277"/>
            <a:ext cx="1817381" cy="1769719"/>
          </a:xfrm>
          <a:prstGeom prst="teardrop">
            <a:avLst>
              <a:gd name="adj" fmla="val 143785"/>
            </a:avLst>
          </a:prstGeom>
          <a:gradFill flip="none" rotWithShape="1">
            <a:gsLst>
              <a:gs pos="78000">
                <a:schemeClr val="tx1">
                  <a:alpha val="0"/>
                </a:schemeClr>
              </a:gs>
              <a:gs pos="50000">
                <a:srgbClr val="DA0058">
                  <a:shade val="67500"/>
                  <a:satMod val="115000"/>
                </a:srgbClr>
              </a:gs>
              <a:gs pos="100000">
                <a:srgbClr val="DA0058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5400000">
            <a:off x="2468322" y="1299763"/>
            <a:ext cx="1817381" cy="1769719"/>
          </a:xfrm>
          <a:prstGeom prst="teardrop">
            <a:avLst>
              <a:gd name="adj" fmla="val 143785"/>
            </a:avLst>
          </a:prstGeom>
          <a:gradFill flip="none" rotWithShape="1">
            <a:gsLst>
              <a:gs pos="78000">
                <a:schemeClr val="tx1">
                  <a:alpha val="0"/>
                </a:schemeClr>
              </a:gs>
              <a:gs pos="50000">
                <a:srgbClr val="DA0058">
                  <a:shade val="67500"/>
                  <a:satMod val="115000"/>
                </a:srgbClr>
              </a:gs>
              <a:gs pos="100000">
                <a:srgbClr val="DA0058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4857752" y="1285860"/>
            <a:ext cx="1817381" cy="1769719"/>
          </a:xfrm>
          <a:prstGeom prst="teardrop">
            <a:avLst>
              <a:gd name="adj" fmla="val 143785"/>
            </a:avLst>
          </a:prstGeom>
          <a:gradFill flip="none" rotWithShape="1">
            <a:gsLst>
              <a:gs pos="78000">
                <a:schemeClr val="tx1">
                  <a:alpha val="0"/>
                </a:schemeClr>
              </a:gs>
              <a:gs pos="50000">
                <a:srgbClr val="DA0058">
                  <a:shade val="67500"/>
                  <a:satMod val="115000"/>
                </a:srgbClr>
              </a:gs>
              <a:gs pos="100000">
                <a:srgbClr val="DA0058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2285984" y="3786190"/>
            <a:ext cx="1817381" cy="1769719"/>
          </a:xfrm>
          <a:prstGeom prst="teardrop">
            <a:avLst>
              <a:gd name="adj" fmla="val 143785"/>
            </a:avLst>
          </a:prstGeom>
          <a:gradFill flip="none" rotWithShape="1">
            <a:gsLst>
              <a:gs pos="78000">
                <a:schemeClr val="tx1">
                  <a:alpha val="0"/>
                </a:schemeClr>
              </a:gs>
              <a:gs pos="50000">
                <a:srgbClr val="DA0058">
                  <a:shade val="67500"/>
                  <a:satMod val="115000"/>
                </a:srgbClr>
              </a:gs>
              <a:gs pos="100000">
                <a:srgbClr val="DA0058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4833921" y="3738583"/>
            <a:ext cx="1817381" cy="1769719"/>
          </a:xfrm>
          <a:prstGeom prst="teardrop">
            <a:avLst>
              <a:gd name="adj" fmla="val 143785"/>
            </a:avLst>
          </a:prstGeom>
          <a:gradFill flip="none" rotWithShape="1">
            <a:gsLst>
              <a:gs pos="78000">
                <a:schemeClr val="tx1">
                  <a:alpha val="0"/>
                </a:schemeClr>
              </a:gs>
              <a:gs pos="50000">
                <a:srgbClr val="DA0058">
                  <a:shade val="67500"/>
                  <a:satMod val="115000"/>
                </a:srgbClr>
              </a:gs>
              <a:gs pos="100000">
                <a:srgbClr val="DA0058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14346" y="-428652"/>
            <a:ext cx="9572692" cy="757242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8383301_1280x7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14480" y="2214554"/>
            <a:ext cx="3071834" cy="2500330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779428">
            <a:off x="2970054" y="485247"/>
            <a:ext cx="3071834" cy="2500330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379450">
            <a:off x="4373099" y="1982840"/>
            <a:ext cx="3071834" cy="2500330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5121960">
            <a:off x="3127436" y="3596865"/>
            <a:ext cx="3071834" cy="2500330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42041">
            <a:off x="1875158" y="1300057"/>
            <a:ext cx="3071834" cy="2500330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6524849">
            <a:off x="3784866" y="1106105"/>
            <a:ext cx="3071834" cy="2500330"/>
          </a:xfrm>
          <a:prstGeom prst="rect">
            <a:avLst/>
          </a:prstGeom>
        </p:spPr>
      </p:pic>
      <p:pic>
        <p:nvPicPr>
          <p:cNvPr id="11" name="10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247200">
            <a:off x="4015530" y="3128591"/>
            <a:ext cx="3071834" cy="2500330"/>
          </a:xfrm>
          <a:prstGeom prst="rect">
            <a:avLst/>
          </a:prstGeom>
        </p:spPr>
      </p:pic>
      <p:pic>
        <p:nvPicPr>
          <p:cNvPr id="12" name="11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7487117">
            <a:off x="2046715" y="3136868"/>
            <a:ext cx="3071834" cy="250033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14346" y="-428652"/>
            <a:ext cx="9572692" cy="757242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6d8c21058d9519036ae99c23db5cd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8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5400000">
            <a:off x="3357566" y="-1643086"/>
            <a:ext cx="2357430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0000">
                <a:schemeClr val="accent2">
                  <a:lumMod val="40000"/>
                  <a:lumOff val="60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3357566" y="2857484"/>
            <a:ext cx="2357430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0000">
                <a:schemeClr val="accent2">
                  <a:lumMod val="40000"/>
                  <a:lumOff val="60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5400000">
            <a:off x="3357566" y="-1285920"/>
            <a:ext cx="2357430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0000">
                <a:schemeClr val="accent2">
                  <a:lumMod val="40000"/>
                  <a:lumOff val="60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>
            <a:off x="3357566" y="2500294"/>
            <a:ext cx="2357430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0000">
                <a:schemeClr val="accent2">
                  <a:lumMod val="40000"/>
                  <a:lumOff val="60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6200000">
            <a:off x="3357566" y="2143104"/>
            <a:ext cx="2357430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0000">
                <a:schemeClr val="accent2">
                  <a:lumMod val="40000"/>
                  <a:lumOff val="60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>
            <a:off x="3357566" y="-928730"/>
            <a:ext cx="2357430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0000">
                <a:schemeClr val="accent2">
                  <a:lumMod val="40000"/>
                  <a:lumOff val="60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>
            <a:off x="3357566" y="-571516"/>
            <a:ext cx="2357430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0000">
                <a:schemeClr val="accent2">
                  <a:lumMod val="40000"/>
                  <a:lumOff val="60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5400000">
            <a:off x="3357566" y="-214350"/>
            <a:ext cx="2357430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0000">
                <a:schemeClr val="accent2">
                  <a:lumMod val="40000"/>
                  <a:lumOff val="60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5400000">
            <a:off x="3357566" y="142840"/>
            <a:ext cx="2357430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0000">
                <a:schemeClr val="accent2">
                  <a:lumMod val="40000"/>
                  <a:lumOff val="60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200000">
            <a:off x="3357566" y="1785914"/>
            <a:ext cx="2357430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0000">
                <a:schemeClr val="accent2">
                  <a:lumMod val="40000"/>
                  <a:lumOff val="60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6200000">
            <a:off x="3357566" y="1428724"/>
            <a:ext cx="2357430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0000">
                <a:schemeClr val="accent2">
                  <a:lumMod val="40000"/>
                  <a:lumOff val="60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6200000">
            <a:off x="3357566" y="1071534"/>
            <a:ext cx="2357430" cy="5643602"/>
          </a:xfrm>
          <a:prstGeom prst="moon">
            <a:avLst>
              <a:gd name="adj" fmla="val 12308"/>
            </a:avLst>
          </a:prstGeom>
          <a:gradFill flip="none" rotWithShape="1">
            <a:gsLst>
              <a:gs pos="60000">
                <a:schemeClr val="accent2">
                  <a:lumMod val="40000"/>
                  <a:lumOff val="60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14346" y="-428652"/>
            <a:ext cx="9572692" cy="757242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7ff97381fb0eabaeb11d4c7b405bae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4572000" y="0"/>
            <a:ext cx="1714512" cy="6858000"/>
          </a:xfrm>
          <a:prstGeom prst="moon">
            <a:avLst>
              <a:gd name="adj" fmla="val 12299"/>
            </a:avLst>
          </a:prstGeom>
          <a:gradFill flip="none" rotWithShape="1">
            <a:gsLst>
              <a:gs pos="25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2928926" y="0"/>
            <a:ext cx="1571636" cy="6858000"/>
          </a:xfrm>
          <a:prstGeom prst="moon">
            <a:avLst>
              <a:gd name="adj" fmla="val 13888"/>
            </a:avLst>
          </a:prstGeom>
          <a:gradFill flip="none" rotWithShape="1">
            <a:gsLst>
              <a:gs pos="25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2643174" y="357166"/>
            <a:ext cx="1571636" cy="6143644"/>
          </a:xfrm>
          <a:prstGeom prst="moon">
            <a:avLst>
              <a:gd name="adj" fmla="val 13888"/>
            </a:avLst>
          </a:prstGeom>
          <a:gradFill flip="none" rotWithShape="1">
            <a:gsLst>
              <a:gs pos="25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4857752" y="285728"/>
            <a:ext cx="1714512" cy="6215106"/>
          </a:xfrm>
          <a:prstGeom prst="moon">
            <a:avLst>
              <a:gd name="adj" fmla="val 13219"/>
            </a:avLst>
          </a:prstGeom>
          <a:gradFill flip="none" rotWithShape="1">
            <a:gsLst>
              <a:gs pos="25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5143504" y="714356"/>
            <a:ext cx="1714512" cy="5572164"/>
          </a:xfrm>
          <a:prstGeom prst="moon">
            <a:avLst>
              <a:gd name="adj" fmla="val 13219"/>
            </a:avLst>
          </a:prstGeom>
          <a:gradFill flip="none" rotWithShape="1">
            <a:gsLst>
              <a:gs pos="25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2357422" y="714356"/>
            <a:ext cx="1571636" cy="5500726"/>
          </a:xfrm>
          <a:prstGeom prst="moon">
            <a:avLst>
              <a:gd name="adj" fmla="val 13888"/>
            </a:avLst>
          </a:prstGeom>
          <a:gradFill flip="none" rotWithShape="1">
            <a:gsLst>
              <a:gs pos="25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2071670" y="1142984"/>
            <a:ext cx="1571636" cy="4786346"/>
          </a:xfrm>
          <a:prstGeom prst="moon">
            <a:avLst>
              <a:gd name="adj" fmla="val 13888"/>
            </a:avLst>
          </a:prstGeom>
          <a:gradFill flip="none" rotWithShape="1">
            <a:gsLst>
              <a:gs pos="25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1785918" y="1428736"/>
            <a:ext cx="1571636" cy="4143404"/>
          </a:xfrm>
          <a:prstGeom prst="moon">
            <a:avLst>
              <a:gd name="adj" fmla="val 13888"/>
            </a:avLst>
          </a:prstGeom>
          <a:gradFill flip="none" rotWithShape="1">
            <a:gsLst>
              <a:gs pos="25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5429256" y="1214422"/>
            <a:ext cx="1571636" cy="4714908"/>
          </a:xfrm>
          <a:prstGeom prst="moon">
            <a:avLst>
              <a:gd name="adj" fmla="val 13219"/>
            </a:avLst>
          </a:prstGeom>
          <a:gradFill flip="none" rotWithShape="1">
            <a:gsLst>
              <a:gs pos="25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5715008" y="1500174"/>
            <a:ext cx="1428760" cy="4143404"/>
          </a:xfrm>
          <a:prstGeom prst="moon">
            <a:avLst>
              <a:gd name="adj" fmla="val 12115"/>
            </a:avLst>
          </a:prstGeom>
          <a:gradFill flip="none" rotWithShape="1">
            <a:gsLst>
              <a:gs pos="25000">
                <a:srgbClr val="C0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14346" y="-428652"/>
            <a:ext cx="9572692" cy="757242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7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8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8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8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9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9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9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0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0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0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ca4836ad1d9e4adca07a489b4bcb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9339625">
            <a:off x="-232386" y="2351015"/>
            <a:ext cx="2857488" cy="214314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339625">
            <a:off x="339085" y="2351014"/>
            <a:ext cx="2857488" cy="214314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339625">
            <a:off x="839184" y="2351016"/>
            <a:ext cx="2857488" cy="214314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339625">
            <a:off x="1410655" y="2351015"/>
            <a:ext cx="2857488" cy="214314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339625">
            <a:off x="1910756" y="2351014"/>
            <a:ext cx="2857488" cy="214314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339625">
            <a:off x="2482227" y="2351013"/>
            <a:ext cx="2857488" cy="214314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339625">
            <a:off x="2982326" y="2351015"/>
            <a:ext cx="2857488" cy="214314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339625">
            <a:off x="3553797" y="2351014"/>
            <a:ext cx="2857488" cy="214314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339625">
            <a:off x="4053860" y="2351014"/>
            <a:ext cx="2857488" cy="214314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339625">
            <a:off x="4625331" y="2351013"/>
            <a:ext cx="2857488" cy="214314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339625">
            <a:off x="5125430" y="2351015"/>
            <a:ext cx="2857488" cy="214314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339625">
            <a:off x="5696901" y="2351014"/>
            <a:ext cx="2857488" cy="214314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9339625">
            <a:off x="6197002" y="2351013"/>
            <a:ext cx="2857488" cy="214314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9339625">
            <a:off x="6768473" y="2351012"/>
            <a:ext cx="2857488" cy="214314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080535">
            <a:off x="-237031" y="4143195"/>
            <a:ext cx="2857488" cy="214314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3080535">
            <a:off x="334442" y="4143195"/>
            <a:ext cx="2857488" cy="214314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3080535">
            <a:off x="834508" y="4143195"/>
            <a:ext cx="2857488" cy="214314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3080535">
            <a:off x="1406012" y="4143195"/>
            <a:ext cx="2857488" cy="214314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3080535">
            <a:off x="1977516" y="4143196"/>
            <a:ext cx="2857488" cy="214314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3080535">
            <a:off x="2549021" y="4143195"/>
            <a:ext cx="2857488" cy="214314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3080535">
            <a:off x="3049118" y="4143196"/>
            <a:ext cx="2857488" cy="214314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3080535">
            <a:off x="3620590" y="4143195"/>
            <a:ext cx="2857488" cy="214314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080535">
            <a:off x="4120689" y="4143196"/>
            <a:ext cx="2857488" cy="214314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080535">
            <a:off x="4692161" y="4143195"/>
            <a:ext cx="2857488" cy="214314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080535">
            <a:off x="5192228" y="4143195"/>
            <a:ext cx="2857488" cy="214314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080535">
            <a:off x="5835169" y="4143195"/>
            <a:ext cx="2857488" cy="214314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3080535">
            <a:off x="6335235" y="4143195"/>
            <a:ext cx="2857488" cy="214314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3080535">
            <a:off x="6906739" y="4143195"/>
            <a:ext cx="2857488" cy="214314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214346" y="-428652"/>
            <a:ext cx="9572692" cy="757242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3000"/>
                            </p:stCondLst>
                            <p:childTnLst>
                              <p:par>
                                <p:cTn id="205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b39acea09cd990047cefd9f942ec7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>
            <a:off x="1571604" y="0"/>
            <a:ext cx="278605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429124" y="0"/>
            <a:ext cx="277659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1571604" y="857232"/>
            <a:ext cx="278605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F33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429124" y="857232"/>
            <a:ext cx="277659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F33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1571604" y="1714512"/>
            <a:ext cx="278605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429124" y="1714512"/>
            <a:ext cx="277659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1571604" y="2571744"/>
            <a:ext cx="278605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F33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429124" y="2571744"/>
            <a:ext cx="277659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F33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1571604" y="3429024"/>
            <a:ext cx="278605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4429124" y="3429024"/>
            <a:ext cx="277659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1571604" y="4286256"/>
            <a:ext cx="278605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F33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4429124" y="4286256"/>
            <a:ext cx="277659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F33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1571604" y="5143536"/>
            <a:ext cx="278605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4429124" y="5143536"/>
            <a:ext cx="277659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1571604" y="6000768"/>
            <a:ext cx="278605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F33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4429124" y="6000768"/>
            <a:ext cx="277659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F33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14346" y="-428652"/>
            <a:ext cx="9572692" cy="892975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2e2528ca3e1612d17f622fa008aa3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5" name="4 Imagen" descr="1313694966_Vector_Clipart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785918" y="571480"/>
            <a:ext cx="5643592" cy="5643592"/>
          </a:xfrm>
          <a:prstGeom prst="rect">
            <a:avLst/>
          </a:prstGeom>
        </p:spPr>
      </p:pic>
      <p:pic>
        <p:nvPicPr>
          <p:cNvPr id="6" name="5 Imagen" descr="1313694966_Vector_Clipart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285984" y="1000108"/>
            <a:ext cx="4643460" cy="464346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14346" y="-428652"/>
            <a:ext cx="9572692" cy="757242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2d46dd6c71dd76f8333546dab42dfe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7966295">
            <a:off x="3472591" y="472227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18000">
                <a:schemeClr val="tx2">
                  <a:lumMod val="9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64748">
            <a:off x="3473136" y="4544714"/>
            <a:ext cx="2286016" cy="2286016"/>
          </a:xfrm>
          <a:prstGeom prst="teardrop">
            <a:avLst>
              <a:gd name="adj" fmla="val 123590"/>
            </a:avLst>
          </a:prstGeom>
          <a:gradFill flip="none" rotWithShape="1">
            <a:gsLst>
              <a:gs pos="18000">
                <a:schemeClr val="tx2">
                  <a:lumMod val="9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890461">
            <a:off x="1574709" y="2327739"/>
            <a:ext cx="2279805" cy="2369668"/>
          </a:xfrm>
          <a:prstGeom prst="teardrop">
            <a:avLst>
              <a:gd name="adj" fmla="val 116847"/>
            </a:avLst>
          </a:prstGeom>
          <a:gradFill flip="none" rotWithShape="1">
            <a:gsLst>
              <a:gs pos="18000">
                <a:schemeClr val="tx2">
                  <a:lumMod val="9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450581">
            <a:off x="5424063" y="2352427"/>
            <a:ext cx="2384975" cy="2388141"/>
          </a:xfrm>
          <a:prstGeom prst="teardrop">
            <a:avLst>
              <a:gd name="adj" fmla="val 115222"/>
            </a:avLst>
          </a:prstGeom>
          <a:gradFill flip="none" rotWithShape="1">
            <a:gsLst>
              <a:gs pos="18000">
                <a:schemeClr val="tx2">
                  <a:lumMod val="9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396723">
            <a:off x="4797807" y="797286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18000">
                <a:schemeClr val="tx2">
                  <a:lumMod val="9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660127">
            <a:off x="2226245" y="868931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18000">
                <a:schemeClr val="tx2">
                  <a:lumMod val="9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2071670" y="3929066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18000">
                <a:schemeClr val="tx2">
                  <a:lumMod val="9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4929190" y="3857628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18000">
                <a:schemeClr val="tx2">
                  <a:lumMod val="9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14346" y="-428652"/>
            <a:ext cx="9572692" cy="757242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8b8d20226154c432dafbff5a4797fd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edio marco"/>
          <p:cNvSpPr/>
          <p:nvPr/>
        </p:nvSpPr>
        <p:spPr>
          <a:xfrm>
            <a:off x="1071570" y="571504"/>
            <a:ext cx="2714612" cy="2428868"/>
          </a:xfrm>
          <a:prstGeom prst="halfFrame">
            <a:avLst>
              <a:gd name="adj1" fmla="val 5887"/>
              <a:gd name="adj2" fmla="val 6540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>
            <a:off x="1571604" y="1071546"/>
            <a:ext cx="2714612" cy="2286016"/>
          </a:xfrm>
          <a:prstGeom prst="halfFrame">
            <a:avLst>
              <a:gd name="adj1" fmla="val 6821"/>
              <a:gd name="adj2" fmla="val 7751"/>
            </a:avLst>
          </a:prstGeom>
          <a:solidFill>
            <a:srgbClr val="AFD9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2071670" y="1571612"/>
            <a:ext cx="2571768" cy="2071702"/>
          </a:xfrm>
          <a:prstGeom prst="halfFrame">
            <a:avLst>
              <a:gd name="adj1" fmla="val 6661"/>
              <a:gd name="adj2" fmla="val 7174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5400000">
            <a:off x="5357806" y="785806"/>
            <a:ext cx="2143140" cy="2714620"/>
          </a:xfrm>
          <a:prstGeom prst="halfFrame">
            <a:avLst>
              <a:gd name="adj1" fmla="val 7876"/>
              <a:gd name="adj2" fmla="val 6884"/>
            </a:avLst>
          </a:prstGeom>
          <a:solidFill>
            <a:srgbClr val="AFD9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flipH="1">
            <a:off x="5572132" y="642918"/>
            <a:ext cx="2643174" cy="2214578"/>
          </a:xfrm>
          <a:prstGeom prst="halfFrame">
            <a:avLst>
              <a:gd name="adj1" fmla="val 6611"/>
              <a:gd name="adj2" fmla="val 6612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flipH="1">
            <a:off x="4929190" y="1571612"/>
            <a:ext cx="2357454" cy="2071702"/>
          </a:xfrm>
          <a:prstGeom prst="halfFrame">
            <a:avLst>
              <a:gd name="adj1" fmla="val 6661"/>
              <a:gd name="adj2" fmla="val 7687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6200000">
            <a:off x="1000104" y="3428996"/>
            <a:ext cx="2857488" cy="2714620"/>
          </a:xfrm>
          <a:prstGeom prst="halfFrame">
            <a:avLst>
              <a:gd name="adj1" fmla="val 6334"/>
              <a:gd name="adj2" fmla="val 6334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 flipV="1">
            <a:off x="5424522" y="3362296"/>
            <a:ext cx="2928926" cy="2633706"/>
          </a:xfrm>
          <a:prstGeom prst="halfFrame">
            <a:avLst>
              <a:gd name="adj1" fmla="val 4464"/>
              <a:gd name="adj2" fmla="val 5986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 flipV="1">
            <a:off x="5317365" y="3183701"/>
            <a:ext cx="2214546" cy="2848020"/>
          </a:xfrm>
          <a:prstGeom prst="halfFrame">
            <a:avLst>
              <a:gd name="adj1" fmla="val 7205"/>
              <a:gd name="adj2" fmla="val 6110"/>
            </a:avLst>
          </a:prstGeom>
          <a:solidFill>
            <a:srgbClr val="AFD9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>
            <a:off x="1857356" y="3429000"/>
            <a:ext cx="2000264" cy="2571768"/>
          </a:xfrm>
          <a:prstGeom prst="halfFrame">
            <a:avLst>
              <a:gd name="adj1" fmla="val 7286"/>
              <a:gd name="adj2" fmla="val 6802"/>
            </a:avLst>
          </a:prstGeom>
          <a:solidFill>
            <a:srgbClr val="AFD9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rot="16200000">
            <a:off x="2714612" y="3357562"/>
            <a:ext cx="1357322" cy="2500330"/>
          </a:xfrm>
          <a:prstGeom prst="halfFrame">
            <a:avLst>
              <a:gd name="adj1" fmla="val 10086"/>
              <a:gd name="adj2" fmla="val 10438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rot="16200000" flipV="1">
            <a:off x="5357834" y="3286108"/>
            <a:ext cx="1357290" cy="2643206"/>
          </a:xfrm>
          <a:prstGeom prst="halfFrame">
            <a:avLst>
              <a:gd name="adj1" fmla="val 8625"/>
              <a:gd name="adj2" fmla="val 11045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214346" y="-428652"/>
            <a:ext cx="9572692" cy="757242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0cc76aaa5c7b9d273cca3db52feff3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wreath-287175_640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3500430" y="0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6" name="5 Imagen" descr="wreath-287175_640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4500562" y="0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7" name="6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200A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857232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8" name="7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200A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14942" y="785794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9" name="8 Imagen" descr="wreath-287175_640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2357422" y="1714488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0" name="9 Imagen" descr="wreath-287175_640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5715008" y="1643050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1" name="10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200A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785918" y="2571744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2" name="11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200A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286512" y="2428868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3" name="12 Imagen" descr="wreath-287175_640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1214414" y="3429000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4" name="13 Imagen" descr="wreath-287175_640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6858016" y="3286124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5" name="14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200A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4214818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6" name="15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200A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500958" y="4071942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-214346" y="-428652"/>
            <a:ext cx="9572692" cy="757242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0f094ec56e96bd7541483c0e71fbc9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1928794" y="2643182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>
            <a:solidFill>
              <a:schemeClr val="tx1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4000496" y="4643446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>
            <a:solidFill>
              <a:schemeClr val="tx1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857620" y="500042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>
            <a:solidFill>
              <a:schemeClr val="tx1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6286512" y="2428868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>
            <a:solidFill>
              <a:schemeClr val="tx1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2214546" y="1000108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>
            <a:solidFill>
              <a:schemeClr val="tx1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643570" y="1000108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>
            <a:solidFill>
              <a:schemeClr val="tx1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2214546" y="4357694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>
            <a:solidFill>
              <a:schemeClr val="tx1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5715008" y="4143380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>
            <a:solidFill>
              <a:schemeClr val="tx1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14346" y="-428652"/>
            <a:ext cx="9572692" cy="757242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04f631a0be69fb985e541fff63ba9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32109" cy="6858000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357486" y="0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428924" y="857232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357486" y="1785950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428924" y="2643182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428924" y="3352433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500362" y="4209665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428924" y="5138383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500362" y="5995615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857752" y="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929190" y="857232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857752" y="178595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929190" y="2643182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929190" y="3352433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000628" y="420966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929190" y="5138383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000628" y="599561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-214346" y="-428652"/>
            <a:ext cx="9572692" cy="8501122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51ce4e43fb14035e797a57fb292ddf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3242369">
            <a:off x="7701102" y="1931797"/>
            <a:ext cx="1179629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DA0058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3333CC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3242369">
            <a:off x="7701102" y="3290808"/>
            <a:ext cx="1179629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DA0058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3333CC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3242369">
            <a:off x="6121153" y="2004924"/>
            <a:ext cx="1179629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DA0058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3333CC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3242369">
            <a:off x="6121153" y="3363935"/>
            <a:ext cx="1179629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DA0058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3333CC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3242369">
            <a:off x="4549516" y="2004924"/>
            <a:ext cx="1179629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DA0058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3333CC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3242369">
            <a:off x="4620954" y="3362246"/>
            <a:ext cx="1179629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DA0058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3333CC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3242369">
            <a:off x="2977880" y="2076362"/>
            <a:ext cx="1179629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DA0058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3333CC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3242369">
            <a:off x="3120757" y="3433683"/>
            <a:ext cx="1179629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DA0058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3333CC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3242369">
            <a:off x="1620558" y="2004924"/>
            <a:ext cx="1179629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DA0058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3333CC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3242369">
            <a:off x="1620558" y="3363935"/>
            <a:ext cx="1179629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DA0058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3333CC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3242369">
            <a:off x="40609" y="2078051"/>
            <a:ext cx="1179629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DA0058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3333CC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3242369">
            <a:off x="40609" y="3437062"/>
            <a:ext cx="1179629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DA0058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3333CC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14346" y="-428652"/>
            <a:ext cx="9572692" cy="757242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dc2c019067a5df2d31def6bfc6d90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0"/>
            <a:ext cx="2071670" cy="1643050"/>
          </a:xfrm>
          <a:prstGeom prst="chevron">
            <a:avLst>
              <a:gd name="adj" fmla="val 101267"/>
            </a:avLst>
          </a:prstGeom>
          <a:gradFill>
            <a:gsLst>
              <a:gs pos="47000">
                <a:srgbClr val="003296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1643050"/>
            <a:ext cx="2071670" cy="1714512"/>
          </a:xfrm>
          <a:prstGeom prst="chevron">
            <a:avLst>
              <a:gd name="adj" fmla="val 97509"/>
            </a:avLst>
          </a:prstGeom>
          <a:gradFill>
            <a:gsLst>
              <a:gs pos="47000">
                <a:srgbClr val="003296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3357562"/>
            <a:ext cx="2071670" cy="1643074"/>
          </a:xfrm>
          <a:prstGeom prst="chevron">
            <a:avLst>
              <a:gd name="adj" fmla="val 99348"/>
            </a:avLst>
          </a:prstGeom>
          <a:gradFill>
            <a:gsLst>
              <a:gs pos="47000">
                <a:srgbClr val="003296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0" y="5000636"/>
            <a:ext cx="2071670" cy="1857364"/>
          </a:xfrm>
          <a:prstGeom prst="chevron">
            <a:avLst>
              <a:gd name="adj" fmla="val 90860"/>
            </a:avLst>
          </a:prstGeom>
          <a:gradFill>
            <a:gsLst>
              <a:gs pos="47000">
                <a:srgbClr val="003296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7072330" y="0"/>
            <a:ext cx="2071670" cy="1643050"/>
          </a:xfrm>
          <a:prstGeom prst="chevron">
            <a:avLst>
              <a:gd name="adj" fmla="val 104146"/>
            </a:avLst>
          </a:prstGeom>
          <a:gradFill>
            <a:gsLst>
              <a:gs pos="47000">
                <a:srgbClr val="002A7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0800000">
            <a:off x="7072330" y="1643050"/>
            <a:ext cx="2071670" cy="1714512"/>
          </a:xfrm>
          <a:prstGeom prst="chevron">
            <a:avLst>
              <a:gd name="adj" fmla="val 97509"/>
            </a:avLst>
          </a:prstGeom>
          <a:gradFill>
            <a:gsLst>
              <a:gs pos="47000">
                <a:srgbClr val="002A7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7072330" y="3357562"/>
            <a:ext cx="2071670" cy="1643074"/>
          </a:xfrm>
          <a:prstGeom prst="chevron">
            <a:avLst>
              <a:gd name="adj" fmla="val 105105"/>
            </a:avLst>
          </a:prstGeom>
          <a:gradFill>
            <a:gsLst>
              <a:gs pos="47000">
                <a:srgbClr val="002A7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0800000">
            <a:off x="7072330" y="5000636"/>
            <a:ext cx="2071670" cy="1857364"/>
          </a:xfrm>
          <a:prstGeom prst="chevron">
            <a:avLst>
              <a:gd name="adj" fmla="val 92558"/>
            </a:avLst>
          </a:prstGeom>
          <a:gradFill>
            <a:gsLst>
              <a:gs pos="47000">
                <a:srgbClr val="002A7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1285852" y="0"/>
            <a:ext cx="2071670" cy="1643050"/>
          </a:xfrm>
          <a:prstGeom prst="chevron">
            <a:avLst>
              <a:gd name="adj" fmla="val 104146"/>
            </a:avLst>
          </a:prstGeom>
          <a:gradFill>
            <a:gsLst>
              <a:gs pos="47000">
                <a:srgbClr val="003296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1285852" y="1643050"/>
            <a:ext cx="2071670" cy="1714512"/>
          </a:xfrm>
          <a:prstGeom prst="chevron">
            <a:avLst>
              <a:gd name="adj" fmla="val 102107"/>
            </a:avLst>
          </a:prstGeom>
          <a:gradFill>
            <a:gsLst>
              <a:gs pos="47000">
                <a:srgbClr val="003296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1285852" y="3357562"/>
            <a:ext cx="2071670" cy="1643074"/>
          </a:xfrm>
          <a:prstGeom prst="chevron">
            <a:avLst>
              <a:gd name="adj" fmla="val 104145"/>
            </a:avLst>
          </a:prstGeom>
          <a:gradFill>
            <a:gsLst>
              <a:gs pos="47000">
                <a:srgbClr val="003296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285852" y="5000636"/>
            <a:ext cx="2071670" cy="1857364"/>
          </a:xfrm>
          <a:prstGeom prst="chevron">
            <a:avLst>
              <a:gd name="adj" fmla="val 95104"/>
            </a:avLst>
          </a:prstGeom>
          <a:gradFill>
            <a:gsLst>
              <a:gs pos="47000">
                <a:srgbClr val="003296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5857884" y="0"/>
            <a:ext cx="2071670" cy="1643050"/>
          </a:xfrm>
          <a:prstGeom prst="chevron">
            <a:avLst>
              <a:gd name="adj" fmla="val 104145"/>
            </a:avLst>
          </a:prstGeom>
          <a:gradFill>
            <a:gsLst>
              <a:gs pos="47000">
                <a:srgbClr val="002A7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5857884" y="1643050"/>
            <a:ext cx="2071670" cy="1714512"/>
          </a:xfrm>
          <a:prstGeom prst="chevron">
            <a:avLst>
              <a:gd name="adj" fmla="val 100267"/>
            </a:avLst>
          </a:prstGeom>
          <a:gradFill>
            <a:gsLst>
              <a:gs pos="47000">
                <a:srgbClr val="002A7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5857884" y="3357562"/>
            <a:ext cx="2071670" cy="1643074"/>
          </a:xfrm>
          <a:prstGeom prst="chevron">
            <a:avLst>
              <a:gd name="adj" fmla="val 104146"/>
            </a:avLst>
          </a:prstGeom>
          <a:gradFill>
            <a:gsLst>
              <a:gs pos="47000">
                <a:srgbClr val="002A7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0800000">
            <a:off x="5857884" y="5000636"/>
            <a:ext cx="2071670" cy="1857364"/>
          </a:xfrm>
          <a:prstGeom prst="chevron">
            <a:avLst>
              <a:gd name="adj" fmla="val 90860"/>
            </a:avLst>
          </a:prstGeom>
          <a:gradFill>
            <a:gsLst>
              <a:gs pos="47000">
                <a:srgbClr val="002A7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0800000">
            <a:off x="4714876" y="0"/>
            <a:ext cx="2071670" cy="1643050"/>
          </a:xfrm>
          <a:prstGeom prst="chevron">
            <a:avLst>
              <a:gd name="adj" fmla="val 101267"/>
            </a:avLst>
          </a:prstGeom>
          <a:gradFill>
            <a:gsLst>
              <a:gs pos="47000">
                <a:srgbClr val="002A7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0800000">
            <a:off x="4643438" y="1643050"/>
            <a:ext cx="2071670" cy="1714512"/>
          </a:xfrm>
          <a:prstGeom prst="chevron">
            <a:avLst>
              <a:gd name="adj" fmla="val 99348"/>
            </a:avLst>
          </a:prstGeom>
          <a:gradFill>
            <a:gsLst>
              <a:gs pos="47000">
                <a:srgbClr val="002A7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0800000">
            <a:off x="4643438" y="3357562"/>
            <a:ext cx="2071670" cy="1643074"/>
          </a:xfrm>
          <a:prstGeom prst="chevron">
            <a:avLst>
              <a:gd name="adj" fmla="val 102226"/>
            </a:avLst>
          </a:prstGeom>
          <a:gradFill>
            <a:gsLst>
              <a:gs pos="47000">
                <a:srgbClr val="002A7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0800000">
            <a:off x="4643438" y="5000636"/>
            <a:ext cx="2071670" cy="1857364"/>
          </a:xfrm>
          <a:prstGeom prst="chevron">
            <a:avLst>
              <a:gd name="adj" fmla="val 91709"/>
            </a:avLst>
          </a:prstGeom>
          <a:gradFill>
            <a:gsLst>
              <a:gs pos="47000">
                <a:srgbClr val="002A7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>
            <a:off x="2571736" y="0"/>
            <a:ext cx="2071670" cy="1643050"/>
          </a:xfrm>
          <a:prstGeom prst="chevron">
            <a:avLst>
              <a:gd name="adj" fmla="val 102227"/>
            </a:avLst>
          </a:prstGeom>
          <a:gradFill>
            <a:gsLst>
              <a:gs pos="47000">
                <a:srgbClr val="003296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>
            <a:off x="2571736" y="1643050"/>
            <a:ext cx="2071670" cy="1714512"/>
          </a:xfrm>
          <a:prstGeom prst="chevron">
            <a:avLst>
              <a:gd name="adj" fmla="val 101187"/>
            </a:avLst>
          </a:prstGeom>
          <a:gradFill>
            <a:gsLst>
              <a:gs pos="47000">
                <a:srgbClr val="003296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>
            <a:off x="2571736" y="3357562"/>
            <a:ext cx="2071670" cy="1643074"/>
          </a:xfrm>
          <a:prstGeom prst="chevron">
            <a:avLst>
              <a:gd name="adj" fmla="val 105106"/>
            </a:avLst>
          </a:prstGeom>
          <a:gradFill>
            <a:gsLst>
              <a:gs pos="47000">
                <a:srgbClr val="003296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>
            <a:off x="2500298" y="5000636"/>
            <a:ext cx="2071670" cy="1857364"/>
          </a:xfrm>
          <a:prstGeom prst="chevron">
            <a:avLst>
              <a:gd name="adj" fmla="val 95953"/>
            </a:avLst>
          </a:prstGeom>
          <a:gradFill>
            <a:gsLst>
              <a:gs pos="47000">
                <a:srgbClr val="003296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-214346" y="-428652"/>
            <a:ext cx="9572692" cy="757242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94b9b18f47e4cc665ee386cc7fb0b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4572000" y="0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071802" y="0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3071802" y="642918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4572000" y="642918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3071802" y="1285860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4572000" y="1285860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72000" y="1857364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071802" y="1857364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3071802" y="2428868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4572000" y="2428868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3071802" y="2928934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4572000" y="2928934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572000" y="3429000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071802" y="3429000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3071802" y="3929066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4572000" y="3929066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3071802" y="4357694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4572000" y="4357694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72000" y="4857760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071802" y="4857760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>
            <a:off x="3071802" y="5286388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4572000" y="5286388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72000" y="5857892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3071802" y="5857892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214346" y="-428652"/>
            <a:ext cx="9572692" cy="857256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74e5f7cfcf846b0d92da7381fadc9c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929058" y="5315384"/>
            <a:ext cx="1428750" cy="1428750"/>
          </a:xfrm>
          <a:prstGeom prst="rect">
            <a:avLst/>
          </a:prstGeom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0800000">
            <a:off x="3786182" y="529038"/>
            <a:ext cx="1428750" cy="1428750"/>
          </a:xfrm>
          <a:prstGeom prst="rect">
            <a:avLst/>
          </a:prstGeom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6200000">
            <a:off x="6429388" y="2886492"/>
            <a:ext cx="1428750" cy="1428750"/>
          </a:xfrm>
          <a:prstGeom prst="rect">
            <a:avLst/>
          </a:prstGeom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6132393">
            <a:off x="1563622" y="2135134"/>
            <a:ext cx="1428750" cy="1428750"/>
          </a:xfrm>
          <a:prstGeom prst="rect">
            <a:avLst/>
          </a:prstGeom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7734359">
            <a:off x="2004674" y="1390737"/>
            <a:ext cx="1428750" cy="1428750"/>
          </a:xfrm>
          <a:prstGeom prst="rect">
            <a:avLst/>
          </a:prstGeom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9030222">
            <a:off x="2793755" y="822493"/>
            <a:ext cx="1428750" cy="1428750"/>
          </a:xfrm>
          <a:prstGeom prst="rect">
            <a:avLst/>
          </a:prstGeom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4779942">
            <a:off x="6162996" y="1834282"/>
            <a:ext cx="1428750" cy="1428750"/>
          </a:xfrm>
          <a:prstGeom prst="rect">
            <a:avLst/>
          </a:prstGeom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3553842">
            <a:off x="5582159" y="1039133"/>
            <a:ext cx="1428750" cy="1428750"/>
          </a:xfrm>
          <a:prstGeom prst="rect">
            <a:avLst/>
          </a:prstGeom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2335866">
            <a:off x="4739092" y="696129"/>
            <a:ext cx="1428750" cy="1428750"/>
          </a:xfrm>
          <a:prstGeom prst="rect">
            <a:avLst/>
          </a:prstGeom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5205662">
            <a:off x="1492184" y="3092824"/>
            <a:ext cx="1428750" cy="1428750"/>
          </a:xfrm>
          <a:prstGeom prst="rect">
            <a:avLst/>
          </a:prstGeom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3655644">
            <a:off x="1757284" y="3929430"/>
            <a:ext cx="1428750" cy="1428750"/>
          </a:xfrm>
          <a:prstGeom prst="rect">
            <a:avLst/>
          </a:prstGeom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2730398">
            <a:off x="2224658" y="4611116"/>
            <a:ext cx="1428750" cy="1428750"/>
          </a:xfrm>
          <a:prstGeom prst="rect">
            <a:avLst/>
          </a:prstGeom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368750">
            <a:off x="3007146" y="5107850"/>
            <a:ext cx="1428750" cy="1428750"/>
          </a:xfrm>
          <a:prstGeom prst="rect">
            <a:avLst/>
          </a:prstGeom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9860310">
            <a:off x="4857752" y="5172508"/>
            <a:ext cx="1428750" cy="1428750"/>
          </a:xfrm>
          <a:prstGeom prst="rect">
            <a:avLst/>
          </a:prstGeom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8653952">
            <a:off x="5715008" y="4601004"/>
            <a:ext cx="1428750" cy="1428750"/>
          </a:xfrm>
          <a:prstGeom prst="rect">
            <a:avLst/>
          </a:prstGeom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7642773">
            <a:off x="6264403" y="3864515"/>
            <a:ext cx="1428750" cy="1428750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214346" y="-428652"/>
            <a:ext cx="9572692" cy="757242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b43427b71f6beb32bd6074181f902e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pic>
        <p:nvPicPr>
          <p:cNvPr id="6" name="5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>
            <a:off x="-357222" y="-285776"/>
            <a:ext cx="1428760" cy="14287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>
            <a:off x="8143900" y="-357214"/>
            <a:ext cx="1357322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>
            <a:off x="2928926" y="4643446"/>
            <a:ext cx="1571636" cy="157163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>
            <a:off x="5357818" y="4572008"/>
            <a:ext cx="1571636" cy="157163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>
            <a:off x="7786678" y="357166"/>
            <a:ext cx="1357322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660746">
                  <a:alpha val="99608"/>
                </a:srgbClr>
              </a:clrFrom>
              <a:clrTo>
                <a:srgbClr val="660746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>
            <a:off x="0" y="500042"/>
            <a:ext cx="1357322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>
            <a:off x="7143768" y="1071546"/>
            <a:ext cx="1571636" cy="157163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>
            <a:off x="6786578" y="2000240"/>
            <a:ext cx="1500198" cy="15001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>
            <a:off x="6286512" y="2786058"/>
            <a:ext cx="1571636" cy="157163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>
            <a:off x="5929322" y="3714752"/>
            <a:ext cx="1571636" cy="157163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>
            <a:off x="500034" y="1214422"/>
            <a:ext cx="1571636" cy="157163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>
            <a:off x="1071538" y="2071678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>
            <a:off x="1643042" y="3000372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>
            <a:off x="2214546" y="3929066"/>
            <a:ext cx="1571636" cy="157163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>
            <a:off x="3571868" y="5500702"/>
            <a:ext cx="1571636" cy="157163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>
            <a:off x="4929190" y="5500702"/>
            <a:ext cx="1571636" cy="157163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2" name="21 Rectángulo"/>
          <p:cNvSpPr/>
          <p:nvPr/>
        </p:nvSpPr>
        <p:spPr>
          <a:xfrm>
            <a:off x="-214346" y="-428652"/>
            <a:ext cx="9572692" cy="885831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23b8306f135f14badcdceb27bd837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0"/>
            <a:ext cx="3048000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72066" y="0"/>
            <a:ext cx="3143272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357166"/>
            <a:ext cx="3048000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72066" y="357166"/>
            <a:ext cx="3143272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857256"/>
            <a:ext cx="3048000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72066" y="857256"/>
            <a:ext cx="3143272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1214422"/>
            <a:ext cx="3048000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72066" y="1214422"/>
            <a:ext cx="3143272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1571636"/>
            <a:ext cx="3048000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72066" y="1571636"/>
            <a:ext cx="3143272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1928802"/>
            <a:ext cx="3048000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72066" y="1928802"/>
            <a:ext cx="3143272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2428892"/>
            <a:ext cx="3048000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72066" y="2428892"/>
            <a:ext cx="3143272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2786058"/>
            <a:ext cx="3048000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72066" y="2786058"/>
            <a:ext cx="3143272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3143272"/>
            <a:ext cx="3048000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72066" y="3143272"/>
            <a:ext cx="3143272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3500438"/>
            <a:ext cx="3048000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72066" y="3500438"/>
            <a:ext cx="3143272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3929066"/>
            <a:ext cx="3048000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72066" y="3929066"/>
            <a:ext cx="3143272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4357694"/>
            <a:ext cx="3048000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72066" y="4357694"/>
            <a:ext cx="3143272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071538" y="4643470"/>
            <a:ext cx="3048000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00628" y="4643470"/>
            <a:ext cx="3143272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071538" y="5000636"/>
            <a:ext cx="3048000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00628" y="5000636"/>
            <a:ext cx="3143272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071538" y="5357826"/>
            <a:ext cx="3048000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00628" y="5357826"/>
            <a:ext cx="3143272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000100" y="5643578"/>
            <a:ext cx="3048000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00628" y="5643578"/>
            <a:ext cx="3143272" cy="12144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7" name="36 Rectángulo"/>
          <p:cNvSpPr/>
          <p:nvPr/>
        </p:nvSpPr>
        <p:spPr>
          <a:xfrm>
            <a:off x="-214346" y="-428652"/>
            <a:ext cx="9572692" cy="850112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57114_origin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5" name="4 Imagen" descr="unnamed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928794" y="785794"/>
            <a:ext cx="5262348" cy="5262348"/>
          </a:xfrm>
          <a:prstGeom prst="donu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14346" y="-428652"/>
            <a:ext cx="9572692" cy="757242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39292a39de60843ef7871f345e65af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3714744" y="1142984"/>
            <a:ext cx="4429092" cy="4357718"/>
          </a:xfrm>
          <a:prstGeom prst="chevron">
            <a:avLst>
              <a:gd name="adj" fmla="val 63914"/>
            </a:avLst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1000068" y="1142984"/>
            <a:ext cx="4857784" cy="4357718"/>
          </a:xfrm>
          <a:prstGeom prst="chevron">
            <a:avLst>
              <a:gd name="adj" fmla="val 73817"/>
            </a:avLst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800000">
            <a:off x="0" y="1142984"/>
            <a:ext cx="4857784" cy="4357718"/>
          </a:xfrm>
          <a:prstGeom prst="chevron">
            <a:avLst>
              <a:gd name="adj" fmla="val 80330"/>
            </a:avLst>
          </a:prstGeom>
          <a:gradFill flip="none" rotWithShape="1">
            <a:gsLst>
              <a:gs pos="0">
                <a:srgbClr val="C000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4714908" y="1142984"/>
            <a:ext cx="4429092" cy="4357718"/>
          </a:xfrm>
          <a:prstGeom prst="chevron">
            <a:avLst>
              <a:gd name="adj" fmla="val 67531"/>
            </a:avLst>
          </a:prstGeom>
          <a:gradFill flip="none" rotWithShape="1">
            <a:gsLst>
              <a:gs pos="0">
                <a:srgbClr val="C000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214346" y="-428652"/>
            <a:ext cx="9572692" cy="757242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121acrobaci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313694966_Vector_Clipart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785918" y="714356"/>
            <a:ext cx="5500726" cy="5500726"/>
          </a:xfrm>
          <a:prstGeom prst="rect">
            <a:avLst/>
          </a:prstGeom>
        </p:spPr>
      </p:pic>
      <p:pic>
        <p:nvPicPr>
          <p:cNvPr id="6" name="5 Imagen" descr="1313694966_Vector_Clipart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770471">
            <a:off x="1756893" y="814796"/>
            <a:ext cx="5500726" cy="5500726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14346" y="-428652"/>
            <a:ext cx="9572692" cy="757242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64440fab4d0ccd66854fc2b4889379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7966295">
            <a:off x="3472591" y="472227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18000">
                <a:schemeClr val="tx2">
                  <a:lumMod val="9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64748">
            <a:off x="3473136" y="4544714"/>
            <a:ext cx="2286016" cy="2286016"/>
          </a:xfrm>
          <a:prstGeom prst="teardrop">
            <a:avLst>
              <a:gd name="adj" fmla="val 123590"/>
            </a:avLst>
          </a:prstGeom>
          <a:gradFill flip="none" rotWithShape="1">
            <a:gsLst>
              <a:gs pos="18000">
                <a:schemeClr val="tx2">
                  <a:lumMod val="9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890461">
            <a:off x="1574709" y="2327739"/>
            <a:ext cx="2279805" cy="2369668"/>
          </a:xfrm>
          <a:prstGeom prst="teardrop">
            <a:avLst>
              <a:gd name="adj" fmla="val 116847"/>
            </a:avLst>
          </a:prstGeom>
          <a:gradFill flip="none" rotWithShape="1">
            <a:gsLst>
              <a:gs pos="18000">
                <a:schemeClr val="tx2">
                  <a:lumMod val="9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450581">
            <a:off x="5424063" y="2352427"/>
            <a:ext cx="2384975" cy="2388141"/>
          </a:xfrm>
          <a:prstGeom prst="teardrop">
            <a:avLst>
              <a:gd name="adj" fmla="val 115222"/>
            </a:avLst>
          </a:prstGeom>
          <a:gradFill flip="none" rotWithShape="1">
            <a:gsLst>
              <a:gs pos="18000">
                <a:schemeClr val="tx2">
                  <a:lumMod val="9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396723">
            <a:off x="4797807" y="797286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18000">
                <a:schemeClr val="tx2">
                  <a:lumMod val="9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660127">
            <a:off x="2226245" y="868931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18000">
                <a:schemeClr val="tx2">
                  <a:lumMod val="9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2071670" y="3929066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18000">
                <a:schemeClr val="tx2">
                  <a:lumMod val="9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4929190" y="3857628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18000">
                <a:schemeClr val="tx2">
                  <a:lumMod val="9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14346" y="-428652"/>
            <a:ext cx="9572692" cy="757242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gušt-i-život-primošten_02-1200x8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Medio marco"/>
          <p:cNvSpPr/>
          <p:nvPr/>
        </p:nvSpPr>
        <p:spPr>
          <a:xfrm>
            <a:off x="1071570" y="571504"/>
            <a:ext cx="2714612" cy="2428868"/>
          </a:xfrm>
          <a:prstGeom prst="halfFrame">
            <a:avLst>
              <a:gd name="adj1" fmla="val 5887"/>
              <a:gd name="adj2" fmla="val 6540"/>
            </a:avLst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1571604" y="1071546"/>
            <a:ext cx="2714612" cy="2286016"/>
          </a:xfrm>
          <a:prstGeom prst="halfFrame">
            <a:avLst>
              <a:gd name="adj1" fmla="val 6821"/>
              <a:gd name="adj2" fmla="val 7751"/>
            </a:avLst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>
            <a:off x="2071670" y="1571612"/>
            <a:ext cx="2571768" cy="2071702"/>
          </a:xfrm>
          <a:prstGeom prst="halfFrame">
            <a:avLst>
              <a:gd name="adj1" fmla="val 6661"/>
              <a:gd name="adj2" fmla="val 7174"/>
            </a:avLst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5400000">
            <a:off x="5357806" y="785806"/>
            <a:ext cx="2143140" cy="2714620"/>
          </a:xfrm>
          <a:prstGeom prst="halfFrame">
            <a:avLst>
              <a:gd name="adj1" fmla="val 7876"/>
              <a:gd name="adj2" fmla="val 6884"/>
            </a:avLst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flipH="1">
            <a:off x="5572132" y="642918"/>
            <a:ext cx="2643174" cy="2214578"/>
          </a:xfrm>
          <a:prstGeom prst="halfFrame">
            <a:avLst>
              <a:gd name="adj1" fmla="val 6611"/>
              <a:gd name="adj2" fmla="val 6612"/>
            </a:avLst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flipH="1">
            <a:off x="4929190" y="1571612"/>
            <a:ext cx="2357454" cy="2071702"/>
          </a:xfrm>
          <a:prstGeom prst="halfFrame">
            <a:avLst>
              <a:gd name="adj1" fmla="val 6661"/>
              <a:gd name="adj2" fmla="val 7687"/>
            </a:avLst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1000104" y="3428996"/>
            <a:ext cx="2857488" cy="2714620"/>
          </a:xfrm>
          <a:prstGeom prst="halfFrame">
            <a:avLst>
              <a:gd name="adj1" fmla="val 6334"/>
              <a:gd name="adj2" fmla="val 6334"/>
            </a:avLst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 flipV="1">
            <a:off x="5424522" y="3362296"/>
            <a:ext cx="2928926" cy="2633706"/>
          </a:xfrm>
          <a:prstGeom prst="halfFrame">
            <a:avLst>
              <a:gd name="adj1" fmla="val 4464"/>
              <a:gd name="adj2" fmla="val 5986"/>
            </a:avLst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 flipV="1">
            <a:off x="5317365" y="3183701"/>
            <a:ext cx="2214546" cy="2848020"/>
          </a:xfrm>
          <a:prstGeom prst="halfFrame">
            <a:avLst>
              <a:gd name="adj1" fmla="val 7205"/>
              <a:gd name="adj2" fmla="val 6110"/>
            </a:avLst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rot="16200000">
            <a:off x="1857356" y="3429000"/>
            <a:ext cx="2000264" cy="2571768"/>
          </a:xfrm>
          <a:prstGeom prst="halfFrame">
            <a:avLst>
              <a:gd name="adj1" fmla="val 7286"/>
              <a:gd name="adj2" fmla="val 6802"/>
            </a:avLst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rot="16200000">
            <a:off x="2714612" y="3357562"/>
            <a:ext cx="1357322" cy="2500330"/>
          </a:xfrm>
          <a:prstGeom prst="halfFrame">
            <a:avLst>
              <a:gd name="adj1" fmla="val 10086"/>
              <a:gd name="adj2" fmla="val 10438"/>
            </a:avLst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edio marco"/>
          <p:cNvSpPr/>
          <p:nvPr/>
        </p:nvSpPr>
        <p:spPr>
          <a:xfrm rot="16200000" flipV="1">
            <a:off x="5357834" y="3286108"/>
            <a:ext cx="1357290" cy="2643206"/>
          </a:xfrm>
          <a:prstGeom prst="halfFrame">
            <a:avLst>
              <a:gd name="adj1" fmla="val 8625"/>
              <a:gd name="adj2" fmla="val 11045"/>
            </a:avLst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214346" y="-428652"/>
            <a:ext cx="9572692" cy="757242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90060d51310059d8dc229c469693c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0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6" name="5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0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7" name="6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857232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8" name="7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14942" y="785794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9" name="8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357422" y="1714488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0" name="9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5008" y="1643050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1" name="10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785918" y="2571744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2" name="11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286512" y="2428868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3" name="12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214414" y="3429000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4" name="13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858016" y="3286124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5" name="14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4214818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6" name="15 Imagen" descr="wreath-287175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500958" y="4071942"/>
            <a:ext cx="1000132" cy="100515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-214346" y="-428652"/>
            <a:ext cx="9572692" cy="757242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31524159_jailbird.ru_12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1714480" y="2643182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>
            <a:solidFill>
              <a:schemeClr val="tx1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3786182" y="4643446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chemeClr val="tx1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643306" y="500042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chemeClr val="tx1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6072198" y="2428868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chemeClr val="tx1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2000232" y="1000108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chemeClr val="tx1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429256" y="1000108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chemeClr val="tx1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2000232" y="4357694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chemeClr val="tx1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5500694" y="4143380"/>
            <a:ext cx="1928826" cy="1714512"/>
          </a:xfrm>
          <a:prstGeom prst="ellipse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>
            <a:solidFill>
              <a:schemeClr val="tx1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14346" y="-428652"/>
            <a:ext cx="9572692" cy="757242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ir-Force-Red-960x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357486" y="0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857232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357486" y="1785950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2643182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3352433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500362" y="4209665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924" y="5138383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500362" y="5995615"/>
            <a:ext cx="2214578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857752" y="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857232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857752" y="178595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2643182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3352433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420966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5138383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599561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-214346" y="-428652"/>
            <a:ext cx="9572692" cy="8143932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krobasi_Uakla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3242369">
            <a:off x="7701102" y="1931797"/>
            <a:ext cx="1179629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chemeClr val="tx1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3242369">
            <a:off x="7701102" y="3290808"/>
            <a:ext cx="1179629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chemeClr val="tx1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3242369">
            <a:off x="6121153" y="2004924"/>
            <a:ext cx="1179629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chemeClr val="tx1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3242369">
            <a:off x="6121153" y="3363935"/>
            <a:ext cx="1179629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chemeClr val="tx1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3242369">
            <a:off x="4549516" y="2004924"/>
            <a:ext cx="1179629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chemeClr val="tx1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3242369">
            <a:off x="4620954" y="3362246"/>
            <a:ext cx="1179629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chemeClr val="tx1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3242369">
            <a:off x="2977880" y="2076362"/>
            <a:ext cx="1179629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chemeClr val="tx1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3242369">
            <a:off x="3120757" y="3433683"/>
            <a:ext cx="1179629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chemeClr val="tx1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3242369">
            <a:off x="1620558" y="2004924"/>
            <a:ext cx="1179629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chemeClr val="tx1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3242369">
            <a:off x="1620558" y="3363935"/>
            <a:ext cx="1179629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chemeClr val="tx1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3242369">
            <a:off x="40609" y="2078051"/>
            <a:ext cx="1179629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chemeClr val="tx1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3242369">
            <a:off x="40609" y="3437062"/>
            <a:ext cx="1179629" cy="1252072"/>
          </a:xfrm>
          <a:prstGeom prst="teardrop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chemeClr val="tx1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14346" y="-428652"/>
            <a:ext cx="9572692" cy="757242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46731058b9426e1d136f48ce800c19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0"/>
            <a:ext cx="2071670" cy="1643050"/>
          </a:xfrm>
          <a:prstGeom prst="chevron">
            <a:avLst>
              <a:gd name="adj" fmla="val 101267"/>
            </a:avLst>
          </a:prstGeom>
          <a:gradFill>
            <a:gsLst>
              <a:gs pos="47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1643050"/>
            <a:ext cx="2071670" cy="1714512"/>
          </a:xfrm>
          <a:prstGeom prst="chevron">
            <a:avLst>
              <a:gd name="adj" fmla="val 97509"/>
            </a:avLst>
          </a:prstGeom>
          <a:gradFill>
            <a:gsLst>
              <a:gs pos="47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3357562"/>
            <a:ext cx="2071670" cy="1643074"/>
          </a:xfrm>
          <a:prstGeom prst="chevron">
            <a:avLst>
              <a:gd name="adj" fmla="val 99348"/>
            </a:avLst>
          </a:prstGeom>
          <a:gradFill>
            <a:gsLst>
              <a:gs pos="47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0" y="5000636"/>
            <a:ext cx="2071670" cy="1857364"/>
          </a:xfrm>
          <a:prstGeom prst="chevron">
            <a:avLst>
              <a:gd name="adj" fmla="val 90860"/>
            </a:avLst>
          </a:prstGeom>
          <a:gradFill>
            <a:gsLst>
              <a:gs pos="47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7072330" y="0"/>
            <a:ext cx="2071670" cy="1643050"/>
          </a:xfrm>
          <a:prstGeom prst="chevron">
            <a:avLst>
              <a:gd name="adj" fmla="val 104146"/>
            </a:avLst>
          </a:prstGeom>
          <a:gradFill>
            <a:gsLst>
              <a:gs pos="47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0800000">
            <a:off x="7072330" y="1643050"/>
            <a:ext cx="2071670" cy="1714512"/>
          </a:xfrm>
          <a:prstGeom prst="chevron">
            <a:avLst>
              <a:gd name="adj" fmla="val 97509"/>
            </a:avLst>
          </a:prstGeom>
          <a:gradFill>
            <a:gsLst>
              <a:gs pos="47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7072330" y="3357562"/>
            <a:ext cx="2071670" cy="1643074"/>
          </a:xfrm>
          <a:prstGeom prst="chevron">
            <a:avLst>
              <a:gd name="adj" fmla="val 105105"/>
            </a:avLst>
          </a:prstGeom>
          <a:gradFill>
            <a:gsLst>
              <a:gs pos="47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0800000">
            <a:off x="7072330" y="5000636"/>
            <a:ext cx="2071670" cy="1857364"/>
          </a:xfrm>
          <a:prstGeom prst="chevron">
            <a:avLst>
              <a:gd name="adj" fmla="val 92558"/>
            </a:avLst>
          </a:prstGeom>
          <a:gradFill>
            <a:gsLst>
              <a:gs pos="47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1285852" y="0"/>
            <a:ext cx="2071670" cy="1643050"/>
          </a:xfrm>
          <a:prstGeom prst="chevron">
            <a:avLst>
              <a:gd name="adj" fmla="val 104146"/>
            </a:avLst>
          </a:prstGeom>
          <a:gradFill>
            <a:gsLst>
              <a:gs pos="47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1285852" y="1643050"/>
            <a:ext cx="2071670" cy="1714512"/>
          </a:xfrm>
          <a:prstGeom prst="chevron">
            <a:avLst>
              <a:gd name="adj" fmla="val 102107"/>
            </a:avLst>
          </a:prstGeom>
          <a:gradFill>
            <a:gsLst>
              <a:gs pos="47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1285852" y="3357562"/>
            <a:ext cx="2071670" cy="1643074"/>
          </a:xfrm>
          <a:prstGeom prst="chevron">
            <a:avLst>
              <a:gd name="adj" fmla="val 104145"/>
            </a:avLst>
          </a:prstGeom>
          <a:gradFill>
            <a:gsLst>
              <a:gs pos="47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285852" y="5000636"/>
            <a:ext cx="2071670" cy="1857364"/>
          </a:xfrm>
          <a:prstGeom prst="chevron">
            <a:avLst>
              <a:gd name="adj" fmla="val 95104"/>
            </a:avLst>
          </a:prstGeom>
          <a:gradFill>
            <a:gsLst>
              <a:gs pos="47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5857884" y="0"/>
            <a:ext cx="2071670" cy="1643050"/>
          </a:xfrm>
          <a:prstGeom prst="chevron">
            <a:avLst>
              <a:gd name="adj" fmla="val 104145"/>
            </a:avLst>
          </a:prstGeom>
          <a:gradFill>
            <a:gsLst>
              <a:gs pos="47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5857884" y="1643050"/>
            <a:ext cx="2071670" cy="1714512"/>
          </a:xfrm>
          <a:prstGeom prst="chevron">
            <a:avLst>
              <a:gd name="adj" fmla="val 100267"/>
            </a:avLst>
          </a:prstGeom>
          <a:gradFill>
            <a:gsLst>
              <a:gs pos="47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5857884" y="3357562"/>
            <a:ext cx="2071670" cy="1643074"/>
          </a:xfrm>
          <a:prstGeom prst="chevron">
            <a:avLst>
              <a:gd name="adj" fmla="val 104146"/>
            </a:avLst>
          </a:prstGeom>
          <a:gradFill>
            <a:gsLst>
              <a:gs pos="47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0800000">
            <a:off x="5857884" y="5000636"/>
            <a:ext cx="2071670" cy="1857364"/>
          </a:xfrm>
          <a:prstGeom prst="chevron">
            <a:avLst>
              <a:gd name="adj" fmla="val 90860"/>
            </a:avLst>
          </a:prstGeom>
          <a:gradFill>
            <a:gsLst>
              <a:gs pos="47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0800000">
            <a:off x="4714876" y="0"/>
            <a:ext cx="2071670" cy="1643050"/>
          </a:xfrm>
          <a:prstGeom prst="chevron">
            <a:avLst>
              <a:gd name="adj" fmla="val 101267"/>
            </a:avLst>
          </a:prstGeom>
          <a:gradFill>
            <a:gsLst>
              <a:gs pos="47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0800000">
            <a:off x="4643438" y="1643050"/>
            <a:ext cx="2071670" cy="1714512"/>
          </a:xfrm>
          <a:prstGeom prst="chevron">
            <a:avLst>
              <a:gd name="adj" fmla="val 99348"/>
            </a:avLst>
          </a:prstGeom>
          <a:gradFill>
            <a:gsLst>
              <a:gs pos="47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0800000">
            <a:off x="4643438" y="3357562"/>
            <a:ext cx="2071670" cy="1643074"/>
          </a:xfrm>
          <a:prstGeom prst="chevron">
            <a:avLst>
              <a:gd name="adj" fmla="val 102226"/>
            </a:avLst>
          </a:prstGeom>
          <a:gradFill>
            <a:gsLst>
              <a:gs pos="47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0800000">
            <a:off x="4643438" y="5000636"/>
            <a:ext cx="2071670" cy="1857364"/>
          </a:xfrm>
          <a:prstGeom prst="chevron">
            <a:avLst>
              <a:gd name="adj" fmla="val 91709"/>
            </a:avLst>
          </a:prstGeom>
          <a:gradFill>
            <a:gsLst>
              <a:gs pos="47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>
            <a:off x="2571736" y="0"/>
            <a:ext cx="2071670" cy="1643050"/>
          </a:xfrm>
          <a:prstGeom prst="chevron">
            <a:avLst>
              <a:gd name="adj" fmla="val 102227"/>
            </a:avLst>
          </a:prstGeom>
          <a:gradFill>
            <a:gsLst>
              <a:gs pos="47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>
            <a:off x="2571736" y="1643050"/>
            <a:ext cx="2071670" cy="1714512"/>
          </a:xfrm>
          <a:prstGeom prst="chevron">
            <a:avLst>
              <a:gd name="adj" fmla="val 101187"/>
            </a:avLst>
          </a:prstGeom>
          <a:gradFill>
            <a:gsLst>
              <a:gs pos="47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>
            <a:off x="2571736" y="3357562"/>
            <a:ext cx="2071670" cy="1643074"/>
          </a:xfrm>
          <a:prstGeom prst="chevron">
            <a:avLst>
              <a:gd name="adj" fmla="val 105106"/>
            </a:avLst>
          </a:prstGeom>
          <a:gradFill>
            <a:gsLst>
              <a:gs pos="47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>
            <a:off x="2500298" y="5000636"/>
            <a:ext cx="2071670" cy="1857364"/>
          </a:xfrm>
          <a:prstGeom prst="chevron">
            <a:avLst>
              <a:gd name="adj" fmla="val 95953"/>
            </a:avLst>
          </a:prstGeom>
          <a:gradFill>
            <a:gsLst>
              <a:gs pos="47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-214346" y="-428652"/>
            <a:ext cx="9572692" cy="757242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2fe7ee087235ba1e564c36f905a3ff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4572000" y="0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071802" y="0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3071802" y="642918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4572000" y="642918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3071802" y="1285860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4572000" y="1285860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72000" y="1857364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071802" y="1857364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3071802" y="2428868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4572000" y="2428868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3071802" y="2928934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4572000" y="2928934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572000" y="3429000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071802" y="3429000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3071802" y="3929066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4572000" y="3929066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3071802" y="4357694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4572000" y="4357694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72000" y="4857760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071802" y="4857760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>
            <a:off x="3071802" y="5286388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4572000" y="5286388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72000" y="5857892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3071802" y="5857892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214346" y="-428652"/>
            <a:ext cx="9572692" cy="850112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929058" y="5315384"/>
            <a:ext cx="1428750" cy="1428750"/>
          </a:xfrm>
          <a:prstGeom prst="rect">
            <a:avLst/>
          </a:prstGeom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3786182" y="529038"/>
            <a:ext cx="1428750" cy="1428750"/>
          </a:xfrm>
          <a:prstGeom prst="rect">
            <a:avLst/>
          </a:prstGeom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6429388" y="2886492"/>
            <a:ext cx="1428750" cy="1428750"/>
          </a:xfrm>
          <a:prstGeom prst="rect">
            <a:avLst/>
          </a:prstGeom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6132393">
            <a:off x="1563622" y="2135134"/>
            <a:ext cx="1428750" cy="1428750"/>
          </a:xfrm>
          <a:prstGeom prst="rect">
            <a:avLst/>
          </a:prstGeom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734359">
            <a:off x="2004674" y="1390737"/>
            <a:ext cx="1428750" cy="1428750"/>
          </a:xfrm>
          <a:prstGeom prst="rect">
            <a:avLst/>
          </a:prstGeom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9030222">
            <a:off x="2793755" y="822493"/>
            <a:ext cx="1428750" cy="1428750"/>
          </a:xfrm>
          <a:prstGeom prst="rect">
            <a:avLst/>
          </a:prstGeom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4779942">
            <a:off x="6162996" y="1834282"/>
            <a:ext cx="1428750" cy="1428750"/>
          </a:xfrm>
          <a:prstGeom prst="rect">
            <a:avLst/>
          </a:prstGeom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553842">
            <a:off x="5582159" y="1039133"/>
            <a:ext cx="1428750" cy="1428750"/>
          </a:xfrm>
          <a:prstGeom prst="rect">
            <a:avLst/>
          </a:prstGeom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335866">
            <a:off x="4739092" y="696129"/>
            <a:ext cx="1428750" cy="1428750"/>
          </a:xfrm>
          <a:prstGeom prst="rect">
            <a:avLst/>
          </a:prstGeom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205662">
            <a:off x="1492184" y="3092824"/>
            <a:ext cx="1428750" cy="1428750"/>
          </a:xfrm>
          <a:prstGeom prst="rect">
            <a:avLst/>
          </a:prstGeom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655644">
            <a:off x="1757284" y="3929430"/>
            <a:ext cx="1428750" cy="1428750"/>
          </a:xfrm>
          <a:prstGeom prst="rect">
            <a:avLst/>
          </a:prstGeom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730398">
            <a:off x="2224658" y="4611116"/>
            <a:ext cx="1428750" cy="1428750"/>
          </a:xfrm>
          <a:prstGeom prst="rect">
            <a:avLst/>
          </a:prstGeom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68750">
            <a:off x="3007146" y="5107850"/>
            <a:ext cx="1428750" cy="1428750"/>
          </a:xfrm>
          <a:prstGeom prst="rect">
            <a:avLst/>
          </a:prstGeom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860310">
            <a:off x="4857752" y="5172508"/>
            <a:ext cx="1428750" cy="1428750"/>
          </a:xfrm>
          <a:prstGeom prst="rect">
            <a:avLst/>
          </a:prstGeom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8653952">
            <a:off x="5715008" y="4601004"/>
            <a:ext cx="1428750" cy="1428750"/>
          </a:xfrm>
          <a:prstGeom prst="rect">
            <a:avLst/>
          </a:prstGeom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7642773">
            <a:off x="6264403" y="3864515"/>
            <a:ext cx="1428750" cy="1428750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-214346" y="-428652"/>
            <a:ext cx="9572692" cy="757242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ea7426bdda0014c15062e98c5ae5bd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-357222" y="-285776"/>
            <a:ext cx="1428760" cy="14287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143900" y="-357214"/>
            <a:ext cx="1357322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4643446"/>
            <a:ext cx="1571636" cy="157163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357818" y="4572008"/>
            <a:ext cx="1571636" cy="157163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786678" y="357166"/>
            <a:ext cx="1357322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660746">
                  <a:alpha val="99608"/>
                </a:srgbClr>
              </a:clrFrom>
              <a:clrTo>
                <a:srgbClr val="660746">
                  <a:alpha val="0"/>
                </a:srgbClr>
              </a:clrTo>
            </a:clrChange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500042"/>
            <a:ext cx="1357322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143768" y="1071546"/>
            <a:ext cx="1571636" cy="157163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786578" y="2000240"/>
            <a:ext cx="1500198" cy="15001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286512" y="2786058"/>
            <a:ext cx="1571636" cy="157163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929322" y="3714752"/>
            <a:ext cx="1571636" cy="157163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34" y="1214422"/>
            <a:ext cx="1571636" cy="157163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71538" y="2071678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643042" y="3000372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14546" y="3929066"/>
            <a:ext cx="1571636" cy="157163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5643578"/>
            <a:ext cx="1571636" cy="157163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786314" y="5643578"/>
            <a:ext cx="1571636" cy="157163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2" name="21 Rectángulo"/>
          <p:cNvSpPr/>
          <p:nvPr/>
        </p:nvSpPr>
        <p:spPr>
          <a:xfrm>
            <a:off x="-214346" y="-428652"/>
            <a:ext cx="9572692" cy="878687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5000"/>
                            </p:stCondLst>
                            <p:childTnLst>
                              <p:par>
                                <p:cTn id="169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0000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55650dd3e94e4ebed82f0317daca1e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pic>
        <p:nvPicPr>
          <p:cNvPr id="5" name="4 Imagen" descr="1313694966_Vector_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785918" y="714356"/>
            <a:ext cx="5500726" cy="5500726"/>
          </a:xfrm>
          <a:prstGeom prst="rect">
            <a:avLst/>
          </a:prstGeom>
        </p:spPr>
      </p:pic>
      <p:pic>
        <p:nvPicPr>
          <p:cNvPr id="6" name="5 Imagen" descr="1313694966_Vector_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70471">
            <a:off x="1756893" y="814796"/>
            <a:ext cx="5500726" cy="5500726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14346" y="-428652"/>
            <a:ext cx="9572692" cy="757242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93d4b79d478e60a663260b14cb3ace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0"/>
            <a:ext cx="3048000" cy="1214422"/>
          </a:xfrm>
          <a:prstGeom prst="rect">
            <a:avLst/>
          </a:prstGeom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72066" y="0"/>
            <a:ext cx="3143272" cy="1214422"/>
          </a:xfrm>
          <a:prstGeom prst="rect">
            <a:avLst/>
          </a:prstGeom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357166"/>
            <a:ext cx="3048000" cy="1214422"/>
          </a:xfrm>
          <a:prstGeom prst="rect">
            <a:avLst/>
          </a:prstGeom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72066" y="357166"/>
            <a:ext cx="3143272" cy="1214422"/>
          </a:xfrm>
          <a:prstGeom prst="rect">
            <a:avLst/>
          </a:prstGeom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857256"/>
            <a:ext cx="3048000" cy="1214422"/>
          </a:xfrm>
          <a:prstGeom prst="rect">
            <a:avLst/>
          </a:prstGeom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72066" y="857256"/>
            <a:ext cx="3143272" cy="1214422"/>
          </a:xfrm>
          <a:prstGeom prst="rect">
            <a:avLst/>
          </a:prstGeom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1214422"/>
            <a:ext cx="3048000" cy="1214422"/>
          </a:xfrm>
          <a:prstGeom prst="rect">
            <a:avLst/>
          </a:prstGeom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72066" y="1214422"/>
            <a:ext cx="3143272" cy="1214422"/>
          </a:xfrm>
          <a:prstGeom prst="rect">
            <a:avLst/>
          </a:prstGeom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1571636"/>
            <a:ext cx="3048000" cy="1214422"/>
          </a:xfrm>
          <a:prstGeom prst="rect">
            <a:avLst/>
          </a:prstGeom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72066" y="1571636"/>
            <a:ext cx="3143272" cy="1214422"/>
          </a:xfrm>
          <a:prstGeom prst="rect">
            <a:avLst/>
          </a:prstGeom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1928802"/>
            <a:ext cx="3048000" cy="1214422"/>
          </a:xfrm>
          <a:prstGeom prst="rect">
            <a:avLst/>
          </a:prstGeom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72066" y="1928802"/>
            <a:ext cx="3143272" cy="1214422"/>
          </a:xfrm>
          <a:prstGeom prst="rect">
            <a:avLst/>
          </a:prstGeom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2428892"/>
            <a:ext cx="3048000" cy="1214422"/>
          </a:xfrm>
          <a:prstGeom prst="rect">
            <a:avLst/>
          </a:prstGeom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72066" y="2428892"/>
            <a:ext cx="3143272" cy="1214422"/>
          </a:xfrm>
          <a:prstGeom prst="rect">
            <a:avLst/>
          </a:prstGeom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2786058"/>
            <a:ext cx="3048000" cy="1214422"/>
          </a:xfrm>
          <a:prstGeom prst="rect">
            <a:avLst/>
          </a:prstGeom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72066" y="2786058"/>
            <a:ext cx="3143272" cy="1214422"/>
          </a:xfrm>
          <a:prstGeom prst="rect">
            <a:avLst/>
          </a:prstGeom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3143272"/>
            <a:ext cx="3048000" cy="1214422"/>
          </a:xfrm>
          <a:prstGeom prst="rect">
            <a:avLst/>
          </a:prstGeom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72066" y="3143272"/>
            <a:ext cx="3143272" cy="1214422"/>
          </a:xfrm>
          <a:prstGeom prst="rect">
            <a:avLst/>
          </a:prstGeom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3500438"/>
            <a:ext cx="3048000" cy="1214422"/>
          </a:xfrm>
          <a:prstGeom prst="rect">
            <a:avLst/>
          </a:prstGeom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72066" y="3500438"/>
            <a:ext cx="3143272" cy="1214422"/>
          </a:xfrm>
          <a:prstGeom prst="rect">
            <a:avLst/>
          </a:prstGeom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3929066"/>
            <a:ext cx="3048000" cy="1214422"/>
          </a:xfrm>
          <a:prstGeom prst="rect">
            <a:avLst/>
          </a:prstGeom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72066" y="3929066"/>
            <a:ext cx="3143272" cy="1214422"/>
          </a:xfrm>
          <a:prstGeom prst="rect">
            <a:avLst/>
          </a:prstGeom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4357694"/>
            <a:ext cx="3048000" cy="1214422"/>
          </a:xfrm>
          <a:prstGeom prst="rect">
            <a:avLst/>
          </a:prstGeom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72066" y="4357694"/>
            <a:ext cx="3143272" cy="1214422"/>
          </a:xfrm>
          <a:prstGeom prst="rect">
            <a:avLst/>
          </a:prstGeom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071538" y="4643470"/>
            <a:ext cx="3048000" cy="1214422"/>
          </a:xfrm>
          <a:prstGeom prst="rect">
            <a:avLst/>
          </a:prstGeom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00628" y="4643470"/>
            <a:ext cx="3143272" cy="1214422"/>
          </a:xfrm>
          <a:prstGeom prst="rect">
            <a:avLst/>
          </a:prstGeom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071538" y="5000636"/>
            <a:ext cx="3048000" cy="1214422"/>
          </a:xfrm>
          <a:prstGeom prst="rect">
            <a:avLst/>
          </a:prstGeom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00628" y="5000636"/>
            <a:ext cx="3143272" cy="1214422"/>
          </a:xfrm>
          <a:prstGeom prst="rect">
            <a:avLst/>
          </a:prstGeom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071538" y="5357826"/>
            <a:ext cx="3048000" cy="1214422"/>
          </a:xfrm>
          <a:prstGeom prst="rect">
            <a:avLst/>
          </a:prstGeom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00628" y="5357826"/>
            <a:ext cx="3143272" cy="1214422"/>
          </a:xfrm>
          <a:prstGeom prst="rect">
            <a:avLst/>
          </a:prstGeom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000100" y="5643578"/>
            <a:ext cx="3048000" cy="1214422"/>
          </a:xfrm>
          <a:prstGeom prst="rect">
            <a:avLst/>
          </a:prstGeom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fio de luz 8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000628" y="5643578"/>
            <a:ext cx="3143272" cy="1214422"/>
          </a:xfrm>
          <a:prstGeom prst="rect">
            <a:avLst/>
          </a:prstGeom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sp>
        <p:nvSpPr>
          <p:cNvPr id="37" name="36 Rectángulo"/>
          <p:cNvSpPr/>
          <p:nvPr/>
        </p:nvSpPr>
        <p:spPr>
          <a:xfrm>
            <a:off x="-214346" y="-428652"/>
            <a:ext cx="9572692" cy="850112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d9e39b6307b28eed52c6c385275efe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3714744" y="1142984"/>
            <a:ext cx="4429092" cy="4357718"/>
          </a:xfrm>
          <a:prstGeom prst="chevron">
            <a:avLst>
              <a:gd name="adj" fmla="val 63914"/>
            </a:avLst>
          </a:prstGeom>
          <a:gradFill flip="none" rotWithShape="1">
            <a:gsLst>
              <a:gs pos="0">
                <a:srgbClr val="E200A7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1000068" y="1142984"/>
            <a:ext cx="4857784" cy="4357718"/>
          </a:xfrm>
          <a:prstGeom prst="chevron">
            <a:avLst>
              <a:gd name="adj" fmla="val 73817"/>
            </a:avLst>
          </a:prstGeom>
          <a:gradFill flip="none" rotWithShape="1">
            <a:gsLst>
              <a:gs pos="0">
                <a:srgbClr val="E200A7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800000">
            <a:off x="0" y="1142984"/>
            <a:ext cx="4857784" cy="4357718"/>
          </a:xfrm>
          <a:prstGeom prst="chevron">
            <a:avLst>
              <a:gd name="adj" fmla="val 8033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A20078">
                  <a:shade val="67500"/>
                  <a:satMod val="115000"/>
                </a:srgbClr>
              </a:gs>
              <a:gs pos="100000">
                <a:srgbClr val="A20078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4714908" y="1142984"/>
            <a:ext cx="4429092" cy="4357718"/>
          </a:xfrm>
          <a:prstGeom prst="chevron">
            <a:avLst>
              <a:gd name="adj" fmla="val 67531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A20078">
                  <a:shade val="67500"/>
                  <a:satMod val="115000"/>
                </a:srgbClr>
              </a:gs>
              <a:gs pos="100000">
                <a:srgbClr val="A20078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214346" y="-428652"/>
            <a:ext cx="9572692" cy="757242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ilbird.Ru_07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30"/>
            <a:ext cx="9144000" cy="684907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7966295">
            <a:off x="3472591" y="472227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18000">
                <a:schemeClr val="tx2">
                  <a:lumMod val="9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64748">
            <a:off x="3473136" y="4544714"/>
            <a:ext cx="2286016" cy="2286016"/>
          </a:xfrm>
          <a:prstGeom prst="teardrop">
            <a:avLst>
              <a:gd name="adj" fmla="val 123590"/>
            </a:avLst>
          </a:prstGeom>
          <a:gradFill flip="none" rotWithShape="1">
            <a:gsLst>
              <a:gs pos="18000">
                <a:schemeClr val="tx2">
                  <a:lumMod val="9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890461">
            <a:off x="1574709" y="2327739"/>
            <a:ext cx="2279805" cy="2369668"/>
          </a:xfrm>
          <a:prstGeom prst="teardrop">
            <a:avLst>
              <a:gd name="adj" fmla="val 116847"/>
            </a:avLst>
          </a:prstGeom>
          <a:gradFill flip="none" rotWithShape="1">
            <a:gsLst>
              <a:gs pos="18000">
                <a:schemeClr val="tx2">
                  <a:lumMod val="9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450581">
            <a:off x="5424063" y="2352427"/>
            <a:ext cx="2384975" cy="2388141"/>
          </a:xfrm>
          <a:prstGeom prst="teardrop">
            <a:avLst>
              <a:gd name="adj" fmla="val 115222"/>
            </a:avLst>
          </a:prstGeom>
          <a:gradFill flip="none" rotWithShape="1">
            <a:gsLst>
              <a:gs pos="18000">
                <a:schemeClr val="tx2">
                  <a:lumMod val="9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396723">
            <a:off x="4797807" y="797286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18000">
                <a:schemeClr val="tx2">
                  <a:lumMod val="9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660127">
            <a:off x="2226245" y="868931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18000">
                <a:schemeClr val="tx2">
                  <a:lumMod val="9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2071670" y="3929066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18000">
                <a:schemeClr val="tx2">
                  <a:lumMod val="9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4929190" y="3857628"/>
            <a:ext cx="2286016" cy="2286016"/>
          </a:xfrm>
          <a:prstGeom prst="teardrop">
            <a:avLst>
              <a:gd name="adj" fmla="val 126272"/>
            </a:avLst>
          </a:prstGeom>
          <a:gradFill flip="none" rotWithShape="1">
            <a:gsLst>
              <a:gs pos="18000">
                <a:schemeClr val="tx2">
                  <a:lumMod val="9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14346" y="-428652"/>
            <a:ext cx="9572692" cy="757242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xresdefaul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edio marco"/>
          <p:cNvSpPr/>
          <p:nvPr/>
        </p:nvSpPr>
        <p:spPr>
          <a:xfrm>
            <a:off x="1071570" y="571504"/>
            <a:ext cx="2714612" cy="2428868"/>
          </a:xfrm>
          <a:prstGeom prst="halfFrame">
            <a:avLst>
              <a:gd name="adj1" fmla="val 5887"/>
              <a:gd name="adj2" fmla="val 6540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>
            <a:off x="1571604" y="1071546"/>
            <a:ext cx="2714612" cy="2286016"/>
          </a:xfrm>
          <a:prstGeom prst="halfFrame">
            <a:avLst>
              <a:gd name="adj1" fmla="val 6821"/>
              <a:gd name="adj2" fmla="val 7751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2071670" y="1571612"/>
            <a:ext cx="2571768" cy="2071702"/>
          </a:xfrm>
          <a:prstGeom prst="halfFrame">
            <a:avLst>
              <a:gd name="adj1" fmla="val 6661"/>
              <a:gd name="adj2" fmla="val 7174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5400000">
            <a:off x="5357806" y="785806"/>
            <a:ext cx="2143140" cy="2714620"/>
          </a:xfrm>
          <a:prstGeom prst="halfFrame">
            <a:avLst>
              <a:gd name="adj1" fmla="val 7876"/>
              <a:gd name="adj2" fmla="val 6884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flipH="1">
            <a:off x="5572132" y="642918"/>
            <a:ext cx="2643174" cy="2214578"/>
          </a:xfrm>
          <a:prstGeom prst="halfFrame">
            <a:avLst>
              <a:gd name="adj1" fmla="val 6611"/>
              <a:gd name="adj2" fmla="val 6612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flipH="1">
            <a:off x="4929190" y="1571612"/>
            <a:ext cx="2357454" cy="2071702"/>
          </a:xfrm>
          <a:prstGeom prst="halfFrame">
            <a:avLst>
              <a:gd name="adj1" fmla="val 6661"/>
              <a:gd name="adj2" fmla="val 7687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6200000">
            <a:off x="1000104" y="3428996"/>
            <a:ext cx="2857488" cy="2714620"/>
          </a:xfrm>
          <a:prstGeom prst="halfFrame">
            <a:avLst>
              <a:gd name="adj1" fmla="val 6334"/>
              <a:gd name="adj2" fmla="val 6334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 flipV="1">
            <a:off x="5424522" y="3362296"/>
            <a:ext cx="2928926" cy="2633706"/>
          </a:xfrm>
          <a:prstGeom prst="halfFrame">
            <a:avLst>
              <a:gd name="adj1" fmla="val 4464"/>
              <a:gd name="adj2" fmla="val 5986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 flipV="1">
            <a:off x="5317365" y="3183701"/>
            <a:ext cx="2214546" cy="2848020"/>
          </a:xfrm>
          <a:prstGeom prst="halfFrame">
            <a:avLst>
              <a:gd name="adj1" fmla="val 7205"/>
              <a:gd name="adj2" fmla="val 6110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>
            <a:off x="1857356" y="3429000"/>
            <a:ext cx="2000264" cy="2571768"/>
          </a:xfrm>
          <a:prstGeom prst="halfFrame">
            <a:avLst>
              <a:gd name="adj1" fmla="val 7286"/>
              <a:gd name="adj2" fmla="val 6802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rot="16200000">
            <a:off x="2714612" y="3357562"/>
            <a:ext cx="1357322" cy="2500330"/>
          </a:xfrm>
          <a:prstGeom prst="halfFrame">
            <a:avLst>
              <a:gd name="adj1" fmla="val 10086"/>
              <a:gd name="adj2" fmla="val 10438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rot="16200000" flipV="1">
            <a:off x="5357834" y="3286108"/>
            <a:ext cx="1357290" cy="2643206"/>
          </a:xfrm>
          <a:prstGeom prst="halfFrame">
            <a:avLst>
              <a:gd name="adj1" fmla="val 8625"/>
              <a:gd name="adj2" fmla="val 11045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214346" y="-428652"/>
            <a:ext cx="9572692" cy="757242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stol.com_.ua-799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14480" y="2214554"/>
            <a:ext cx="3071834" cy="2500330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779428">
            <a:off x="2970054" y="485247"/>
            <a:ext cx="3071834" cy="2500330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379450">
            <a:off x="4373099" y="1982840"/>
            <a:ext cx="3071834" cy="2500330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5121960">
            <a:off x="3127436" y="3596865"/>
            <a:ext cx="3071834" cy="2500330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42041">
            <a:off x="1875158" y="1300057"/>
            <a:ext cx="3071834" cy="2500330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6524849">
            <a:off x="3784866" y="1106105"/>
            <a:ext cx="3071834" cy="2500330"/>
          </a:xfrm>
          <a:prstGeom prst="rect">
            <a:avLst/>
          </a:prstGeom>
        </p:spPr>
      </p:pic>
      <p:pic>
        <p:nvPicPr>
          <p:cNvPr id="11" name="10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247200">
            <a:off x="4015530" y="3128591"/>
            <a:ext cx="3071834" cy="2500330"/>
          </a:xfrm>
          <a:prstGeom prst="rect">
            <a:avLst/>
          </a:prstGeom>
        </p:spPr>
      </p:pic>
      <p:pic>
        <p:nvPicPr>
          <p:cNvPr id="12" name="11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7487117">
            <a:off x="2046715" y="3136868"/>
            <a:ext cx="3071834" cy="250033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14346" y="-428652"/>
            <a:ext cx="9572692" cy="757242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B050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910f2200f0a3f7445117ff0fa3e5fe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785794"/>
            <a:ext cx="5262348" cy="5262348"/>
          </a:xfrm>
          <a:prstGeom prst="donut">
            <a:avLst/>
          </a:prstGeom>
        </p:spPr>
      </p:pic>
      <p:pic>
        <p:nvPicPr>
          <p:cNvPr id="5122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10000"/>
          </a:blip>
          <a:srcRect/>
          <a:stretch>
            <a:fillRect/>
          </a:stretch>
        </p:blipFill>
        <p:spPr bwMode="auto">
          <a:xfrm rot="20571535">
            <a:off x="6072198" y="4786322"/>
            <a:ext cx="2324100" cy="147637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-214346" y="-428652"/>
            <a:ext cx="9572692" cy="757242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 ESPECTACULO EN EL CIELO 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 ESPECTACULO EN EL CIELO -</Template>
  <TotalTime>0</TotalTime>
  <Words>46</Words>
  <Application>Microsoft Office PowerPoint</Application>
  <PresentationFormat>Presentación en pantalla (4:3)</PresentationFormat>
  <Paragraphs>6</Paragraphs>
  <Slides>61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61</vt:i4>
      </vt:variant>
    </vt:vector>
  </HeadingPairs>
  <TitlesOfParts>
    <vt:vector size="63" baseType="lpstr">
      <vt:lpstr>- ESPECTACULO EN EL CIELO 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2015-07-11T13:02:37Z</dcterms:created>
  <dcterms:modified xsi:type="dcterms:W3CDTF">2015-07-11T13:37:21Z</dcterms:modified>
</cp:coreProperties>
</file>