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93" r:id="rId4"/>
    <p:sldId id="258" r:id="rId5"/>
    <p:sldId id="281" r:id="rId6"/>
    <p:sldId id="259" r:id="rId7"/>
    <p:sldId id="284" r:id="rId8"/>
    <p:sldId id="260" r:id="rId9"/>
    <p:sldId id="261" r:id="rId10"/>
    <p:sldId id="262" r:id="rId11"/>
    <p:sldId id="264" r:id="rId12"/>
    <p:sldId id="279" r:id="rId13"/>
    <p:sldId id="266" r:id="rId14"/>
    <p:sldId id="267" r:id="rId15"/>
    <p:sldId id="263" r:id="rId16"/>
    <p:sldId id="268" r:id="rId17"/>
    <p:sldId id="280" r:id="rId18"/>
    <p:sldId id="265" r:id="rId19"/>
    <p:sldId id="270" r:id="rId20"/>
    <p:sldId id="273" r:id="rId21"/>
    <p:sldId id="277" r:id="rId22"/>
    <p:sldId id="274" r:id="rId23"/>
    <p:sldId id="271" r:id="rId24"/>
    <p:sldId id="275" r:id="rId25"/>
    <p:sldId id="272" r:id="rId26"/>
    <p:sldId id="269" r:id="rId27"/>
    <p:sldId id="276" r:id="rId28"/>
    <p:sldId id="285" r:id="rId29"/>
    <p:sldId id="286" r:id="rId30"/>
    <p:sldId id="288" r:id="rId31"/>
    <p:sldId id="289" r:id="rId32"/>
    <p:sldId id="282" r:id="rId33"/>
    <p:sldId id="290" r:id="rId34"/>
    <p:sldId id="292" r:id="rId35"/>
    <p:sldId id="278" r:id="rId36"/>
    <p:sldId id="291" r:id="rId37"/>
    <p:sldId id="294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PmLCYE11E2VJuwqW1m1nw" hashData="KYXVcR1oJohMcfTujm3R9FdPAJ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0066FF"/>
    <a:srgbClr val="F3A129"/>
    <a:srgbClr val="663300"/>
    <a:srgbClr val="996600"/>
    <a:srgbClr val="FF3300"/>
    <a:srgbClr val="990033"/>
    <a:srgbClr val="CC0000"/>
    <a:srgbClr val="6699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743" autoAdjust="0"/>
    <p:restoredTop sz="94660"/>
  </p:normalViewPr>
  <p:slideViewPr>
    <p:cSldViewPr>
      <p:cViewPr>
        <p:scale>
          <a:sx n="400" d="100"/>
          <a:sy n="400" d="100"/>
        </p:scale>
        <p:origin x="-78" y="80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9C2D6-FD7D-4C76-B760-CD00103E0F76}" type="datetimeFigureOut">
              <a:rPr lang="es-PE" smtClean="0"/>
              <a:pPr/>
              <a:t>8/12/2017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5F46E-9292-44F6-8F38-6A96CE8D84E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ppy-sky-blue-nature-39012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poppy-sky-blue-nature-39012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26902613281772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642924"/>
            <a:ext cx="5143504" cy="1363339"/>
          </a:xfrm>
          <a:prstGeom prst="rect">
            <a:avLst/>
          </a:prstGeom>
        </p:spPr>
      </p:pic>
      <p:pic>
        <p:nvPicPr>
          <p:cNvPr id="6" name="5 Imagen" descr="cooltext269025959015025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1714494"/>
            <a:ext cx="2857520" cy="1167469"/>
          </a:xfrm>
          <a:prstGeom prst="rect">
            <a:avLst/>
          </a:prstGeom>
        </p:spPr>
      </p:pic>
      <p:pic>
        <p:nvPicPr>
          <p:cNvPr id="7" name="6 Imagen" descr="cooltext26902621106611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472" y="2786064"/>
            <a:ext cx="4655705" cy="1365674"/>
          </a:xfrm>
          <a:prstGeom prst="rect">
            <a:avLst/>
          </a:prstGeom>
        </p:spPr>
      </p:pic>
      <p:pic>
        <p:nvPicPr>
          <p:cNvPr id="8" name="7 Imagen" descr="cooltext269026330477647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8596" y="4357700"/>
            <a:ext cx="2571768" cy="333377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Chris_Spheeris_-_Sevenes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T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14346" y="0"/>
            <a:ext cx="9358346" cy="5286394"/>
          </a:xfrm>
          <a:prstGeom prst="rect">
            <a:avLst/>
          </a:prstGeom>
          <a:solidFill>
            <a:srgbClr val="DBB6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YUT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85784" y="0"/>
            <a:ext cx="9429784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3625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animBg="1"/>
      <p:bldP spid="3" grpId="3" animBg="1"/>
      <p:bldP spid="3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t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t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41607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AS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isy-flower-spring-marguerite-6785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6A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daisy-flower-spring-marguerite-6785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blossom-bloom-blue-5574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lower-blossom-bloom-blue-5574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10956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th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th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rden-rose-red-pink-5686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arden-rose-red-pink-5686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G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about-red-blue-eyes-9075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irl-about-red-blue-eyes-9075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13346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background-butterflies-beautiful-8745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lowers-background-butterflies-beautiful-8745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lavender-mov-blonde-11374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irl-lavender-mov-blonde-11374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A0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ju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o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ku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rabbit-friendship-love-16093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irl-rabbit-friendship-love-16093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GF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NGF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UU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flowers-pink-blue-eyes-10614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irl-flowers-pink-blue-eyes-10614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K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OK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46127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pexels-photo-46127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e-yellow-flower-petals-6090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rose-yellow-flower-petals-6090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3A1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u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4843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9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26902640010198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4120">
            <a:off x="5225882" y="3358478"/>
            <a:ext cx="1904762" cy="82539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71536" y="-214332"/>
            <a:ext cx="10215634" cy="6000792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OPURRI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POPURRI OK</Template>
  <TotalTime>0</TotalTime>
  <Words>29</Words>
  <Application>Microsoft Office PowerPoint</Application>
  <PresentationFormat>Presentación en pantalla (16:9)</PresentationFormat>
  <Paragraphs>3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Presentación2 POPURRI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2017-12-08T17:48:26Z</dcterms:created>
  <dcterms:modified xsi:type="dcterms:W3CDTF">2017-12-08T17:51:49Z</dcterms:modified>
</cp:coreProperties>
</file>