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3"/>
  </p:notesMasterIdLst>
  <p:sldIdLst>
    <p:sldId id="256" r:id="rId3"/>
    <p:sldId id="268" r:id="rId4"/>
    <p:sldId id="334" r:id="rId5"/>
    <p:sldId id="267" r:id="rId6"/>
    <p:sldId id="279" r:id="rId7"/>
    <p:sldId id="271" r:id="rId8"/>
    <p:sldId id="276" r:id="rId9"/>
    <p:sldId id="265" r:id="rId10"/>
    <p:sldId id="277" r:id="rId11"/>
    <p:sldId id="313" r:id="rId12"/>
    <p:sldId id="275" r:id="rId13"/>
    <p:sldId id="274" r:id="rId14"/>
    <p:sldId id="273" r:id="rId15"/>
    <p:sldId id="272" r:id="rId16"/>
    <p:sldId id="270" r:id="rId17"/>
    <p:sldId id="262" r:id="rId18"/>
    <p:sldId id="269" r:id="rId19"/>
    <p:sldId id="286" r:id="rId20"/>
    <p:sldId id="263" r:id="rId21"/>
    <p:sldId id="285" r:id="rId22"/>
    <p:sldId id="266" r:id="rId23"/>
    <p:sldId id="283" r:id="rId24"/>
    <p:sldId id="264" r:id="rId25"/>
    <p:sldId id="282" r:id="rId26"/>
    <p:sldId id="261" r:id="rId27"/>
    <p:sldId id="281" r:id="rId28"/>
    <p:sldId id="295" r:id="rId29"/>
    <p:sldId id="302" r:id="rId30"/>
    <p:sldId id="297" r:id="rId31"/>
    <p:sldId id="303" r:id="rId32"/>
    <p:sldId id="296" r:id="rId33"/>
    <p:sldId id="298" r:id="rId34"/>
    <p:sldId id="293" r:id="rId35"/>
    <p:sldId id="306" r:id="rId36"/>
    <p:sldId id="294" r:id="rId37"/>
    <p:sldId id="314" r:id="rId38"/>
    <p:sldId id="292" r:id="rId39"/>
    <p:sldId id="310" r:id="rId40"/>
    <p:sldId id="260" r:id="rId41"/>
    <p:sldId id="309" r:id="rId42"/>
    <p:sldId id="291" r:id="rId43"/>
    <p:sldId id="322" r:id="rId44"/>
    <p:sldId id="290" r:id="rId45"/>
    <p:sldId id="321" r:id="rId46"/>
    <p:sldId id="289" r:id="rId47"/>
    <p:sldId id="318" r:id="rId48"/>
    <p:sldId id="288" r:id="rId49"/>
    <p:sldId id="329" r:id="rId50"/>
    <p:sldId id="305" r:id="rId51"/>
    <p:sldId id="311" r:id="rId52"/>
    <p:sldId id="324" r:id="rId53"/>
    <p:sldId id="330" r:id="rId54"/>
    <p:sldId id="332" r:id="rId55"/>
    <p:sldId id="331" r:id="rId56"/>
    <p:sldId id="319" r:id="rId57"/>
    <p:sldId id="307" r:id="rId58"/>
    <p:sldId id="325" r:id="rId59"/>
    <p:sldId id="258" r:id="rId60"/>
    <p:sldId id="280" r:id="rId61"/>
    <p:sldId id="335" r:id="rId6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fW3gIur7AqXj2DbU37ZAjA" hashData="a0NpEI0aFvFtlNUQAORIiYrxZB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80000"/>
    <a:srgbClr val="0000FF"/>
    <a:srgbClr val="DD93C4"/>
    <a:srgbClr val="666699"/>
    <a:srgbClr val="DA8026"/>
    <a:srgbClr val="663300"/>
    <a:srgbClr val="FF6699"/>
    <a:srgbClr val="6E4336"/>
    <a:srgbClr val="EFC9A3"/>
    <a:srgbClr val="FF66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9" autoAdjust="0"/>
    <p:restoredTop sz="94709" autoAdjust="0"/>
  </p:normalViewPr>
  <p:slideViewPr>
    <p:cSldViewPr>
      <p:cViewPr>
        <p:scale>
          <a:sx n="166" d="100"/>
          <a:sy n="166" d="100"/>
        </p:scale>
        <p:origin x="2244" y="201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12EF192-3F85-4B84-9006-0E0D8AC2D8B9}" type="datetimeFigureOut">
              <a:rPr lang="es-ES" smtClean="0"/>
              <a:pPr/>
              <a:t>06/02/2016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168DDAE-D08D-4DBF-8807-BC7007FE798A}"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168DDAE-D08D-4DBF-8807-BC7007FE798A}" type="slidenum">
              <a:rPr lang="es-ES" smtClean="0"/>
              <a:pPr/>
              <a:t>30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AB9C6D4-D1AB-4B44-880F-E8AE293E1BD0}" type="datetimeFigureOut">
              <a:rPr lang="es-ES" smtClean="0"/>
              <a:pPr/>
              <a:t>06/02/2016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DBE2D74-02C2-4C82-A2EE-C52383F8E7C9}" type="slidenum">
              <a:rPr lang="es-ES" smtClean="0"/>
              <a:pPr/>
              <a:t>‹Nº›</a:t>
            </a:fld>
            <a:endParaRPr lang="es-ES"/>
          </a:p>
        </p:txBody>
      </p:sp>
    </p:spTree>
  </p:cSld>
  <p:clrMapOvr>
    <a:masterClrMapping/>
  </p:clrMapOvr>
  <p:transition spd="slow" advTm="10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AB9C6D4-D1AB-4B44-880F-E8AE293E1BD0}" type="datetimeFigureOut">
              <a:rPr lang="es-ES" smtClean="0"/>
              <a:pPr/>
              <a:t>06/02/2016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DBE2D74-02C2-4C82-A2EE-C52383F8E7C9}" type="slidenum">
              <a:rPr lang="es-ES" smtClean="0"/>
              <a:pPr/>
              <a:t>‹Nº›</a:t>
            </a:fld>
            <a:endParaRPr lang="es-ES"/>
          </a:p>
        </p:txBody>
      </p:sp>
    </p:spTree>
  </p:cSld>
  <p:clrMapOvr>
    <a:masterClrMapping/>
  </p:clrMapOvr>
  <p:transition spd="slow" advTm="10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AB9C6D4-D1AB-4B44-880F-E8AE293E1BD0}" type="datetimeFigureOut">
              <a:rPr lang="es-ES" smtClean="0"/>
              <a:pPr/>
              <a:t>06/02/2016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DBE2D74-02C2-4C82-A2EE-C52383F8E7C9}" type="slidenum">
              <a:rPr lang="es-ES" smtClean="0"/>
              <a:pPr/>
              <a:t>‹Nº›</a:t>
            </a:fld>
            <a:endParaRPr lang="es-ES"/>
          </a:p>
        </p:txBody>
      </p:sp>
    </p:spTree>
  </p:cSld>
  <p:clrMapOvr>
    <a:masterClrMapping/>
  </p:clrMapOvr>
  <p:transition spd="slow" advTm="10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AB9C6D4-D1AB-4B44-880F-E8AE293E1BD0}" type="datetimeFigureOut">
              <a:rPr lang="es-ES" smtClean="0"/>
              <a:pPr/>
              <a:t>06/02/2016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BE2D74-02C2-4C82-A2EE-C52383F8E7C9}" type="slidenum">
              <a:rPr lang="es-ES" smtClean="0"/>
              <a:pPr/>
              <a:t>‹Nº›</a:t>
            </a:fld>
            <a:endParaRPr lang="es-ES"/>
          </a:p>
        </p:txBody>
      </p:sp>
    </p:spTree>
  </p:cSld>
  <p:clrMapOvr>
    <a:masterClrMapping/>
  </p:clrMapOvr>
  <p:transition spd="slow" advTm="10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AB9C6D4-D1AB-4B44-880F-E8AE293E1BD0}" type="datetimeFigureOut">
              <a:rPr lang="es-ES" smtClean="0"/>
              <a:pPr/>
              <a:t>06/02/2016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DBE2D74-02C2-4C82-A2EE-C52383F8E7C9}" type="slidenum">
              <a:rPr lang="es-ES" smtClean="0"/>
              <a:pPr/>
              <a:t>‹Nº›</a:t>
            </a:fld>
            <a:endParaRPr lang="es-ES"/>
          </a:p>
        </p:txBody>
      </p:sp>
    </p:spTree>
  </p:cSld>
  <p:clrMapOvr>
    <a:masterClrMapping/>
  </p:clrMapOvr>
  <p:transition spd="slow" advTm="10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AB9C6D4-D1AB-4B44-880F-E8AE293E1BD0}" type="datetimeFigureOut">
              <a:rPr lang="es-ES" smtClean="0"/>
              <a:pPr/>
              <a:t>06/02/2016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DBE2D74-02C2-4C82-A2EE-C52383F8E7C9}" type="slidenum">
              <a:rPr lang="es-ES" smtClean="0"/>
              <a:pPr/>
              <a:t>‹Nº›</a:t>
            </a:fld>
            <a:endParaRPr lang="es-ES"/>
          </a:p>
        </p:txBody>
      </p:sp>
    </p:spTree>
  </p:cSld>
  <p:clrMapOvr>
    <a:masterClrMapping/>
  </p:clrMapOvr>
  <p:transition spd="slow" advTm="10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AB9C6D4-D1AB-4B44-880F-E8AE293E1BD0}" type="datetimeFigureOut">
              <a:rPr lang="es-ES" smtClean="0"/>
              <a:pPr/>
              <a:t>06/02/2016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DBE2D74-02C2-4C82-A2EE-C52383F8E7C9}" type="slidenum">
              <a:rPr lang="es-ES" smtClean="0"/>
              <a:pPr/>
              <a:t>‹Nº›</a:t>
            </a:fld>
            <a:endParaRPr lang="es-ES"/>
          </a:p>
        </p:txBody>
      </p:sp>
    </p:spTree>
  </p:cSld>
  <p:clrMapOvr>
    <a:masterClrMapping/>
  </p:clrMapOvr>
  <p:transition spd="slow" advTm="10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AB9C6D4-D1AB-4B44-880F-E8AE293E1BD0}" type="datetimeFigureOut">
              <a:rPr lang="es-ES" smtClean="0"/>
              <a:pPr/>
              <a:t>06/02/2016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BE2D74-02C2-4C82-A2EE-C52383F8E7C9}" type="slidenum">
              <a:rPr lang="es-ES" smtClean="0"/>
              <a:pPr/>
              <a:t>‹Nº›</a:t>
            </a:fld>
            <a:endParaRPr lang="es-ES"/>
          </a:p>
        </p:txBody>
      </p:sp>
    </p:spTree>
  </p:cSld>
  <p:clrMapOvr>
    <a:masterClrMapping/>
  </p:clrMapOvr>
  <p:transition spd="slow" advTm="10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AB9C6D4-D1AB-4B44-880F-E8AE293E1BD0}" type="datetimeFigureOut">
              <a:rPr lang="es-ES" smtClean="0"/>
              <a:pPr/>
              <a:t>06/02/2016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BE2D74-02C2-4C82-A2EE-C52383F8E7C9}" type="slidenum">
              <a:rPr lang="es-ES" smtClean="0"/>
              <a:pPr/>
              <a:t>‹Nº›</a:t>
            </a:fld>
            <a:endParaRPr lang="es-ES"/>
          </a:p>
        </p:txBody>
      </p:sp>
    </p:spTree>
  </p:cSld>
  <p:clrMapOvr>
    <a:masterClrMapping/>
  </p:clrMapOvr>
  <p:transition spd="slow" advTm="10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AB9C6D4-D1AB-4B44-880F-E8AE293E1BD0}" type="datetimeFigureOut">
              <a:rPr lang="es-ES" smtClean="0"/>
              <a:pPr/>
              <a:t>06/02/2016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DBE2D74-02C2-4C82-A2EE-C52383F8E7C9}" type="slidenum">
              <a:rPr lang="es-ES" smtClean="0"/>
              <a:pPr/>
              <a:t>‹Nº›</a:t>
            </a:fld>
            <a:endParaRPr lang="es-ES"/>
          </a:p>
        </p:txBody>
      </p:sp>
    </p:spTree>
  </p:cSld>
  <p:clrMapOvr>
    <a:masterClrMapping/>
  </p:clrMapOvr>
  <p:transition spd="slow" advTm="10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AB9C6D4-D1AB-4B44-880F-E8AE293E1BD0}" type="datetimeFigureOut">
              <a:rPr lang="es-ES" smtClean="0"/>
              <a:pPr/>
              <a:t>06/02/2016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DBE2D74-02C2-4C82-A2EE-C52383F8E7C9}" type="slidenum">
              <a:rPr lang="es-ES" smtClean="0"/>
              <a:pPr/>
              <a:t>‹Nº›</a:t>
            </a:fld>
            <a:endParaRPr lang="es-ES"/>
          </a:p>
        </p:txBody>
      </p:sp>
    </p:spTree>
  </p:cSld>
  <p:clrMapOvr>
    <a:masterClrMapping/>
  </p:clrMapOvr>
  <p:transition spd="slow" advTm="10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B9C6D4-D1AB-4B44-880F-E8AE293E1BD0}" type="datetimeFigureOut">
              <a:rPr lang="es-ES" smtClean="0"/>
              <a:pPr/>
              <a:t>06/02/2016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BE2D74-02C2-4C82-A2EE-C52383F8E7C9}"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gif"/><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gif"/><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gif"/><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gif"/><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gif"/><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 Id="rId4" Type="http://schemas.openxmlformats.org/officeDocument/2006/relationships/image" Target="../media/image6.gif"/></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 Id="rId4" Type="http://schemas.openxmlformats.org/officeDocument/2006/relationships/image" Target="../media/image6.gif"/></Relationships>
</file>

<file path=ppt/slides/_rels/slide2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6.gif"/><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 Id="rId4" Type="http://schemas.openxmlformats.org/officeDocument/2006/relationships/image" Target="../media/image6.gif"/></Relationships>
</file>

<file path=ppt/slides/_rels/slide2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6.gif"/><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0.jpeg"/></Relationships>
</file>

<file path=ppt/slides/_rels/slide3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6.gif"/><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6.gif"/><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6.gif"/><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6.gif"/><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6.gif"/><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gif"/><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3.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gif"/><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6.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gif"/><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8.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gif"/><Relationship Id="rId1" Type="http://schemas.openxmlformats.org/officeDocument/2006/relationships/slideLayout" Target="../slideLayouts/slideLayout1.xml"/><Relationship Id="rId4" Type="http://schemas.openxmlformats.org/officeDocument/2006/relationships/image" Target="../media/image70.png"/></Relationships>
</file>

<file path=ppt/slides/_rels/slide60.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6.png"/><Relationship Id="rId18" Type="http://schemas.openxmlformats.org/officeDocument/2006/relationships/image" Target="../media/image7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2.png"/><Relationship Id="rId11" Type="http://schemas.openxmlformats.org/officeDocument/2006/relationships/image" Target="../media/image75.png"/><Relationship Id="rId5" Type="http://schemas.openxmlformats.org/officeDocument/2006/relationships/hyperlink" Target="http://www.mispps.com/" TargetMode="External"/><Relationship Id="rId15" Type="http://schemas.openxmlformats.org/officeDocument/2006/relationships/image" Target="../media/image77.png"/><Relationship Id="rId10" Type="http://schemas.openxmlformats.org/officeDocument/2006/relationships/hyperlink" Target="https://www.facebook.com/mispps" TargetMode="External"/><Relationship Id="rId4" Type="http://schemas.openxmlformats.org/officeDocument/2006/relationships/image" Target="../media/image71.png"/><Relationship Id="rId9" Type="http://schemas.openxmlformats.org/officeDocument/2006/relationships/image" Target="../media/image7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50000"/>
                </a:schemeClr>
              </a:gs>
              <a:gs pos="64999">
                <a:srgbClr val="F0EBD5"/>
              </a:gs>
              <a:gs pos="100000">
                <a:srgbClr val="D1C39F"/>
              </a:gs>
            </a:gsLst>
            <a:lin ang="0" scaled="1"/>
            <a:tileRect/>
          </a:gradFill>
        </p:spPr>
        <p:txBody>
          <a:bodyPr/>
          <a:lstStyle/>
          <a:p>
            <a:endParaRPr lang="es-ES" dirty="0"/>
          </a:p>
        </p:txBody>
      </p:sp>
      <p:pic>
        <p:nvPicPr>
          <p:cNvPr id="4" name="3 Imagen" descr="_3503300_orig.jpg"/>
          <p:cNvPicPr>
            <a:picLocks noChangeAspect="1"/>
          </p:cNvPicPr>
          <p:nvPr/>
        </p:nvPicPr>
        <p:blipFill>
          <a:blip r:embed="rId3"/>
          <a:stretch>
            <a:fillRect/>
          </a:stretch>
        </p:blipFill>
        <p:spPr>
          <a:xfrm>
            <a:off x="-26648" y="0"/>
            <a:ext cx="9170648"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Anillo"/>
          <p:cNvSpPr/>
          <p:nvPr/>
        </p:nvSpPr>
        <p:spPr>
          <a:xfrm>
            <a:off x="4000496" y="1500174"/>
            <a:ext cx="1500198" cy="1428760"/>
          </a:xfrm>
          <a:prstGeom prst="donut">
            <a:avLst/>
          </a:prstGeom>
          <a:blipFill>
            <a:blip r:embed="rId4">
              <a:duotone>
                <a:schemeClr val="accent6">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000496" y="4214818"/>
            <a:ext cx="1500198" cy="1428760"/>
          </a:xfrm>
          <a:prstGeom prst="donut">
            <a:avLst/>
          </a:prstGeom>
          <a:blipFill>
            <a:blip r:embed="rId4">
              <a:duotone>
                <a:schemeClr val="accent6">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928926" y="2000240"/>
            <a:ext cx="1428760" cy="1428760"/>
          </a:xfrm>
          <a:prstGeom prst="donut">
            <a:avLst/>
          </a:prstGeom>
          <a:blipFill>
            <a:blip r:embed="rId4">
              <a:duotone>
                <a:schemeClr val="accent6">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929190" y="2143116"/>
            <a:ext cx="1500198" cy="1428760"/>
          </a:xfrm>
          <a:prstGeom prst="donut">
            <a:avLst/>
          </a:prstGeom>
          <a:blipFill>
            <a:blip r:embed="rId4">
              <a:duotone>
                <a:schemeClr val="accent6">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5572132" y="2928934"/>
            <a:ext cx="1357322" cy="1357322"/>
          </a:xfrm>
          <a:prstGeom prst="donut">
            <a:avLst/>
          </a:prstGeom>
          <a:blipFill>
            <a:blip r:embed="rId4">
              <a:duotone>
                <a:schemeClr val="accent6">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5072066" y="3929066"/>
            <a:ext cx="1357322" cy="1357322"/>
          </a:xfrm>
          <a:prstGeom prst="donut">
            <a:avLst/>
          </a:prstGeom>
          <a:blipFill>
            <a:blip r:embed="rId4">
              <a:duotone>
                <a:schemeClr val="accent6">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571736" y="3071810"/>
            <a:ext cx="1428760" cy="1357322"/>
          </a:xfrm>
          <a:prstGeom prst="donut">
            <a:avLst/>
          </a:prstGeom>
          <a:blipFill>
            <a:blip r:embed="rId4">
              <a:duotone>
                <a:schemeClr val="accent6">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071802" y="3786190"/>
            <a:ext cx="1357322" cy="1357322"/>
          </a:xfrm>
          <a:prstGeom prst="donut">
            <a:avLst/>
          </a:prstGeom>
          <a:blipFill>
            <a:blip r:embed="rId4">
              <a:duotone>
                <a:schemeClr val="accent6">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9396" name="Picture 4" descr="Rendered Image"/>
          <p:cNvPicPr>
            <a:picLocks noChangeAspect="1" noChangeArrowheads="1"/>
          </p:cNvPicPr>
          <p:nvPr/>
        </p:nvPicPr>
        <p:blipFill>
          <a:blip r:embed="rId5">
            <a:lum contrast="40000"/>
          </a:blip>
          <a:srcRect/>
          <a:stretch>
            <a:fillRect/>
          </a:stretch>
        </p:blipFill>
        <p:spPr bwMode="auto">
          <a:xfrm>
            <a:off x="5143504" y="1357298"/>
            <a:ext cx="2509834" cy="1034719"/>
          </a:xfrm>
          <a:prstGeom prst="rect">
            <a:avLst/>
          </a:prstGeom>
          <a:noFill/>
        </p:spPr>
      </p:pic>
      <p:pic>
        <p:nvPicPr>
          <p:cNvPr id="59398" name="Picture 6" descr="Rendered Image"/>
          <p:cNvPicPr>
            <a:picLocks noChangeAspect="1" noChangeArrowheads="1"/>
          </p:cNvPicPr>
          <p:nvPr/>
        </p:nvPicPr>
        <p:blipFill>
          <a:blip r:embed="rId6">
            <a:lum contrast="40000"/>
          </a:blip>
          <a:srcRect/>
          <a:stretch>
            <a:fillRect/>
          </a:stretch>
        </p:blipFill>
        <p:spPr bwMode="auto">
          <a:xfrm>
            <a:off x="3857620" y="2428868"/>
            <a:ext cx="4804200" cy="1214446"/>
          </a:xfrm>
          <a:prstGeom prst="rect">
            <a:avLst/>
          </a:prstGeom>
          <a:noFill/>
        </p:spPr>
      </p:pic>
      <p:pic>
        <p:nvPicPr>
          <p:cNvPr id="59400" name="Picture 8" descr="Rendered Image"/>
          <p:cNvPicPr>
            <a:picLocks noChangeAspect="1" noChangeArrowheads="1"/>
          </p:cNvPicPr>
          <p:nvPr/>
        </p:nvPicPr>
        <p:blipFill>
          <a:blip r:embed="rId7">
            <a:lum contrast="40000"/>
          </a:blip>
          <a:srcRect/>
          <a:stretch>
            <a:fillRect/>
          </a:stretch>
        </p:blipFill>
        <p:spPr bwMode="auto">
          <a:xfrm>
            <a:off x="1214414" y="0"/>
            <a:ext cx="6923007" cy="1649738"/>
          </a:xfrm>
          <a:prstGeom prst="rect">
            <a:avLst/>
          </a:prstGeom>
          <a:noFill/>
        </p:spPr>
      </p:pic>
      <p:pic>
        <p:nvPicPr>
          <p:cNvPr id="18" name="17 Imagen" descr="_3503300_orig.jpg"/>
          <p:cNvPicPr>
            <a:picLocks noChangeAspect="1"/>
          </p:cNvPicPr>
          <p:nvPr/>
        </p:nvPicPr>
        <p:blipFill>
          <a:blip r:embed="rId3"/>
          <a:stretch>
            <a:fillRect/>
          </a:stretch>
        </p:blipFill>
        <p:spPr>
          <a:xfrm>
            <a:off x="-26648" y="0"/>
            <a:ext cx="9170648"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19" name="18 CuadroTexto"/>
          <p:cNvSpPr txBox="1"/>
          <p:nvPr/>
        </p:nvSpPr>
        <p:spPr>
          <a:xfrm>
            <a:off x="357158" y="6072206"/>
            <a:ext cx="2416046" cy="369332"/>
          </a:xfrm>
          <a:prstGeom prst="rect">
            <a:avLst/>
          </a:prstGeom>
          <a:noFill/>
        </p:spPr>
        <p:txBody>
          <a:bodyPr wrap="none" rtlCol="0">
            <a:spAutoFit/>
          </a:bodyPr>
          <a:lstStyle/>
          <a:p>
            <a:r>
              <a:rPr lang="es-ES_tradnl" b="1" dirty="0" smtClean="0">
                <a:solidFill>
                  <a:srgbClr val="FFC000"/>
                </a:solidFill>
                <a:effectLst>
                  <a:outerShdw blurRad="38100" dist="38100" dir="2700000" algn="tl">
                    <a:srgbClr val="000000">
                      <a:alpha val="43137"/>
                    </a:srgbClr>
                  </a:outerShdw>
                </a:effectLst>
                <a:latin typeface="Pristina" pitchFamily="66" charset="0"/>
              </a:rPr>
              <a:t>Esta es una creación de Raquel</a:t>
            </a:r>
            <a:endParaRPr lang="es-ES" b="1" dirty="0">
              <a:solidFill>
                <a:srgbClr val="FFC000"/>
              </a:solidFill>
              <a:effectLst>
                <a:outerShdw blurRad="38100" dist="38100" dir="2700000" algn="tl">
                  <a:srgbClr val="000000">
                    <a:alpha val="43137"/>
                  </a:srgbClr>
                </a:outerShdw>
              </a:effectLst>
              <a:latin typeface="Pristina" pitchFamily="66" charset="0"/>
            </a:endParaRPr>
          </a:p>
        </p:txBody>
      </p:sp>
    </p:spTree>
  </p:cSld>
  <p:clrMapOvr>
    <a:masterClrMapping/>
  </p:clrMapOvr>
  <p:transition spd="slow" advTm="20000">
    <p:zoom/>
    <p:sndAc>
      <p:stSnd loop="1">
        <p:snd r:embed="rId2" name="Debbie Gibson - Foolish Bea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childTnLst>
                          </p:cTn>
                        </p:par>
                        <p:par>
                          <p:cTn id="40" fill="hold">
                            <p:stCondLst>
                              <p:cond delay="2000"/>
                            </p:stCondLst>
                            <p:childTnLst>
                              <p:par>
                                <p:cTn id="41" presetID="2" presetClass="exit" presetSubtype="4" fill="hold" grpId="1" nodeType="afterEffect">
                                  <p:stCondLst>
                                    <p:cond delay="0"/>
                                  </p:stCondLst>
                                  <p:childTnLst>
                                    <p:anim calcmode="lin" valueType="num">
                                      <p:cBhvr additive="base">
                                        <p:cTn id="42" dur="2000"/>
                                        <p:tgtEl>
                                          <p:spTgt spid="5"/>
                                        </p:tgtEl>
                                        <p:attrNameLst>
                                          <p:attrName>ppt_x</p:attrName>
                                        </p:attrNameLst>
                                      </p:cBhvr>
                                      <p:tavLst>
                                        <p:tav tm="0">
                                          <p:val>
                                            <p:strVal val="ppt_x"/>
                                          </p:val>
                                        </p:tav>
                                        <p:tav tm="100000">
                                          <p:val>
                                            <p:strVal val="ppt_x"/>
                                          </p:val>
                                        </p:tav>
                                      </p:tavLst>
                                    </p:anim>
                                    <p:anim calcmode="lin" valueType="num">
                                      <p:cBhvr additive="base">
                                        <p:cTn id="43" dur="2000"/>
                                        <p:tgtEl>
                                          <p:spTgt spid="5"/>
                                        </p:tgtEl>
                                        <p:attrNameLst>
                                          <p:attrName>ppt_y</p:attrName>
                                        </p:attrNameLst>
                                      </p:cBhvr>
                                      <p:tavLst>
                                        <p:tav tm="0">
                                          <p:val>
                                            <p:strVal val="ppt_y"/>
                                          </p:val>
                                        </p:tav>
                                        <p:tav tm="100000">
                                          <p:val>
                                            <p:strVal val="1+ppt_h/2"/>
                                          </p:val>
                                        </p:tav>
                                      </p:tavLst>
                                    </p:anim>
                                    <p:set>
                                      <p:cBhvr>
                                        <p:cTn id="44" dur="1" fill="hold">
                                          <p:stCondLst>
                                            <p:cond delay="1999"/>
                                          </p:stCondLst>
                                        </p:cTn>
                                        <p:tgtEl>
                                          <p:spTgt spid="5"/>
                                        </p:tgtEl>
                                        <p:attrNameLst>
                                          <p:attrName>style.visibility</p:attrName>
                                        </p:attrNameLst>
                                      </p:cBhvr>
                                      <p:to>
                                        <p:strVal val="hidden"/>
                                      </p:to>
                                    </p:set>
                                  </p:childTnLst>
                                </p:cTn>
                              </p:par>
                              <p:par>
                                <p:cTn id="45" presetID="2" presetClass="exit" presetSubtype="1" fill="hold" grpId="1" nodeType="withEffect">
                                  <p:stCondLst>
                                    <p:cond delay="0"/>
                                  </p:stCondLst>
                                  <p:childTnLst>
                                    <p:anim calcmode="lin" valueType="num">
                                      <p:cBhvr additive="base">
                                        <p:cTn id="46" dur="2000"/>
                                        <p:tgtEl>
                                          <p:spTgt spid="6"/>
                                        </p:tgtEl>
                                        <p:attrNameLst>
                                          <p:attrName>ppt_x</p:attrName>
                                        </p:attrNameLst>
                                      </p:cBhvr>
                                      <p:tavLst>
                                        <p:tav tm="0">
                                          <p:val>
                                            <p:strVal val="ppt_x"/>
                                          </p:val>
                                        </p:tav>
                                        <p:tav tm="100000">
                                          <p:val>
                                            <p:strVal val="ppt_x"/>
                                          </p:val>
                                        </p:tav>
                                      </p:tavLst>
                                    </p:anim>
                                    <p:anim calcmode="lin" valueType="num">
                                      <p:cBhvr additive="base">
                                        <p:cTn id="47" dur="2000"/>
                                        <p:tgtEl>
                                          <p:spTgt spid="6"/>
                                        </p:tgtEl>
                                        <p:attrNameLst>
                                          <p:attrName>ppt_y</p:attrName>
                                        </p:attrNameLst>
                                      </p:cBhvr>
                                      <p:tavLst>
                                        <p:tav tm="0">
                                          <p:val>
                                            <p:strVal val="ppt_y"/>
                                          </p:val>
                                        </p:tav>
                                        <p:tav tm="100000">
                                          <p:val>
                                            <p:strVal val="0-ppt_h/2"/>
                                          </p:val>
                                        </p:tav>
                                      </p:tavLst>
                                    </p:anim>
                                    <p:set>
                                      <p:cBhvr>
                                        <p:cTn id="48" dur="1" fill="hold">
                                          <p:stCondLst>
                                            <p:cond delay="1999"/>
                                          </p:stCondLst>
                                        </p:cTn>
                                        <p:tgtEl>
                                          <p:spTgt spid="6"/>
                                        </p:tgtEl>
                                        <p:attrNameLst>
                                          <p:attrName>style.visibility</p:attrName>
                                        </p:attrNameLst>
                                      </p:cBhvr>
                                      <p:to>
                                        <p:strVal val="hidden"/>
                                      </p:to>
                                    </p:set>
                                  </p:childTnLst>
                                </p:cTn>
                              </p:par>
                              <p:par>
                                <p:cTn id="49" presetID="2" presetClass="exit" presetSubtype="6" fill="hold" grpId="1" nodeType="withEffect">
                                  <p:stCondLst>
                                    <p:cond delay="0"/>
                                  </p:stCondLst>
                                  <p:childTnLst>
                                    <p:anim calcmode="lin" valueType="num">
                                      <p:cBhvr additive="base">
                                        <p:cTn id="50" dur="2000"/>
                                        <p:tgtEl>
                                          <p:spTgt spid="7"/>
                                        </p:tgtEl>
                                        <p:attrNameLst>
                                          <p:attrName>ppt_x</p:attrName>
                                        </p:attrNameLst>
                                      </p:cBhvr>
                                      <p:tavLst>
                                        <p:tav tm="0">
                                          <p:val>
                                            <p:strVal val="ppt_x"/>
                                          </p:val>
                                        </p:tav>
                                        <p:tav tm="100000">
                                          <p:val>
                                            <p:strVal val="1+ppt_w/2"/>
                                          </p:val>
                                        </p:tav>
                                      </p:tavLst>
                                    </p:anim>
                                    <p:anim calcmode="lin" valueType="num">
                                      <p:cBhvr additive="base">
                                        <p:cTn id="51" dur="2000"/>
                                        <p:tgtEl>
                                          <p:spTgt spid="7"/>
                                        </p:tgtEl>
                                        <p:attrNameLst>
                                          <p:attrName>ppt_y</p:attrName>
                                        </p:attrNameLst>
                                      </p:cBhvr>
                                      <p:tavLst>
                                        <p:tav tm="0">
                                          <p:val>
                                            <p:strVal val="ppt_y"/>
                                          </p:val>
                                        </p:tav>
                                        <p:tav tm="100000">
                                          <p:val>
                                            <p:strVal val="1+ppt_h/2"/>
                                          </p:val>
                                        </p:tav>
                                      </p:tavLst>
                                    </p:anim>
                                    <p:set>
                                      <p:cBhvr>
                                        <p:cTn id="52" dur="1" fill="hold">
                                          <p:stCondLst>
                                            <p:cond delay="1999"/>
                                          </p:stCondLst>
                                        </p:cTn>
                                        <p:tgtEl>
                                          <p:spTgt spid="7"/>
                                        </p:tgtEl>
                                        <p:attrNameLst>
                                          <p:attrName>style.visibility</p:attrName>
                                        </p:attrNameLst>
                                      </p:cBhvr>
                                      <p:to>
                                        <p:strVal val="hidden"/>
                                      </p:to>
                                    </p:set>
                                  </p:childTnLst>
                                </p:cTn>
                              </p:par>
                              <p:par>
                                <p:cTn id="53" presetID="2" presetClass="exit" presetSubtype="12" fill="hold" grpId="1" nodeType="withEffect">
                                  <p:stCondLst>
                                    <p:cond delay="0"/>
                                  </p:stCondLst>
                                  <p:childTnLst>
                                    <p:anim calcmode="lin" valueType="num">
                                      <p:cBhvr additive="base">
                                        <p:cTn id="54" dur="2000"/>
                                        <p:tgtEl>
                                          <p:spTgt spid="8"/>
                                        </p:tgtEl>
                                        <p:attrNameLst>
                                          <p:attrName>ppt_x</p:attrName>
                                        </p:attrNameLst>
                                      </p:cBhvr>
                                      <p:tavLst>
                                        <p:tav tm="0">
                                          <p:val>
                                            <p:strVal val="ppt_x"/>
                                          </p:val>
                                        </p:tav>
                                        <p:tav tm="100000">
                                          <p:val>
                                            <p:strVal val="0-ppt_w/2"/>
                                          </p:val>
                                        </p:tav>
                                      </p:tavLst>
                                    </p:anim>
                                    <p:anim calcmode="lin" valueType="num">
                                      <p:cBhvr additive="base">
                                        <p:cTn id="55" dur="2000"/>
                                        <p:tgtEl>
                                          <p:spTgt spid="8"/>
                                        </p:tgtEl>
                                        <p:attrNameLst>
                                          <p:attrName>ppt_y</p:attrName>
                                        </p:attrNameLst>
                                      </p:cBhvr>
                                      <p:tavLst>
                                        <p:tav tm="0">
                                          <p:val>
                                            <p:strVal val="ppt_y"/>
                                          </p:val>
                                        </p:tav>
                                        <p:tav tm="100000">
                                          <p:val>
                                            <p:strVal val="1+ppt_h/2"/>
                                          </p:val>
                                        </p:tav>
                                      </p:tavLst>
                                    </p:anim>
                                    <p:set>
                                      <p:cBhvr>
                                        <p:cTn id="56" dur="1" fill="hold">
                                          <p:stCondLst>
                                            <p:cond delay="1999"/>
                                          </p:stCondLst>
                                        </p:cTn>
                                        <p:tgtEl>
                                          <p:spTgt spid="8"/>
                                        </p:tgtEl>
                                        <p:attrNameLst>
                                          <p:attrName>style.visibility</p:attrName>
                                        </p:attrNameLst>
                                      </p:cBhvr>
                                      <p:to>
                                        <p:strVal val="hidden"/>
                                      </p:to>
                                    </p:set>
                                  </p:childTnLst>
                                </p:cTn>
                              </p:par>
                              <p:par>
                                <p:cTn id="57" presetID="2" presetClass="exit" presetSubtype="8" fill="hold" grpId="1" nodeType="withEffect">
                                  <p:stCondLst>
                                    <p:cond delay="0"/>
                                  </p:stCondLst>
                                  <p:childTnLst>
                                    <p:anim calcmode="lin" valueType="num">
                                      <p:cBhvr additive="base">
                                        <p:cTn id="58" dur="2000"/>
                                        <p:tgtEl>
                                          <p:spTgt spid="9"/>
                                        </p:tgtEl>
                                        <p:attrNameLst>
                                          <p:attrName>ppt_x</p:attrName>
                                        </p:attrNameLst>
                                      </p:cBhvr>
                                      <p:tavLst>
                                        <p:tav tm="0">
                                          <p:val>
                                            <p:strVal val="ppt_x"/>
                                          </p:val>
                                        </p:tav>
                                        <p:tav tm="100000">
                                          <p:val>
                                            <p:strVal val="0-ppt_w/2"/>
                                          </p:val>
                                        </p:tav>
                                      </p:tavLst>
                                    </p:anim>
                                    <p:anim calcmode="lin" valueType="num">
                                      <p:cBhvr additive="base">
                                        <p:cTn id="59" dur="2000"/>
                                        <p:tgtEl>
                                          <p:spTgt spid="9"/>
                                        </p:tgtEl>
                                        <p:attrNameLst>
                                          <p:attrName>ppt_y</p:attrName>
                                        </p:attrNameLst>
                                      </p:cBhvr>
                                      <p:tavLst>
                                        <p:tav tm="0">
                                          <p:val>
                                            <p:strVal val="ppt_y"/>
                                          </p:val>
                                        </p:tav>
                                        <p:tav tm="100000">
                                          <p:val>
                                            <p:strVal val="ppt_y"/>
                                          </p:val>
                                        </p:tav>
                                      </p:tavLst>
                                    </p:anim>
                                    <p:set>
                                      <p:cBhvr>
                                        <p:cTn id="60" dur="1" fill="hold">
                                          <p:stCondLst>
                                            <p:cond delay="1999"/>
                                          </p:stCondLst>
                                        </p:cTn>
                                        <p:tgtEl>
                                          <p:spTgt spid="9"/>
                                        </p:tgtEl>
                                        <p:attrNameLst>
                                          <p:attrName>style.visibility</p:attrName>
                                        </p:attrNameLst>
                                      </p:cBhvr>
                                      <p:to>
                                        <p:strVal val="hidden"/>
                                      </p:to>
                                    </p:set>
                                  </p:childTnLst>
                                </p:cTn>
                              </p:par>
                              <p:par>
                                <p:cTn id="61" presetID="2" presetClass="exit" presetSubtype="9" fill="hold" grpId="1" nodeType="withEffect">
                                  <p:stCondLst>
                                    <p:cond delay="0"/>
                                  </p:stCondLst>
                                  <p:childTnLst>
                                    <p:anim calcmode="lin" valueType="num">
                                      <p:cBhvr additive="base">
                                        <p:cTn id="62" dur="2000"/>
                                        <p:tgtEl>
                                          <p:spTgt spid="10"/>
                                        </p:tgtEl>
                                        <p:attrNameLst>
                                          <p:attrName>ppt_x</p:attrName>
                                        </p:attrNameLst>
                                      </p:cBhvr>
                                      <p:tavLst>
                                        <p:tav tm="0">
                                          <p:val>
                                            <p:strVal val="ppt_x"/>
                                          </p:val>
                                        </p:tav>
                                        <p:tav tm="100000">
                                          <p:val>
                                            <p:strVal val="0-ppt_w/2"/>
                                          </p:val>
                                        </p:tav>
                                      </p:tavLst>
                                    </p:anim>
                                    <p:anim calcmode="lin" valueType="num">
                                      <p:cBhvr additive="base">
                                        <p:cTn id="63" dur="2000"/>
                                        <p:tgtEl>
                                          <p:spTgt spid="10"/>
                                        </p:tgtEl>
                                        <p:attrNameLst>
                                          <p:attrName>ppt_y</p:attrName>
                                        </p:attrNameLst>
                                      </p:cBhvr>
                                      <p:tavLst>
                                        <p:tav tm="0">
                                          <p:val>
                                            <p:strVal val="ppt_y"/>
                                          </p:val>
                                        </p:tav>
                                        <p:tav tm="100000">
                                          <p:val>
                                            <p:strVal val="0-ppt_h/2"/>
                                          </p:val>
                                        </p:tav>
                                      </p:tavLst>
                                    </p:anim>
                                    <p:set>
                                      <p:cBhvr>
                                        <p:cTn id="64" dur="1" fill="hold">
                                          <p:stCondLst>
                                            <p:cond delay="1999"/>
                                          </p:stCondLst>
                                        </p:cTn>
                                        <p:tgtEl>
                                          <p:spTgt spid="10"/>
                                        </p:tgtEl>
                                        <p:attrNameLst>
                                          <p:attrName>style.visibility</p:attrName>
                                        </p:attrNameLst>
                                      </p:cBhvr>
                                      <p:to>
                                        <p:strVal val="hidden"/>
                                      </p:to>
                                    </p:set>
                                  </p:childTnLst>
                                </p:cTn>
                              </p:par>
                              <p:par>
                                <p:cTn id="65" presetID="2" presetClass="exit" presetSubtype="2" fill="hold" grpId="1" nodeType="withEffect">
                                  <p:stCondLst>
                                    <p:cond delay="0"/>
                                  </p:stCondLst>
                                  <p:childTnLst>
                                    <p:anim calcmode="lin" valueType="num">
                                      <p:cBhvr additive="base">
                                        <p:cTn id="66" dur="2000"/>
                                        <p:tgtEl>
                                          <p:spTgt spid="11"/>
                                        </p:tgtEl>
                                        <p:attrNameLst>
                                          <p:attrName>ppt_x</p:attrName>
                                        </p:attrNameLst>
                                      </p:cBhvr>
                                      <p:tavLst>
                                        <p:tav tm="0">
                                          <p:val>
                                            <p:strVal val="ppt_x"/>
                                          </p:val>
                                        </p:tav>
                                        <p:tav tm="100000">
                                          <p:val>
                                            <p:strVal val="1+ppt_w/2"/>
                                          </p:val>
                                        </p:tav>
                                      </p:tavLst>
                                    </p:anim>
                                    <p:anim calcmode="lin" valueType="num">
                                      <p:cBhvr additive="base">
                                        <p:cTn id="67" dur="2000"/>
                                        <p:tgtEl>
                                          <p:spTgt spid="11"/>
                                        </p:tgtEl>
                                        <p:attrNameLst>
                                          <p:attrName>ppt_y</p:attrName>
                                        </p:attrNameLst>
                                      </p:cBhvr>
                                      <p:tavLst>
                                        <p:tav tm="0">
                                          <p:val>
                                            <p:strVal val="ppt_y"/>
                                          </p:val>
                                        </p:tav>
                                        <p:tav tm="100000">
                                          <p:val>
                                            <p:strVal val="ppt_y"/>
                                          </p:val>
                                        </p:tav>
                                      </p:tavLst>
                                    </p:anim>
                                    <p:set>
                                      <p:cBhvr>
                                        <p:cTn id="68" dur="1" fill="hold">
                                          <p:stCondLst>
                                            <p:cond delay="1999"/>
                                          </p:stCondLst>
                                        </p:cTn>
                                        <p:tgtEl>
                                          <p:spTgt spid="11"/>
                                        </p:tgtEl>
                                        <p:attrNameLst>
                                          <p:attrName>style.visibility</p:attrName>
                                        </p:attrNameLst>
                                      </p:cBhvr>
                                      <p:to>
                                        <p:strVal val="hidden"/>
                                      </p:to>
                                    </p:set>
                                  </p:childTnLst>
                                </p:cTn>
                              </p:par>
                              <p:par>
                                <p:cTn id="69" presetID="2" presetClass="exit" presetSubtype="3" fill="hold" grpId="1" nodeType="withEffect">
                                  <p:stCondLst>
                                    <p:cond delay="0"/>
                                  </p:stCondLst>
                                  <p:childTnLst>
                                    <p:anim calcmode="lin" valueType="num">
                                      <p:cBhvr additive="base">
                                        <p:cTn id="70" dur="2000"/>
                                        <p:tgtEl>
                                          <p:spTgt spid="12"/>
                                        </p:tgtEl>
                                        <p:attrNameLst>
                                          <p:attrName>ppt_x</p:attrName>
                                        </p:attrNameLst>
                                      </p:cBhvr>
                                      <p:tavLst>
                                        <p:tav tm="0">
                                          <p:val>
                                            <p:strVal val="ppt_x"/>
                                          </p:val>
                                        </p:tav>
                                        <p:tav tm="100000">
                                          <p:val>
                                            <p:strVal val="1+ppt_w/2"/>
                                          </p:val>
                                        </p:tav>
                                      </p:tavLst>
                                    </p:anim>
                                    <p:anim calcmode="lin" valueType="num">
                                      <p:cBhvr additive="base">
                                        <p:cTn id="71" dur="2000"/>
                                        <p:tgtEl>
                                          <p:spTgt spid="12"/>
                                        </p:tgtEl>
                                        <p:attrNameLst>
                                          <p:attrName>ppt_y</p:attrName>
                                        </p:attrNameLst>
                                      </p:cBhvr>
                                      <p:tavLst>
                                        <p:tav tm="0">
                                          <p:val>
                                            <p:strVal val="ppt_y"/>
                                          </p:val>
                                        </p:tav>
                                        <p:tav tm="100000">
                                          <p:val>
                                            <p:strVal val="0-ppt_h/2"/>
                                          </p:val>
                                        </p:tav>
                                      </p:tavLst>
                                    </p:anim>
                                    <p:set>
                                      <p:cBhvr>
                                        <p:cTn id="72" dur="1" fill="hold">
                                          <p:stCondLst>
                                            <p:cond delay="1999"/>
                                          </p:stCondLst>
                                        </p:cTn>
                                        <p:tgtEl>
                                          <p:spTgt spid="12"/>
                                        </p:tgtEl>
                                        <p:attrNameLst>
                                          <p:attrName>style.visibility</p:attrName>
                                        </p:attrNameLst>
                                      </p:cBhvr>
                                      <p:to>
                                        <p:strVal val="hidden"/>
                                      </p:to>
                                    </p:set>
                                  </p:childTnLst>
                                </p:cTn>
                              </p:par>
                              <p:par>
                                <p:cTn id="73" presetID="23" presetClass="entr" presetSubtype="27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2000" fill="hold"/>
                                        <p:tgtEl>
                                          <p:spTgt spid="4"/>
                                        </p:tgtEl>
                                        <p:attrNameLst>
                                          <p:attrName>ppt_w</p:attrName>
                                        </p:attrNameLst>
                                      </p:cBhvr>
                                      <p:tavLst>
                                        <p:tav tm="0">
                                          <p:val>
                                            <p:strVal val="2/3*#ppt_w"/>
                                          </p:val>
                                        </p:tav>
                                        <p:tav tm="100000">
                                          <p:val>
                                            <p:strVal val="#ppt_w"/>
                                          </p:val>
                                        </p:tav>
                                      </p:tavLst>
                                    </p:anim>
                                    <p:anim calcmode="lin" valueType="num">
                                      <p:cBhvr>
                                        <p:cTn id="76" dur="2000" fill="hold"/>
                                        <p:tgtEl>
                                          <p:spTgt spid="4"/>
                                        </p:tgtEl>
                                        <p:attrNameLst>
                                          <p:attrName>ppt_h</p:attrName>
                                        </p:attrNameLst>
                                      </p:cBhvr>
                                      <p:tavLst>
                                        <p:tav tm="0">
                                          <p:val>
                                            <p:strVal val="2/3*#ppt_h"/>
                                          </p:val>
                                        </p:tav>
                                        <p:tav tm="100000">
                                          <p:val>
                                            <p:strVal val="#ppt_h"/>
                                          </p:val>
                                        </p:tav>
                                      </p:tavLst>
                                    </p:anim>
                                  </p:childTnLst>
                                </p:cTn>
                              </p:par>
                              <p:par>
                                <p:cTn id="77" presetID="4"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box(out)">
                                      <p:cBhvr>
                                        <p:cTn id="79" dur="2000"/>
                                        <p:tgtEl>
                                          <p:spTgt spid="4"/>
                                        </p:tgtEl>
                                      </p:cBhvr>
                                    </p:animEffect>
                                  </p:childTnLst>
                                </p:cTn>
                              </p:par>
                            </p:childTnLst>
                          </p:cTn>
                        </p:par>
                        <p:par>
                          <p:cTn id="80" fill="hold">
                            <p:stCondLst>
                              <p:cond delay="4000"/>
                            </p:stCondLst>
                            <p:childTnLst>
                              <p:par>
                                <p:cTn id="81" presetID="31" presetClass="entr" presetSubtype="0" fill="hold" nodeType="afterEffect">
                                  <p:stCondLst>
                                    <p:cond delay="0"/>
                                  </p:stCondLst>
                                  <p:iterate type="lt">
                                    <p:tmPct val="5000"/>
                                  </p:iterate>
                                  <p:childTnLst>
                                    <p:set>
                                      <p:cBhvr>
                                        <p:cTn id="82" dur="1" fill="hold">
                                          <p:stCondLst>
                                            <p:cond delay="0"/>
                                          </p:stCondLst>
                                        </p:cTn>
                                        <p:tgtEl>
                                          <p:spTgt spid="59400"/>
                                        </p:tgtEl>
                                        <p:attrNameLst>
                                          <p:attrName>style.visibility</p:attrName>
                                        </p:attrNameLst>
                                      </p:cBhvr>
                                      <p:to>
                                        <p:strVal val="visible"/>
                                      </p:to>
                                    </p:set>
                                    <p:anim calcmode="lin" valueType="num">
                                      <p:cBhvr>
                                        <p:cTn id="83" dur="3000" fill="hold"/>
                                        <p:tgtEl>
                                          <p:spTgt spid="59400"/>
                                        </p:tgtEl>
                                        <p:attrNameLst>
                                          <p:attrName>ppt_w</p:attrName>
                                        </p:attrNameLst>
                                      </p:cBhvr>
                                      <p:tavLst>
                                        <p:tav tm="0">
                                          <p:val>
                                            <p:fltVal val="0"/>
                                          </p:val>
                                        </p:tav>
                                        <p:tav tm="100000">
                                          <p:val>
                                            <p:strVal val="#ppt_w"/>
                                          </p:val>
                                        </p:tav>
                                      </p:tavLst>
                                    </p:anim>
                                    <p:anim calcmode="lin" valueType="num">
                                      <p:cBhvr>
                                        <p:cTn id="84" dur="3000" fill="hold"/>
                                        <p:tgtEl>
                                          <p:spTgt spid="59400"/>
                                        </p:tgtEl>
                                        <p:attrNameLst>
                                          <p:attrName>ppt_h</p:attrName>
                                        </p:attrNameLst>
                                      </p:cBhvr>
                                      <p:tavLst>
                                        <p:tav tm="0">
                                          <p:val>
                                            <p:fltVal val="0"/>
                                          </p:val>
                                        </p:tav>
                                        <p:tav tm="100000">
                                          <p:val>
                                            <p:strVal val="#ppt_h"/>
                                          </p:val>
                                        </p:tav>
                                      </p:tavLst>
                                    </p:anim>
                                    <p:anim calcmode="lin" valueType="num">
                                      <p:cBhvr>
                                        <p:cTn id="85" dur="3000" fill="hold"/>
                                        <p:tgtEl>
                                          <p:spTgt spid="59400"/>
                                        </p:tgtEl>
                                        <p:attrNameLst>
                                          <p:attrName>style.rotation</p:attrName>
                                        </p:attrNameLst>
                                      </p:cBhvr>
                                      <p:tavLst>
                                        <p:tav tm="0">
                                          <p:val>
                                            <p:fltVal val="90"/>
                                          </p:val>
                                        </p:tav>
                                        <p:tav tm="100000">
                                          <p:val>
                                            <p:fltVal val="0"/>
                                          </p:val>
                                        </p:tav>
                                      </p:tavLst>
                                    </p:anim>
                                    <p:animEffect transition="in" filter="fade">
                                      <p:cBhvr>
                                        <p:cTn id="86" dur="3000"/>
                                        <p:tgtEl>
                                          <p:spTgt spid="59400"/>
                                        </p:tgtEl>
                                      </p:cBhvr>
                                    </p:animEffect>
                                  </p:childTnLst>
                                </p:cTn>
                              </p:par>
                            </p:childTnLst>
                          </p:cTn>
                        </p:par>
                        <p:par>
                          <p:cTn id="87" fill="hold">
                            <p:stCondLst>
                              <p:cond delay="7000"/>
                            </p:stCondLst>
                            <p:childTnLst>
                              <p:par>
                                <p:cTn id="88" presetID="31" presetClass="entr" presetSubtype="0" fill="hold" nodeType="afterEffect">
                                  <p:stCondLst>
                                    <p:cond delay="0"/>
                                  </p:stCondLst>
                                  <p:iterate type="lt">
                                    <p:tmPct val="5000"/>
                                  </p:iterate>
                                  <p:childTnLst>
                                    <p:set>
                                      <p:cBhvr>
                                        <p:cTn id="89" dur="1" fill="hold">
                                          <p:stCondLst>
                                            <p:cond delay="0"/>
                                          </p:stCondLst>
                                        </p:cTn>
                                        <p:tgtEl>
                                          <p:spTgt spid="59396"/>
                                        </p:tgtEl>
                                        <p:attrNameLst>
                                          <p:attrName>style.visibility</p:attrName>
                                        </p:attrNameLst>
                                      </p:cBhvr>
                                      <p:to>
                                        <p:strVal val="visible"/>
                                      </p:to>
                                    </p:set>
                                    <p:anim calcmode="lin" valueType="num">
                                      <p:cBhvr>
                                        <p:cTn id="90" dur="3000" fill="hold"/>
                                        <p:tgtEl>
                                          <p:spTgt spid="59396"/>
                                        </p:tgtEl>
                                        <p:attrNameLst>
                                          <p:attrName>ppt_w</p:attrName>
                                        </p:attrNameLst>
                                      </p:cBhvr>
                                      <p:tavLst>
                                        <p:tav tm="0">
                                          <p:val>
                                            <p:fltVal val="0"/>
                                          </p:val>
                                        </p:tav>
                                        <p:tav tm="100000">
                                          <p:val>
                                            <p:strVal val="#ppt_w"/>
                                          </p:val>
                                        </p:tav>
                                      </p:tavLst>
                                    </p:anim>
                                    <p:anim calcmode="lin" valueType="num">
                                      <p:cBhvr>
                                        <p:cTn id="91" dur="3000" fill="hold"/>
                                        <p:tgtEl>
                                          <p:spTgt spid="59396"/>
                                        </p:tgtEl>
                                        <p:attrNameLst>
                                          <p:attrName>ppt_h</p:attrName>
                                        </p:attrNameLst>
                                      </p:cBhvr>
                                      <p:tavLst>
                                        <p:tav tm="0">
                                          <p:val>
                                            <p:fltVal val="0"/>
                                          </p:val>
                                        </p:tav>
                                        <p:tav tm="100000">
                                          <p:val>
                                            <p:strVal val="#ppt_h"/>
                                          </p:val>
                                        </p:tav>
                                      </p:tavLst>
                                    </p:anim>
                                    <p:anim calcmode="lin" valueType="num">
                                      <p:cBhvr>
                                        <p:cTn id="92" dur="3000" fill="hold"/>
                                        <p:tgtEl>
                                          <p:spTgt spid="59396"/>
                                        </p:tgtEl>
                                        <p:attrNameLst>
                                          <p:attrName>style.rotation</p:attrName>
                                        </p:attrNameLst>
                                      </p:cBhvr>
                                      <p:tavLst>
                                        <p:tav tm="0">
                                          <p:val>
                                            <p:fltVal val="90"/>
                                          </p:val>
                                        </p:tav>
                                        <p:tav tm="100000">
                                          <p:val>
                                            <p:fltVal val="0"/>
                                          </p:val>
                                        </p:tav>
                                      </p:tavLst>
                                    </p:anim>
                                    <p:animEffect transition="in" filter="fade">
                                      <p:cBhvr>
                                        <p:cTn id="93" dur="3000"/>
                                        <p:tgtEl>
                                          <p:spTgt spid="59396"/>
                                        </p:tgtEl>
                                      </p:cBhvr>
                                    </p:animEffect>
                                  </p:childTnLst>
                                </p:cTn>
                              </p:par>
                              <p:par>
                                <p:cTn id="94" presetID="31" presetClass="entr" presetSubtype="0" fill="hold" nodeType="withEffect">
                                  <p:stCondLst>
                                    <p:cond delay="0"/>
                                  </p:stCondLst>
                                  <p:iterate type="lt">
                                    <p:tmPct val="5000"/>
                                  </p:iterate>
                                  <p:childTnLst>
                                    <p:set>
                                      <p:cBhvr>
                                        <p:cTn id="95" dur="1" fill="hold">
                                          <p:stCondLst>
                                            <p:cond delay="0"/>
                                          </p:stCondLst>
                                        </p:cTn>
                                        <p:tgtEl>
                                          <p:spTgt spid="59398"/>
                                        </p:tgtEl>
                                        <p:attrNameLst>
                                          <p:attrName>style.visibility</p:attrName>
                                        </p:attrNameLst>
                                      </p:cBhvr>
                                      <p:to>
                                        <p:strVal val="visible"/>
                                      </p:to>
                                    </p:set>
                                    <p:anim calcmode="lin" valueType="num">
                                      <p:cBhvr>
                                        <p:cTn id="96" dur="3000" fill="hold"/>
                                        <p:tgtEl>
                                          <p:spTgt spid="59398"/>
                                        </p:tgtEl>
                                        <p:attrNameLst>
                                          <p:attrName>ppt_w</p:attrName>
                                        </p:attrNameLst>
                                      </p:cBhvr>
                                      <p:tavLst>
                                        <p:tav tm="0">
                                          <p:val>
                                            <p:fltVal val="0"/>
                                          </p:val>
                                        </p:tav>
                                        <p:tav tm="100000">
                                          <p:val>
                                            <p:strVal val="#ppt_w"/>
                                          </p:val>
                                        </p:tav>
                                      </p:tavLst>
                                    </p:anim>
                                    <p:anim calcmode="lin" valueType="num">
                                      <p:cBhvr>
                                        <p:cTn id="97" dur="3000" fill="hold"/>
                                        <p:tgtEl>
                                          <p:spTgt spid="59398"/>
                                        </p:tgtEl>
                                        <p:attrNameLst>
                                          <p:attrName>ppt_h</p:attrName>
                                        </p:attrNameLst>
                                      </p:cBhvr>
                                      <p:tavLst>
                                        <p:tav tm="0">
                                          <p:val>
                                            <p:fltVal val="0"/>
                                          </p:val>
                                        </p:tav>
                                        <p:tav tm="100000">
                                          <p:val>
                                            <p:strVal val="#ppt_h"/>
                                          </p:val>
                                        </p:tav>
                                      </p:tavLst>
                                    </p:anim>
                                    <p:anim calcmode="lin" valueType="num">
                                      <p:cBhvr>
                                        <p:cTn id="98" dur="3000" fill="hold"/>
                                        <p:tgtEl>
                                          <p:spTgt spid="59398"/>
                                        </p:tgtEl>
                                        <p:attrNameLst>
                                          <p:attrName>style.rotation</p:attrName>
                                        </p:attrNameLst>
                                      </p:cBhvr>
                                      <p:tavLst>
                                        <p:tav tm="0">
                                          <p:val>
                                            <p:fltVal val="90"/>
                                          </p:val>
                                        </p:tav>
                                        <p:tav tm="100000">
                                          <p:val>
                                            <p:fltVal val="0"/>
                                          </p:val>
                                        </p:tav>
                                      </p:tavLst>
                                    </p:anim>
                                    <p:animEffect transition="in" filter="fade">
                                      <p:cBhvr>
                                        <p:cTn id="99" dur="3000"/>
                                        <p:tgtEl>
                                          <p:spTgt spid="59398"/>
                                        </p:tgtEl>
                                      </p:cBhvr>
                                    </p:animEffect>
                                  </p:childTnLst>
                                </p:cTn>
                              </p:par>
                            </p:childTnLst>
                          </p:cTn>
                        </p:par>
                        <p:par>
                          <p:cTn id="100" fill="hold">
                            <p:stCondLst>
                              <p:cond delay="10000"/>
                            </p:stCondLst>
                            <p:childTnLst>
                              <p:par>
                                <p:cTn id="101" presetID="12" presetClass="entr" presetSubtype="8" fill="hold" nodeType="afterEffect">
                                  <p:stCondLst>
                                    <p:cond delay="0"/>
                                  </p:stCondLst>
                                  <p:childTnLst>
                                    <p:set>
                                      <p:cBhvr>
                                        <p:cTn id="102" dur="1" fill="hold">
                                          <p:stCondLst>
                                            <p:cond delay="0"/>
                                          </p:stCondLst>
                                        </p:cTn>
                                        <p:tgtEl>
                                          <p:spTgt spid="19">
                                            <p:txEl>
                                              <p:pRg st="0" end="0"/>
                                            </p:txEl>
                                          </p:spTgt>
                                        </p:tgtEl>
                                        <p:attrNameLst>
                                          <p:attrName>style.visibility</p:attrName>
                                        </p:attrNameLst>
                                      </p:cBhvr>
                                      <p:to>
                                        <p:strVal val="visible"/>
                                      </p:to>
                                    </p:set>
                                    <p:animEffect transition="in" filter="slide(fromLeft)">
                                      <p:cBhvr>
                                        <p:cTn id="103" dur="30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FFC000">
                  <a:tint val="45000"/>
                  <a:satMod val="400000"/>
                </a:srgbClr>
              </a:duotone>
            </a:blip>
            <a:stretch>
              <a:fillRect/>
            </a:stretch>
          </a:blipFill>
          <a:scene3d>
            <a:camera prst="orthographicFront"/>
            <a:lightRig rig="threePt" dir="t"/>
          </a:scene3d>
          <a:sp3d>
            <a:bevelT prst="angle"/>
          </a:sp3d>
        </p:spPr>
        <p:txBody>
          <a:bodyPr/>
          <a:lstStyle/>
          <a:p>
            <a:endParaRPr lang="es-ES" dirty="0"/>
          </a:p>
        </p:txBody>
      </p:sp>
      <p:pic>
        <p:nvPicPr>
          <p:cNvPr id="4" name="3 Imagen" descr="75f71264e5bf.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p:spPr>
      </p:pic>
      <p:sp>
        <p:nvSpPr>
          <p:cNvPr id="5" name="4 Cheurón"/>
          <p:cNvSpPr/>
          <p:nvPr/>
        </p:nvSpPr>
        <p:spPr>
          <a:xfrm>
            <a:off x="0" y="1428736"/>
            <a:ext cx="4714876" cy="4143404"/>
          </a:xfrm>
          <a:prstGeom prst="chevron">
            <a:avLst>
              <a:gd name="adj" fmla="val 96437"/>
            </a:avLst>
          </a:prstGeom>
          <a:blipFill>
            <a:blip r:embed="rId4">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643438" y="1428736"/>
            <a:ext cx="4500562" cy="4143404"/>
          </a:xfrm>
          <a:prstGeom prst="chevron">
            <a:avLst>
              <a:gd name="adj" fmla="val 92298"/>
            </a:avLst>
          </a:prstGeom>
          <a:blipFill>
            <a:blip r:embed="rId4">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428736"/>
            <a:ext cx="3643274" cy="4143404"/>
          </a:xfrm>
          <a:prstGeom prst="chevron">
            <a:avLst>
              <a:gd name="adj" fmla="val 88071"/>
            </a:avLst>
          </a:prstGeom>
          <a:blipFill>
            <a:blip r:embed="rId4">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572132" y="1428736"/>
            <a:ext cx="3571868" cy="4143404"/>
          </a:xfrm>
          <a:prstGeom prst="chevron">
            <a:avLst>
              <a:gd name="adj" fmla="val 86431"/>
            </a:avLst>
          </a:prstGeom>
          <a:blipFill>
            <a:blip r:embed="rId4">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428736"/>
            <a:ext cx="2857424" cy="4143404"/>
          </a:xfrm>
          <a:prstGeom prst="chevron">
            <a:avLst>
              <a:gd name="adj" fmla="val 86071"/>
            </a:avLst>
          </a:prstGeom>
          <a:blipFill>
            <a:blip r:embed="rId4">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286512" y="1428736"/>
            <a:ext cx="2857488" cy="4143404"/>
          </a:xfrm>
          <a:prstGeom prst="chevron">
            <a:avLst>
              <a:gd name="adj" fmla="val 83098"/>
            </a:avLst>
          </a:prstGeom>
          <a:blipFill>
            <a:blip r:embed="rId4">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428736"/>
            <a:ext cx="2285888" cy="4143404"/>
          </a:xfrm>
          <a:prstGeom prst="chevron">
            <a:avLst>
              <a:gd name="adj" fmla="val 86071"/>
            </a:avLst>
          </a:prstGeom>
          <a:blipFill>
            <a:blip r:embed="rId4">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6929454" y="1428736"/>
            <a:ext cx="2214546" cy="4143404"/>
          </a:xfrm>
          <a:prstGeom prst="chevron">
            <a:avLst>
              <a:gd name="adj" fmla="val 83098"/>
            </a:avLst>
          </a:prstGeom>
          <a:blipFill>
            <a:blip r:embed="rId4">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plus(in)">
                                      <p:cBhvr>
                                        <p:cTn id="45" dur="3000"/>
                                        <p:tgtEl>
                                          <p:spTgt spid="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3000"/>
                                        <p:tgtEl>
                                          <p:spTgt spid="7"/>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plus(in)">
                                      <p:cBhvr>
                                        <p:cTn id="51" dur="3000"/>
                                        <p:tgtEl>
                                          <p:spTgt spid="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par>
                                <p:cTn id="64" presetID="8" presetClass="emph" presetSubtype="0" fill="hold" grpId="2"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childTnLst>
                          </p:cTn>
                        </p:par>
                        <p:par>
                          <p:cTn id="80" fill="hold">
                            <p:stCondLst>
                              <p:cond delay="3000"/>
                            </p:stCondLst>
                            <p:childTnLst>
                              <p:par>
                                <p:cTn id="81" presetID="2" presetClass="exit" presetSubtype="2" fill="hold" grpId="3"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1+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2" fill="hold" grpId="3"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ppt_y"/>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2" fill="hold" grpId="3"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2" fill="hold" grpId="3"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ppt_y"/>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8" fill="hold" grpId="3"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3"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0-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ppt_y"/>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0-ppt_w/2"/>
                                          </p:val>
                                        </p:tav>
                                      </p:tavLst>
                                    </p:anim>
                                    <p:anim calcmode="lin" valueType="num">
                                      <p:cBhvr additive="base">
                                        <p:cTn id="111" dur="3000"/>
                                        <p:tgtEl>
                                          <p:spTgt spid="12"/>
                                        </p:tgtEl>
                                        <p:attrNameLst>
                                          <p:attrName>ppt_y</p:attrName>
                                        </p:attrNameLst>
                                      </p:cBhvr>
                                      <p:tavLst>
                                        <p:tav tm="0">
                                          <p:val>
                                            <p:strVal val="ppt_y"/>
                                          </p:val>
                                        </p:tav>
                                        <p:tav tm="100000">
                                          <p:val>
                                            <p:strVal val="ppt_y"/>
                                          </p:val>
                                        </p:tav>
                                      </p:tavLst>
                                    </p:anim>
                                    <p:set>
                                      <p:cBhvr>
                                        <p:cTn id="112" dur="1" fill="hold">
                                          <p:stCondLst>
                                            <p:cond delay="2999"/>
                                          </p:stCondLst>
                                        </p:cTn>
                                        <p:tgtEl>
                                          <p:spTgt spid="12"/>
                                        </p:tgtEl>
                                        <p:attrNameLst>
                                          <p:attrName>style.visibility</p:attrName>
                                        </p:attrNameLst>
                                      </p:cBhvr>
                                      <p:to>
                                        <p:strVal val="hidden"/>
                                      </p:to>
                                    </p:set>
                                  </p:childTnLst>
                                </p:cTn>
                              </p:par>
                              <p:par>
                                <p:cTn id="113" presetID="13" presetClass="exit" presetSubtype="16" fill="hold" grpId="4" nodeType="withEffect">
                                  <p:stCondLst>
                                    <p:cond delay="0"/>
                                  </p:stCondLst>
                                  <p:childTnLst>
                                    <p:animEffect transition="out" filter="plus(in)">
                                      <p:cBhvr>
                                        <p:cTn id="114" dur="3000"/>
                                        <p:tgtEl>
                                          <p:spTgt spid="5"/>
                                        </p:tgtEl>
                                      </p:cBhvr>
                                    </p:animEffect>
                                    <p:set>
                                      <p:cBhvr>
                                        <p:cTn id="115" dur="1" fill="hold">
                                          <p:stCondLst>
                                            <p:cond delay="2999"/>
                                          </p:stCondLst>
                                        </p:cTn>
                                        <p:tgtEl>
                                          <p:spTgt spid="5"/>
                                        </p:tgtEl>
                                        <p:attrNameLst>
                                          <p:attrName>style.visibility</p:attrName>
                                        </p:attrNameLst>
                                      </p:cBhvr>
                                      <p:to>
                                        <p:strVal val="hidden"/>
                                      </p:to>
                                    </p:set>
                                  </p:childTnLst>
                                </p:cTn>
                              </p:par>
                              <p:par>
                                <p:cTn id="116" presetID="13" presetClass="exit" presetSubtype="16" fill="hold" grpId="4" nodeType="withEffect">
                                  <p:stCondLst>
                                    <p:cond delay="0"/>
                                  </p:stCondLst>
                                  <p:childTnLst>
                                    <p:animEffect transition="out" filter="plus(in)">
                                      <p:cBhvr>
                                        <p:cTn id="117" dur="3000"/>
                                        <p:tgtEl>
                                          <p:spTgt spid="6"/>
                                        </p:tgtEl>
                                      </p:cBhvr>
                                    </p:animEffect>
                                    <p:set>
                                      <p:cBhvr>
                                        <p:cTn id="118" dur="1" fill="hold">
                                          <p:stCondLst>
                                            <p:cond delay="2999"/>
                                          </p:stCondLst>
                                        </p:cTn>
                                        <p:tgtEl>
                                          <p:spTgt spid="6"/>
                                        </p:tgtEl>
                                        <p:attrNameLst>
                                          <p:attrName>style.visibility</p:attrName>
                                        </p:attrNameLst>
                                      </p:cBhvr>
                                      <p:to>
                                        <p:strVal val="hidden"/>
                                      </p:to>
                                    </p:set>
                                  </p:childTnLst>
                                </p:cTn>
                              </p:par>
                              <p:par>
                                <p:cTn id="119" presetID="13" presetClass="exit" presetSubtype="16" fill="hold" grpId="4" nodeType="withEffect">
                                  <p:stCondLst>
                                    <p:cond delay="0"/>
                                  </p:stCondLst>
                                  <p:childTnLst>
                                    <p:animEffect transition="out" filter="plus(in)">
                                      <p:cBhvr>
                                        <p:cTn id="120" dur="3000"/>
                                        <p:tgtEl>
                                          <p:spTgt spid="7"/>
                                        </p:tgtEl>
                                      </p:cBhvr>
                                    </p:animEffect>
                                    <p:set>
                                      <p:cBhvr>
                                        <p:cTn id="121" dur="1" fill="hold">
                                          <p:stCondLst>
                                            <p:cond delay="2999"/>
                                          </p:stCondLst>
                                        </p:cTn>
                                        <p:tgtEl>
                                          <p:spTgt spid="7"/>
                                        </p:tgtEl>
                                        <p:attrNameLst>
                                          <p:attrName>style.visibility</p:attrName>
                                        </p:attrNameLst>
                                      </p:cBhvr>
                                      <p:to>
                                        <p:strVal val="hidden"/>
                                      </p:to>
                                    </p:set>
                                  </p:childTnLst>
                                </p:cTn>
                              </p:par>
                              <p:par>
                                <p:cTn id="122" presetID="13" presetClass="exit" presetSubtype="16" fill="hold" grpId="4" nodeType="withEffect">
                                  <p:stCondLst>
                                    <p:cond delay="0"/>
                                  </p:stCondLst>
                                  <p:childTnLst>
                                    <p:animEffect transition="out" filter="plus(in)">
                                      <p:cBhvr>
                                        <p:cTn id="123" dur="3000"/>
                                        <p:tgtEl>
                                          <p:spTgt spid="8"/>
                                        </p:tgtEl>
                                      </p:cBhvr>
                                    </p:animEffect>
                                    <p:set>
                                      <p:cBhvr>
                                        <p:cTn id="124" dur="1" fill="hold">
                                          <p:stCondLst>
                                            <p:cond delay="2999"/>
                                          </p:stCondLst>
                                        </p:cTn>
                                        <p:tgtEl>
                                          <p:spTgt spid="8"/>
                                        </p:tgtEl>
                                        <p:attrNameLst>
                                          <p:attrName>style.visibility</p:attrName>
                                        </p:attrNameLst>
                                      </p:cBhvr>
                                      <p:to>
                                        <p:strVal val="hidden"/>
                                      </p:to>
                                    </p:set>
                                  </p:childTnLst>
                                </p:cTn>
                              </p:par>
                              <p:par>
                                <p:cTn id="125" presetID="13" presetClass="exit" presetSubtype="16" fill="hold" grpId="4" nodeType="withEffect">
                                  <p:stCondLst>
                                    <p:cond delay="0"/>
                                  </p:stCondLst>
                                  <p:childTnLst>
                                    <p:animEffect transition="out" filter="plus(in)">
                                      <p:cBhvr>
                                        <p:cTn id="126" dur="3000"/>
                                        <p:tgtEl>
                                          <p:spTgt spid="9"/>
                                        </p:tgtEl>
                                      </p:cBhvr>
                                    </p:animEffect>
                                    <p:set>
                                      <p:cBhvr>
                                        <p:cTn id="127" dur="1" fill="hold">
                                          <p:stCondLst>
                                            <p:cond delay="2999"/>
                                          </p:stCondLst>
                                        </p:cTn>
                                        <p:tgtEl>
                                          <p:spTgt spid="9"/>
                                        </p:tgtEl>
                                        <p:attrNameLst>
                                          <p:attrName>style.visibility</p:attrName>
                                        </p:attrNameLst>
                                      </p:cBhvr>
                                      <p:to>
                                        <p:strVal val="hidden"/>
                                      </p:to>
                                    </p:set>
                                  </p:childTnLst>
                                </p:cTn>
                              </p:par>
                              <p:par>
                                <p:cTn id="128" presetID="13" presetClass="exit" presetSubtype="16" fill="hold" grpId="4" nodeType="withEffect">
                                  <p:stCondLst>
                                    <p:cond delay="0"/>
                                  </p:stCondLst>
                                  <p:childTnLst>
                                    <p:animEffect transition="out" filter="plus(in)">
                                      <p:cBhvr>
                                        <p:cTn id="129" dur="3000"/>
                                        <p:tgtEl>
                                          <p:spTgt spid="10"/>
                                        </p:tgtEl>
                                      </p:cBhvr>
                                    </p:animEffect>
                                    <p:set>
                                      <p:cBhvr>
                                        <p:cTn id="130" dur="1" fill="hold">
                                          <p:stCondLst>
                                            <p:cond delay="2999"/>
                                          </p:stCondLst>
                                        </p:cTn>
                                        <p:tgtEl>
                                          <p:spTgt spid="10"/>
                                        </p:tgtEl>
                                        <p:attrNameLst>
                                          <p:attrName>style.visibility</p:attrName>
                                        </p:attrNameLst>
                                      </p:cBhvr>
                                      <p:to>
                                        <p:strVal val="hidden"/>
                                      </p:to>
                                    </p:set>
                                  </p:childTnLst>
                                </p:cTn>
                              </p:par>
                              <p:par>
                                <p:cTn id="131" presetID="13" presetClass="exit" presetSubtype="16" fill="hold" grpId="4" nodeType="withEffect">
                                  <p:stCondLst>
                                    <p:cond delay="0"/>
                                  </p:stCondLst>
                                  <p:childTnLst>
                                    <p:animEffect transition="out" filter="plus(in)">
                                      <p:cBhvr>
                                        <p:cTn id="132" dur="3000"/>
                                        <p:tgtEl>
                                          <p:spTgt spid="11"/>
                                        </p:tgtEl>
                                      </p:cBhvr>
                                    </p:animEffect>
                                    <p:set>
                                      <p:cBhvr>
                                        <p:cTn id="133" dur="1" fill="hold">
                                          <p:stCondLst>
                                            <p:cond delay="2999"/>
                                          </p:stCondLst>
                                        </p:cTn>
                                        <p:tgtEl>
                                          <p:spTgt spid="11"/>
                                        </p:tgtEl>
                                        <p:attrNameLst>
                                          <p:attrName>style.visibility</p:attrName>
                                        </p:attrNameLst>
                                      </p:cBhvr>
                                      <p:to>
                                        <p:strVal val="hidden"/>
                                      </p:to>
                                    </p:set>
                                  </p:childTnLst>
                                </p:cTn>
                              </p:par>
                              <p:par>
                                <p:cTn id="134" presetID="13" presetClass="exit" presetSubtype="16" fill="hold" grpId="4" nodeType="withEffect">
                                  <p:stCondLst>
                                    <p:cond delay="0"/>
                                  </p:stCondLst>
                                  <p:childTnLst>
                                    <p:animEffect transition="out" filter="plus(in)">
                                      <p:cBhvr>
                                        <p:cTn id="135" dur="3000"/>
                                        <p:tgtEl>
                                          <p:spTgt spid="12"/>
                                        </p:tgtEl>
                                      </p:cBhvr>
                                    </p:animEffect>
                                    <p:set>
                                      <p:cBhvr>
                                        <p:cTn id="136" dur="1" fill="hold">
                                          <p:stCondLst>
                                            <p:cond delay="2999"/>
                                          </p:stCondLst>
                                        </p:cTn>
                                        <p:tgtEl>
                                          <p:spTgt spid="12"/>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scene3d>
            <a:camera prst="orthographicFront"/>
            <a:lightRig rig="threePt" dir="t"/>
          </a:scene3d>
          <a:sp3d>
            <a:bevelT prst="angle"/>
          </a:sp3d>
        </p:spPr>
        <p:txBody>
          <a:bodyPr/>
          <a:lstStyle/>
          <a:p>
            <a:endParaRPr lang="es-ES" dirty="0"/>
          </a:p>
        </p:txBody>
      </p:sp>
      <p:sp>
        <p:nvSpPr>
          <p:cNvPr id="33" name="32 CuadroTexto"/>
          <p:cNvSpPr txBox="1"/>
          <p:nvPr/>
        </p:nvSpPr>
        <p:spPr>
          <a:xfrm>
            <a:off x="285720" y="928670"/>
            <a:ext cx="4214842" cy="5262979"/>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sz="2400" b="1" dirty="0" smtClean="0">
                <a:ln w="50800"/>
                <a:latin typeface="Pristina" pitchFamily="66" charset="0"/>
              </a:rPr>
              <a:t>Carol </a:t>
            </a:r>
            <a:r>
              <a:rPr lang="es-ES" sz="2400" b="1" dirty="0" err="1" smtClean="0">
                <a:ln w="50800"/>
                <a:latin typeface="Pristina" pitchFamily="66" charset="0"/>
              </a:rPr>
              <a:t>Cavalaris</a:t>
            </a:r>
            <a:r>
              <a:rPr lang="es-ES" sz="2400" b="1" dirty="0" smtClean="0">
                <a:ln w="50800"/>
                <a:latin typeface="Pristina" pitchFamily="66" charset="0"/>
              </a:rPr>
              <a:t> es una artista que vive en medio del bosque, es por ese motivo que ve con más facilidad la verdadera inocencia que tiene un animal, convirtiendo toda esa vivencia en grandes obras digitales que las expone en varias galerías de Colorado, incluyendo la Galería de la Gracia en la famosa Avenida Santa Fe Distrito de Arte de Denver.</a:t>
            </a:r>
          </a:p>
          <a:p>
            <a:r>
              <a:rPr lang="es-ES" sz="2400" b="1" dirty="0" smtClean="0">
                <a:ln w="50800"/>
                <a:latin typeface="Pristina" pitchFamily="66" charset="0"/>
              </a:rPr>
              <a:t> Ella es una artista independiente que vive en las montañas (parece fantasioso) donde recibe toda la inspiración de la fauna, especializada en florales y obras de animales</a:t>
            </a:r>
            <a:endParaRPr lang="es-ES" sz="2400" b="1" dirty="0">
              <a:ln w="50800"/>
              <a:latin typeface="Pristina" pitchFamily="66" charset="0"/>
            </a:endParaRPr>
          </a:p>
        </p:txBody>
      </p:sp>
      <p:pic>
        <p:nvPicPr>
          <p:cNvPr id="61442" name="Picture 2" descr="https://encrypted-tbn1.gstatic.com/images?q=tbn:ANd9GcQeVH3-ucY7KL8tBkjRmK3wBL9Skgq3CkZsxnaf9cf7gybmRb-1"/>
          <p:cNvPicPr>
            <a:picLocks noChangeAspect="1" noChangeArrowheads="1"/>
          </p:cNvPicPr>
          <p:nvPr/>
        </p:nvPicPr>
        <p:blipFill>
          <a:blip r:embed="rId2">
            <a:lum contrast="10000"/>
          </a:blip>
          <a:srcRect/>
          <a:stretch>
            <a:fillRect/>
          </a:stretch>
        </p:blipFill>
        <p:spPr bwMode="auto">
          <a:xfrm>
            <a:off x="4857752" y="1285860"/>
            <a:ext cx="3714776" cy="392909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9" name="8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schemeClr val="accent2">
                  <a:shade val="45000"/>
                  <a:satMod val="135000"/>
                </a:schemeClr>
                <a:prstClr val="white"/>
              </a:duotone>
            </a:blip>
            <a:stretch>
              <a:fillRect/>
            </a:stretch>
          </a:blipFill>
          <a:scene3d>
            <a:camera prst="orthographicFront"/>
            <a:lightRig rig="threePt" dir="t"/>
          </a:scene3d>
          <a:sp3d>
            <a:bevelT prst="angle"/>
          </a:sp3d>
        </p:spPr>
        <p:txBody>
          <a:bodyPr/>
          <a:lstStyle/>
          <a:p>
            <a:endParaRPr lang="es-ES" dirty="0"/>
          </a:p>
        </p:txBody>
      </p:sp>
      <p:pic>
        <p:nvPicPr>
          <p:cNvPr id="4" name="3 Imagen" descr="81Lojd-QtBL._SL1500_.jpg"/>
          <p:cNvPicPr>
            <a:picLocks noChangeAspect="1"/>
          </p:cNvPicPr>
          <p:nvPr/>
        </p:nvPicPr>
        <p:blipFill>
          <a:blip r:embed="rId3"/>
          <a:stretch>
            <a:fillRect/>
          </a:stretch>
        </p:blipFill>
        <p:spPr>
          <a:xfrm>
            <a:off x="0" y="0"/>
            <a:ext cx="9144000" cy="6824671"/>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Luna"/>
          <p:cNvSpPr/>
          <p:nvPr/>
        </p:nvSpPr>
        <p:spPr>
          <a:xfrm>
            <a:off x="4572000" y="1214422"/>
            <a:ext cx="4643438" cy="4071966"/>
          </a:xfrm>
          <a:prstGeom prst="moon">
            <a:avLst>
              <a:gd name="adj" fmla="val 11454"/>
            </a:avLst>
          </a:prstGeom>
          <a:blipFill dpi="0" rotWithShape="1">
            <a:blip r:embed="rId4">
              <a:duotone>
                <a:schemeClr val="accent2">
                  <a:shade val="45000"/>
                  <a:satMod val="135000"/>
                </a:schemeClr>
                <a:prstClr val="white"/>
              </a:duotone>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214422"/>
            <a:ext cx="4643438" cy="4071966"/>
          </a:xfrm>
          <a:prstGeom prst="moon">
            <a:avLst>
              <a:gd name="adj" fmla="val 12091"/>
            </a:avLst>
          </a:prstGeom>
          <a:blipFill dpi="0" rotWithShape="1">
            <a:blip r:embed="rId4">
              <a:duotone>
                <a:schemeClr val="accent2">
                  <a:shade val="45000"/>
                  <a:satMod val="135000"/>
                </a:schemeClr>
                <a:prstClr val="white"/>
              </a:duotone>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0" y="1214422"/>
            <a:ext cx="3917896" cy="4143404"/>
          </a:xfrm>
          <a:prstGeom prst="moon">
            <a:avLst>
              <a:gd name="adj" fmla="val 10407"/>
            </a:avLst>
          </a:prstGeom>
          <a:blipFill dpi="0" rotWithShape="1">
            <a:blip r:embed="rId4">
              <a:duotone>
                <a:schemeClr val="accent2">
                  <a:shade val="45000"/>
                  <a:satMod val="135000"/>
                </a:schemeClr>
                <a:prstClr val="white"/>
              </a:duotone>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214942" y="1142984"/>
            <a:ext cx="3988218" cy="4143404"/>
          </a:xfrm>
          <a:prstGeom prst="moon">
            <a:avLst>
              <a:gd name="adj" fmla="val 11077"/>
            </a:avLst>
          </a:prstGeom>
          <a:blipFill dpi="0" rotWithShape="1">
            <a:blip r:embed="rId4">
              <a:duotone>
                <a:schemeClr val="accent2">
                  <a:shade val="45000"/>
                  <a:satMod val="135000"/>
                </a:schemeClr>
                <a:prstClr val="white"/>
              </a:duotone>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0" y="1214422"/>
            <a:ext cx="3337462" cy="4071966"/>
          </a:xfrm>
          <a:prstGeom prst="moon">
            <a:avLst>
              <a:gd name="adj" fmla="val 13630"/>
            </a:avLst>
          </a:prstGeom>
          <a:blipFill dpi="0" rotWithShape="1">
            <a:blip r:embed="rId4">
              <a:duotone>
                <a:schemeClr val="accent2">
                  <a:shade val="45000"/>
                  <a:satMod val="135000"/>
                </a:schemeClr>
                <a:prstClr val="white"/>
              </a:duotone>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857885" y="1142984"/>
            <a:ext cx="3335228" cy="4143404"/>
          </a:xfrm>
          <a:prstGeom prst="moon">
            <a:avLst>
              <a:gd name="adj" fmla="val 15090"/>
            </a:avLst>
          </a:prstGeom>
          <a:blipFill dpi="0" rotWithShape="1">
            <a:blip r:embed="rId4">
              <a:duotone>
                <a:schemeClr val="accent2">
                  <a:shade val="45000"/>
                  <a:satMod val="135000"/>
                </a:schemeClr>
                <a:prstClr val="white"/>
              </a:duotone>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572265" y="1203196"/>
            <a:ext cx="2609686" cy="4085046"/>
          </a:xfrm>
          <a:prstGeom prst="moon">
            <a:avLst>
              <a:gd name="adj" fmla="val 16699"/>
            </a:avLst>
          </a:prstGeom>
          <a:blipFill dpi="0" rotWithShape="1">
            <a:blip r:embed="rId4">
              <a:duotone>
                <a:schemeClr val="accent2">
                  <a:shade val="45000"/>
                  <a:satMod val="135000"/>
                </a:schemeClr>
                <a:prstClr val="white"/>
              </a:duotone>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0" y="1285860"/>
            <a:ext cx="2757028" cy="3929090"/>
          </a:xfrm>
          <a:prstGeom prst="moon">
            <a:avLst>
              <a:gd name="adj" fmla="val 14952"/>
            </a:avLst>
          </a:prstGeom>
          <a:blipFill dpi="0" rotWithShape="1">
            <a:blip r:embed="rId4">
              <a:duotone>
                <a:schemeClr val="accent2">
                  <a:shade val="45000"/>
                  <a:satMod val="135000"/>
                </a:schemeClr>
                <a:prstClr val="white"/>
              </a:duotone>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0" y="1285860"/>
            <a:ext cx="2176594" cy="4002382"/>
          </a:xfrm>
          <a:prstGeom prst="moon">
            <a:avLst>
              <a:gd name="adj" fmla="val 15686"/>
            </a:avLst>
          </a:prstGeom>
          <a:blipFill dpi="0" rotWithShape="1">
            <a:blip r:embed="rId4">
              <a:duotone>
                <a:schemeClr val="accent2">
                  <a:shade val="45000"/>
                  <a:satMod val="135000"/>
                </a:schemeClr>
                <a:prstClr val="white"/>
              </a:duotone>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7215207" y="1203196"/>
            <a:ext cx="1956698" cy="4085046"/>
          </a:xfrm>
          <a:prstGeom prst="moon">
            <a:avLst>
              <a:gd name="adj" fmla="val 20844"/>
            </a:avLst>
          </a:prstGeom>
          <a:blipFill dpi="0" rotWithShape="1">
            <a:blip r:embed="rId4">
              <a:duotone>
                <a:schemeClr val="accent2">
                  <a:shade val="45000"/>
                  <a:satMod val="135000"/>
                </a:schemeClr>
                <a:prstClr val="white"/>
              </a:duotone>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1+#ppt_w/2"/>
                                          </p:val>
                                        </p:tav>
                                        <p:tav tm="100000">
                                          <p:val>
                                            <p:strVal val="#ppt_x"/>
                                          </p:val>
                                        </p:tav>
                                      </p:tavLst>
                                    </p:anim>
                                    <p:anim calcmode="lin" valueType="num">
                                      <p:cBhvr additive="base">
                                        <p:cTn id="23" dur="2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2000" fill="hold"/>
                                        <p:tgtEl>
                                          <p:spTgt spid="5"/>
                                        </p:tgtEl>
                                        <p:attrNameLst>
                                          <p:attrName>ppt_x</p:attrName>
                                        </p:attrNameLst>
                                      </p:cBhvr>
                                      <p:tavLst>
                                        <p:tav tm="0">
                                          <p:val>
                                            <p:strVal val="0-#ppt_w/2"/>
                                          </p:val>
                                        </p:tav>
                                        <p:tav tm="100000">
                                          <p:val>
                                            <p:strVal val="#ppt_x"/>
                                          </p:val>
                                        </p:tav>
                                      </p:tavLst>
                                    </p:anim>
                                    <p:anim calcmode="lin" valueType="num">
                                      <p:cBhvr additive="base">
                                        <p:cTn id="31" dur="200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10800000">
                                      <p:cBhvr>
                                        <p:cTn id="49" dur="2000" fill="hold"/>
                                        <p:tgtEl>
                                          <p:spTgt spid="6"/>
                                        </p:tgtEl>
                                        <p:attrNameLst>
                                          <p:attrName>r</p:attrName>
                                        </p:attrNameLst>
                                      </p:cBhvr>
                                    </p:animRot>
                                  </p:childTnLst>
                                </p:cTn>
                              </p:par>
                              <p:par>
                                <p:cTn id="50" presetID="8" presetClass="emph" presetSubtype="0" fill="hold" grpId="1" nodeType="withEffect">
                                  <p:stCondLst>
                                    <p:cond delay="0"/>
                                  </p:stCondLst>
                                  <p:childTnLst>
                                    <p:animRot by="10800000">
                                      <p:cBhvr>
                                        <p:cTn id="51" dur="2000" fill="hold"/>
                                        <p:tgtEl>
                                          <p:spTgt spid="7"/>
                                        </p:tgtEl>
                                        <p:attrNameLst>
                                          <p:attrName>r</p:attrName>
                                        </p:attrNameLst>
                                      </p:cBhvr>
                                    </p:animRot>
                                  </p:childTnLst>
                                </p:cTn>
                              </p:par>
                              <p:par>
                                <p:cTn id="52" presetID="8" presetClass="emph" presetSubtype="0" fill="hold" grpId="1" nodeType="withEffect">
                                  <p:stCondLst>
                                    <p:cond delay="0"/>
                                  </p:stCondLst>
                                  <p:childTnLst>
                                    <p:animRot by="108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10800000">
                                      <p:cBhvr>
                                        <p:cTn id="55" dur="2000" fill="hold"/>
                                        <p:tgtEl>
                                          <p:spTgt spid="12"/>
                                        </p:tgtEl>
                                        <p:attrNameLst>
                                          <p:attrName>r</p:attrName>
                                        </p:attrNameLst>
                                      </p:cBhvr>
                                    </p:animRot>
                                  </p:childTnLst>
                                </p:cTn>
                              </p:par>
                              <p:par>
                                <p:cTn id="56" presetID="8" presetClass="emph" presetSubtype="0" fill="hold" grpId="1" nodeType="withEffect">
                                  <p:stCondLst>
                                    <p:cond delay="0"/>
                                  </p:stCondLst>
                                  <p:childTnLst>
                                    <p:animRot by="10800000">
                                      <p:cBhvr>
                                        <p:cTn id="57" dur="2000" fill="hold"/>
                                        <p:tgtEl>
                                          <p:spTgt spid="13"/>
                                        </p:tgtEl>
                                        <p:attrNameLst>
                                          <p:attrName>r</p:attrName>
                                        </p:attrNameLst>
                                      </p:cBhvr>
                                    </p:animRot>
                                  </p:childTnLst>
                                </p:cTn>
                              </p:par>
                              <p:par>
                                <p:cTn id="58" presetID="8" presetClass="emph" presetSubtype="0" fill="hold" grpId="1" nodeType="withEffect">
                                  <p:stCondLst>
                                    <p:cond delay="0"/>
                                  </p:stCondLst>
                                  <p:childTnLst>
                                    <p:animRot by="-108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10800000">
                                      <p:cBhvr>
                                        <p:cTn id="61" dur="2000" fill="hold"/>
                                        <p:tgtEl>
                                          <p:spTgt spid="8"/>
                                        </p:tgtEl>
                                        <p:attrNameLst>
                                          <p:attrName>r</p:attrName>
                                        </p:attrNameLst>
                                      </p:cBhvr>
                                    </p:animRot>
                                  </p:childTnLst>
                                </p:cTn>
                              </p:par>
                              <p:par>
                                <p:cTn id="62" presetID="8" presetClass="emph" presetSubtype="0" fill="hold" grpId="1" nodeType="withEffect">
                                  <p:stCondLst>
                                    <p:cond delay="0"/>
                                  </p:stCondLst>
                                  <p:childTnLst>
                                    <p:animRot by="-10800000">
                                      <p:cBhvr>
                                        <p:cTn id="63" dur="2000" fill="hold"/>
                                        <p:tgtEl>
                                          <p:spTgt spid="10"/>
                                        </p:tgtEl>
                                        <p:attrNameLst>
                                          <p:attrName>r</p:attrName>
                                        </p:attrNameLst>
                                      </p:cBhvr>
                                    </p:animRot>
                                  </p:childTnLst>
                                </p:cTn>
                              </p:par>
                              <p:par>
                                <p:cTn id="64" presetID="8" presetClass="emph" presetSubtype="0" fill="hold" grpId="1" nodeType="withEffect">
                                  <p:stCondLst>
                                    <p:cond delay="0"/>
                                  </p:stCondLst>
                                  <p:childTnLst>
                                    <p:animRot by="-10800000">
                                      <p:cBhvr>
                                        <p:cTn id="65" dur="2000" fill="hold"/>
                                        <p:tgtEl>
                                          <p:spTgt spid="11"/>
                                        </p:tgtEl>
                                        <p:attrNameLst>
                                          <p:attrName>r</p:attrName>
                                        </p:attrNameLst>
                                      </p:cBhvr>
                                    </p:animRot>
                                  </p:childTnLst>
                                </p:cTn>
                              </p:par>
                              <p:par>
                                <p:cTn id="66" presetID="8" presetClass="emph" presetSubtype="0" fill="hold" grpId="1" nodeType="withEffect">
                                  <p:stCondLst>
                                    <p:cond delay="0"/>
                                  </p:stCondLst>
                                  <p:childTnLst>
                                    <p:animRot by="-10800000">
                                      <p:cBhvr>
                                        <p:cTn id="67" dur="2000" fill="hold"/>
                                        <p:tgtEl>
                                          <p:spTgt spid="14"/>
                                        </p:tgtEl>
                                        <p:attrNameLst>
                                          <p:attrName>r</p:attrName>
                                        </p:attrNameLst>
                                      </p:cBhvr>
                                    </p:animRot>
                                  </p:childTnLst>
                                </p:cTn>
                              </p:par>
                            </p:childTnLst>
                          </p:cTn>
                        </p:par>
                        <p:par>
                          <p:cTn id="68" fill="hold">
                            <p:stCondLst>
                              <p:cond delay="2000"/>
                            </p:stCondLst>
                            <p:childTnLst>
                              <p:par>
                                <p:cTn id="69" presetID="8" presetClass="emph" presetSubtype="0" fill="hold" grpId="2" nodeType="after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grpId="2"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fill="hold" grpId="2"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fill="hold" grpId="2"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grpId="2" nodeType="withEffect">
                                  <p:stCondLst>
                                    <p:cond delay="0"/>
                                  </p:stCondLst>
                                  <p:childTnLst>
                                    <p:animRot by="21600000">
                                      <p:cBhvr>
                                        <p:cTn id="78" dur="2000" fill="hold"/>
                                        <p:tgtEl>
                                          <p:spTgt spid="13"/>
                                        </p:tgtEl>
                                        <p:attrNameLst>
                                          <p:attrName>r</p:attrName>
                                        </p:attrNameLst>
                                      </p:cBhvr>
                                    </p:animRot>
                                  </p:childTnLst>
                                </p:cTn>
                              </p:par>
                              <p:par>
                                <p:cTn id="79" presetID="8" presetClass="emph" presetSubtype="0" fill="hold" grpId="2"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fill="hold" grpId="2"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grpId="2"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grpId="2"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grpId="2" nodeType="withEffect">
                                  <p:stCondLst>
                                    <p:cond delay="0"/>
                                  </p:stCondLst>
                                  <p:childTnLst>
                                    <p:animRot by="-21600000">
                                      <p:cBhvr>
                                        <p:cTn id="88" dur="2000" fill="hold"/>
                                        <p:tgtEl>
                                          <p:spTgt spid="14"/>
                                        </p:tgtEl>
                                        <p:attrNameLst>
                                          <p:attrName>r</p:attrName>
                                        </p:attrNameLst>
                                      </p:cBhvr>
                                    </p:animRot>
                                  </p:childTnLst>
                                </p:cTn>
                              </p:par>
                            </p:childTnLst>
                          </p:cTn>
                        </p:par>
                        <p:par>
                          <p:cTn id="89" fill="hold">
                            <p:stCondLst>
                              <p:cond delay="4000"/>
                            </p:stCondLst>
                            <p:childTnLst>
                              <p:par>
                                <p:cTn id="90" presetID="2" presetClass="exit" presetSubtype="2" fill="hold" grpId="3" nodeType="afterEffect">
                                  <p:stCondLst>
                                    <p:cond delay="0"/>
                                  </p:stCondLst>
                                  <p:childTnLst>
                                    <p:anim calcmode="lin" valueType="num">
                                      <p:cBhvr additive="base">
                                        <p:cTn id="91" dur="2000"/>
                                        <p:tgtEl>
                                          <p:spTgt spid="6"/>
                                        </p:tgtEl>
                                        <p:attrNameLst>
                                          <p:attrName>ppt_x</p:attrName>
                                        </p:attrNameLst>
                                      </p:cBhvr>
                                      <p:tavLst>
                                        <p:tav tm="0">
                                          <p:val>
                                            <p:strVal val="ppt_x"/>
                                          </p:val>
                                        </p:tav>
                                        <p:tav tm="100000">
                                          <p:val>
                                            <p:strVal val="1+ppt_w/2"/>
                                          </p:val>
                                        </p:tav>
                                      </p:tavLst>
                                    </p:anim>
                                    <p:anim calcmode="lin" valueType="num">
                                      <p:cBhvr additive="base">
                                        <p:cTn id="92" dur="2000"/>
                                        <p:tgtEl>
                                          <p:spTgt spid="6"/>
                                        </p:tgtEl>
                                        <p:attrNameLst>
                                          <p:attrName>ppt_y</p:attrName>
                                        </p:attrNameLst>
                                      </p:cBhvr>
                                      <p:tavLst>
                                        <p:tav tm="0">
                                          <p:val>
                                            <p:strVal val="ppt_y"/>
                                          </p:val>
                                        </p:tav>
                                        <p:tav tm="100000">
                                          <p:val>
                                            <p:strVal val="ppt_y"/>
                                          </p:val>
                                        </p:tav>
                                      </p:tavLst>
                                    </p:anim>
                                    <p:set>
                                      <p:cBhvr>
                                        <p:cTn id="93" dur="1" fill="hold">
                                          <p:stCondLst>
                                            <p:cond delay="1999"/>
                                          </p:stCondLst>
                                        </p:cTn>
                                        <p:tgtEl>
                                          <p:spTgt spid="6"/>
                                        </p:tgtEl>
                                        <p:attrNameLst>
                                          <p:attrName>style.visibility</p:attrName>
                                        </p:attrNameLst>
                                      </p:cBhvr>
                                      <p:to>
                                        <p:strVal val="hidden"/>
                                      </p:to>
                                    </p:set>
                                  </p:childTnLst>
                                </p:cTn>
                              </p:par>
                              <p:par>
                                <p:cTn id="94" presetID="2" presetClass="exit" presetSubtype="2" fill="hold" grpId="3" nodeType="withEffect">
                                  <p:stCondLst>
                                    <p:cond delay="0"/>
                                  </p:stCondLst>
                                  <p:childTnLst>
                                    <p:anim calcmode="lin" valueType="num">
                                      <p:cBhvr additive="base">
                                        <p:cTn id="95" dur="2000"/>
                                        <p:tgtEl>
                                          <p:spTgt spid="7"/>
                                        </p:tgtEl>
                                        <p:attrNameLst>
                                          <p:attrName>ppt_x</p:attrName>
                                        </p:attrNameLst>
                                      </p:cBhvr>
                                      <p:tavLst>
                                        <p:tav tm="0">
                                          <p:val>
                                            <p:strVal val="ppt_x"/>
                                          </p:val>
                                        </p:tav>
                                        <p:tav tm="100000">
                                          <p:val>
                                            <p:strVal val="1+ppt_w/2"/>
                                          </p:val>
                                        </p:tav>
                                      </p:tavLst>
                                    </p:anim>
                                    <p:anim calcmode="lin" valueType="num">
                                      <p:cBhvr additive="base">
                                        <p:cTn id="96" dur="2000"/>
                                        <p:tgtEl>
                                          <p:spTgt spid="7"/>
                                        </p:tgtEl>
                                        <p:attrNameLst>
                                          <p:attrName>ppt_y</p:attrName>
                                        </p:attrNameLst>
                                      </p:cBhvr>
                                      <p:tavLst>
                                        <p:tav tm="0">
                                          <p:val>
                                            <p:strVal val="ppt_y"/>
                                          </p:val>
                                        </p:tav>
                                        <p:tav tm="100000">
                                          <p:val>
                                            <p:strVal val="ppt_y"/>
                                          </p:val>
                                        </p:tav>
                                      </p:tavLst>
                                    </p:anim>
                                    <p:set>
                                      <p:cBhvr>
                                        <p:cTn id="97" dur="1" fill="hold">
                                          <p:stCondLst>
                                            <p:cond delay="1999"/>
                                          </p:stCondLst>
                                        </p:cTn>
                                        <p:tgtEl>
                                          <p:spTgt spid="7"/>
                                        </p:tgtEl>
                                        <p:attrNameLst>
                                          <p:attrName>style.visibility</p:attrName>
                                        </p:attrNameLst>
                                      </p:cBhvr>
                                      <p:to>
                                        <p:strVal val="hidden"/>
                                      </p:to>
                                    </p:set>
                                  </p:childTnLst>
                                </p:cTn>
                              </p:par>
                              <p:par>
                                <p:cTn id="98" presetID="2" presetClass="exit" presetSubtype="2" fill="hold" grpId="3" nodeType="withEffect">
                                  <p:stCondLst>
                                    <p:cond delay="0"/>
                                  </p:stCondLst>
                                  <p:childTnLst>
                                    <p:anim calcmode="lin" valueType="num">
                                      <p:cBhvr additive="base">
                                        <p:cTn id="99" dur="2000"/>
                                        <p:tgtEl>
                                          <p:spTgt spid="9"/>
                                        </p:tgtEl>
                                        <p:attrNameLst>
                                          <p:attrName>ppt_x</p:attrName>
                                        </p:attrNameLst>
                                      </p:cBhvr>
                                      <p:tavLst>
                                        <p:tav tm="0">
                                          <p:val>
                                            <p:strVal val="ppt_x"/>
                                          </p:val>
                                        </p:tav>
                                        <p:tav tm="100000">
                                          <p:val>
                                            <p:strVal val="1+ppt_w/2"/>
                                          </p:val>
                                        </p:tav>
                                      </p:tavLst>
                                    </p:anim>
                                    <p:anim calcmode="lin" valueType="num">
                                      <p:cBhvr additive="base">
                                        <p:cTn id="100" dur="2000"/>
                                        <p:tgtEl>
                                          <p:spTgt spid="9"/>
                                        </p:tgtEl>
                                        <p:attrNameLst>
                                          <p:attrName>ppt_y</p:attrName>
                                        </p:attrNameLst>
                                      </p:cBhvr>
                                      <p:tavLst>
                                        <p:tav tm="0">
                                          <p:val>
                                            <p:strVal val="ppt_y"/>
                                          </p:val>
                                        </p:tav>
                                        <p:tav tm="100000">
                                          <p:val>
                                            <p:strVal val="ppt_y"/>
                                          </p:val>
                                        </p:tav>
                                      </p:tavLst>
                                    </p:anim>
                                    <p:set>
                                      <p:cBhvr>
                                        <p:cTn id="101" dur="1" fill="hold">
                                          <p:stCondLst>
                                            <p:cond delay="1999"/>
                                          </p:stCondLst>
                                        </p:cTn>
                                        <p:tgtEl>
                                          <p:spTgt spid="9"/>
                                        </p:tgtEl>
                                        <p:attrNameLst>
                                          <p:attrName>style.visibility</p:attrName>
                                        </p:attrNameLst>
                                      </p:cBhvr>
                                      <p:to>
                                        <p:strVal val="hidden"/>
                                      </p:to>
                                    </p:set>
                                  </p:childTnLst>
                                </p:cTn>
                              </p:par>
                              <p:par>
                                <p:cTn id="102" presetID="2" presetClass="exit" presetSubtype="2" fill="hold" grpId="3" nodeType="withEffect">
                                  <p:stCondLst>
                                    <p:cond delay="0"/>
                                  </p:stCondLst>
                                  <p:childTnLst>
                                    <p:anim calcmode="lin" valueType="num">
                                      <p:cBhvr additive="base">
                                        <p:cTn id="103" dur="2000"/>
                                        <p:tgtEl>
                                          <p:spTgt spid="12"/>
                                        </p:tgtEl>
                                        <p:attrNameLst>
                                          <p:attrName>ppt_x</p:attrName>
                                        </p:attrNameLst>
                                      </p:cBhvr>
                                      <p:tavLst>
                                        <p:tav tm="0">
                                          <p:val>
                                            <p:strVal val="ppt_x"/>
                                          </p:val>
                                        </p:tav>
                                        <p:tav tm="100000">
                                          <p:val>
                                            <p:strVal val="1+ppt_w/2"/>
                                          </p:val>
                                        </p:tav>
                                      </p:tavLst>
                                    </p:anim>
                                    <p:anim calcmode="lin" valueType="num">
                                      <p:cBhvr additive="base">
                                        <p:cTn id="104" dur="2000"/>
                                        <p:tgtEl>
                                          <p:spTgt spid="12"/>
                                        </p:tgtEl>
                                        <p:attrNameLst>
                                          <p:attrName>ppt_y</p:attrName>
                                        </p:attrNameLst>
                                      </p:cBhvr>
                                      <p:tavLst>
                                        <p:tav tm="0">
                                          <p:val>
                                            <p:strVal val="ppt_y"/>
                                          </p:val>
                                        </p:tav>
                                        <p:tav tm="100000">
                                          <p:val>
                                            <p:strVal val="ppt_y"/>
                                          </p:val>
                                        </p:tav>
                                      </p:tavLst>
                                    </p:anim>
                                    <p:set>
                                      <p:cBhvr>
                                        <p:cTn id="105" dur="1" fill="hold">
                                          <p:stCondLst>
                                            <p:cond delay="1999"/>
                                          </p:stCondLst>
                                        </p:cTn>
                                        <p:tgtEl>
                                          <p:spTgt spid="12"/>
                                        </p:tgtEl>
                                        <p:attrNameLst>
                                          <p:attrName>style.visibility</p:attrName>
                                        </p:attrNameLst>
                                      </p:cBhvr>
                                      <p:to>
                                        <p:strVal val="hidden"/>
                                      </p:to>
                                    </p:set>
                                  </p:childTnLst>
                                </p:cTn>
                              </p:par>
                              <p:par>
                                <p:cTn id="106" presetID="2" presetClass="exit" presetSubtype="2" fill="hold" grpId="3" nodeType="withEffect">
                                  <p:stCondLst>
                                    <p:cond delay="0"/>
                                  </p:stCondLst>
                                  <p:childTnLst>
                                    <p:anim calcmode="lin" valueType="num">
                                      <p:cBhvr additive="base">
                                        <p:cTn id="107" dur="2000"/>
                                        <p:tgtEl>
                                          <p:spTgt spid="13"/>
                                        </p:tgtEl>
                                        <p:attrNameLst>
                                          <p:attrName>ppt_x</p:attrName>
                                        </p:attrNameLst>
                                      </p:cBhvr>
                                      <p:tavLst>
                                        <p:tav tm="0">
                                          <p:val>
                                            <p:strVal val="ppt_x"/>
                                          </p:val>
                                        </p:tav>
                                        <p:tav tm="100000">
                                          <p:val>
                                            <p:strVal val="1+ppt_w/2"/>
                                          </p:val>
                                        </p:tav>
                                      </p:tavLst>
                                    </p:anim>
                                    <p:anim calcmode="lin" valueType="num">
                                      <p:cBhvr additive="base">
                                        <p:cTn id="108" dur="2000"/>
                                        <p:tgtEl>
                                          <p:spTgt spid="13"/>
                                        </p:tgtEl>
                                        <p:attrNameLst>
                                          <p:attrName>ppt_y</p:attrName>
                                        </p:attrNameLst>
                                      </p:cBhvr>
                                      <p:tavLst>
                                        <p:tav tm="0">
                                          <p:val>
                                            <p:strVal val="ppt_y"/>
                                          </p:val>
                                        </p:tav>
                                        <p:tav tm="100000">
                                          <p:val>
                                            <p:strVal val="ppt_y"/>
                                          </p:val>
                                        </p:tav>
                                      </p:tavLst>
                                    </p:anim>
                                    <p:set>
                                      <p:cBhvr>
                                        <p:cTn id="109" dur="1" fill="hold">
                                          <p:stCondLst>
                                            <p:cond delay="1999"/>
                                          </p:stCondLst>
                                        </p:cTn>
                                        <p:tgtEl>
                                          <p:spTgt spid="13"/>
                                        </p:tgtEl>
                                        <p:attrNameLst>
                                          <p:attrName>style.visibility</p:attrName>
                                        </p:attrNameLst>
                                      </p:cBhvr>
                                      <p:to>
                                        <p:strVal val="hidden"/>
                                      </p:to>
                                    </p:set>
                                  </p:childTnLst>
                                </p:cTn>
                              </p:par>
                              <p:par>
                                <p:cTn id="110" presetID="2" presetClass="exit" presetSubtype="8" fill="hold" grpId="3" nodeType="withEffect">
                                  <p:stCondLst>
                                    <p:cond delay="0"/>
                                  </p:stCondLst>
                                  <p:childTnLst>
                                    <p:anim calcmode="lin" valueType="num">
                                      <p:cBhvr additive="base">
                                        <p:cTn id="111" dur="2000"/>
                                        <p:tgtEl>
                                          <p:spTgt spid="5"/>
                                        </p:tgtEl>
                                        <p:attrNameLst>
                                          <p:attrName>ppt_x</p:attrName>
                                        </p:attrNameLst>
                                      </p:cBhvr>
                                      <p:tavLst>
                                        <p:tav tm="0">
                                          <p:val>
                                            <p:strVal val="ppt_x"/>
                                          </p:val>
                                        </p:tav>
                                        <p:tav tm="100000">
                                          <p:val>
                                            <p:strVal val="0-ppt_w/2"/>
                                          </p:val>
                                        </p:tav>
                                      </p:tavLst>
                                    </p:anim>
                                    <p:anim calcmode="lin" valueType="num">
                                      <p:cBhvr additive="base">
                                        <p:cTn id="112" dur="2000"/>
                                        <p:tgtEl>
                                          <p:spTgt spid="5"/>
                                        </p:tgtEl>
                                        <p:attrNameLst>
                                          <p:attrName>ppt_y</p:attrName>
                                        </p:attrNameLst>
                                      </p:cBhvr>
                                      <p:tavLst>
                                        <p:tav tm="0">
                                          <p:val>
                                            <p:strVal val="ppt_y"/>
                                          </p:val>
                                        </p:tav>
                                        <p:tav tm="100000">
                                          <p:val>
                                            <p:strVal val="ppt_y"/>
                                          </p:val>
                                        </p:tav>
                                      </p:tavLst>
                                    </p:anim>
                                    <p:set>
                                      <p:cBhvr>
                                        <p:cTn id="113" dur="1" fill="hold">
                                          <p:stCondLst>
                                            <p:cond delay="1999"/>
                                          </p:stCondLst>
                                        </p:cTn>
                                        <p:tgtEl>
                                          <p:spTgt spid="5"/>
                                        </p:tgtEl>
                                        <p:attrNameLst>
                                          <p:attrName>style.visibility</p:attrName>
                                        </p:attrNameLst>
                                      </p:cBhvr>
                                      <p:to>
                                        <p:strVal val="hidden"/>
                                      </p:to>
                                    </p:set>
                                  </p:childTnLst>
                                </p:cTn>
                              </p:par>
                              <p:par>
                                <p:cTn id="114" presetID="2" presetClass="exit" presetSubtype="8" fill="hold" grpId="3" nodeType="withEffect">
                                  <p:stCondLst>
                                    <p:cond delay="0"/>
                                  </p:stCondLst>
                                  <p:childTnLst>
                                    <p:anim calcmode="lin" valueType="num">
                                      <p:cBhvr additive="base">
                                        <p:cTn id="115" dur="2000"/>
                                        <p:tgtEl>
                                          <p:spTgt spid="8"/>
                                        </p:tgtEl>
                                        <p:attrNameLst>
                                          <p:attrName>ppt_x</p:attrName>
                                        </p:attrNameLst>
                                      </p:cBhvr>
                                      <p:tavLst>
                                        <p:tav tm="0">
                                          <p:val>
                                            <p:strVal val="ppt_x"/>
                                          </p:val>
                                        </p:tav>
                                        <p:tav tm="100000">
                                          <p:val>
                                            <p:strVal val="0-ppt_w/2"/>
                                          </p:val>
                                        </p:tav>
                                      </p:tavLst>
                                    </p:anim>
                                    <p:anim calcmode="lin" valueType="num">
                                      <p:cBhvr additive="base">
                                        <p:cTn id="116" dur="2000"/>
                                        <p:tgtEl>
                                          <p:spTgt spid="8"/>
                                        </p:tgtEl>
                                        <p:attrNameLst>
                                          <p:attrName>ppt_y</p:attrName>
                                        </p:attrNameLst>
                                      </p:cBhvr>
                                      <p:tavLst>
                                        <p:tav tm="0">
                                          <p:val>
                                            <p:strVal val="ppt_y"/>
                                          </p:val>
                                        </p:tav>
                                        <p:tav tm="100000">
                                          <p:val>
                                            <p:strVal val="ppt_y"/>
                                          </p:val>
                                        </p:tav>
                                      </p:tavLst>
                                    </p:anim>
                                    <p:set>
                                      <p:cBhvr>
                                        <p:cTn id="117" dur="1" fill="hold">
                                          <p:stCondLst>
                                            <p:cond delay="1999"/>
                                          </p:stCondLst>
                                        </p:cTn>
                                        <p:tgtEl>
                                          <p:spTgt spid="8"/>
                                        </p:tgtEl>
                                        <p:attrNameLst>
                                          <p:attrName>style.visibility</p:attrName>
                                        </p:attrNameLst>
                                      </p:cBhvr>
                                      <p:to>
                                        <p:strVal val="hidden"/>
                                      </p:to>
                                    </p:set>
                                  </p:childTnLst>
                                </p:cTn>
                              </p:par>
                              <p:par>
                                <p:cTn id="118" presetID="2" presetClass="exit" presetSubtype="8" fill="hold" grpId="3" nodeType="withEffect">
                                  <p:stCondLst>
                                    <p:cond delay="0"/>
                                  </p:stCondLst>
                                  <p:childTnLst>
                                    <p:anim calcmode="lin" valueType="num">
                                      <p:cBhvr additive="base">
                                        <p:cTn id="119" dur="2000"/>
                                        <p:tgtEl>
                                          <p:spTgt spid="10"/>
                                        </p:tgtEl>
                                        <p:attrNameLst>
                                          <p:attrName>ppt_x</p:attrName>
                                        </p:attrNameLst>
                                      </p:cBhvr>
                                      <p:tavLst>
                                        <p:tav tm="0">
                                          <p:val>
                                            <p:strVal val="ppt_x"/>
                                          </p:val>
                                        </p:tav>
                                        <p:tav tm="100000">
                                          <p:val>
                                            <p:strVal val="0-ppt_w/2"/>
                                          </p:val>
                                        </p:tav>
                                      </p:tavLst>
                                    </p:anim>
                                    <p:anim calcmode="lin" valueType="num">
                                      <p:cBhvr additive="base">
                                        <p:cTn id="120" dur="2000"/>
                                        <p:tgtEl>
                                          <p:spTgt spid="10"/>
                                        </p:tgtEl>
                                        <p:attrNameLst>
                                          <p:attrName>ppt_y</p:attrName>
                                        </p:attrNameLst>
                                      </p:cBhvr>
                                      <p:tavLst>
                                        <p:tav tm="0">
                                          <p:val>
                                            <p:strVal val="ppt_y"/>
                                          </p:val>
                                        </p:tav>
                                        <p:tav tm="100000">
                                          <p:val>
                                            <p:strVal val="ppt_y"/>
                                          </p:val>
                                        </p:tav>
                                      </p:tavLst>
                                    </p:anim>
                                    <p:set>
                                      <p:cBhvr>
                                        <p:cTn id="121" dur="1" fill="hold">
                                          <p:stCondLst>
                                            <p:cond delay="1999"/>
                                          </p:stCondLst>
                                        </p:cTn>
                                        <p:tgtEl>
                                          <p:spTgt spid="10"/>
                                        </p:tgtEl>
                                        <p:attrNameLst>
                                          <p:attrName>style.visibility</p:attrName>
                                        </p:attrNameLst>
                                      </p:cBhvr>
                                      <p:to>
                                        <p:strVal val="hidden"/>
                                      </p:to>
                                    </p:set>
                                  </p:childTnLst>
                                </p:cTn>
                              </p:par>
                              <p:par>
                                <p:cTn id="122" presetID="2" presetClass="exit" presetSubtype="8" fill="hold" grpId="3" nodeType="withEffect">
                                  <p:stCondLst>
                                    <p:cond delay="0"/>
                                  </p:stCondLst>
                                  <p:childTnLst>
                                    <p:anim calcmode="lin" valueType="num">
                                      <p:cBhvr additive="base">
                                        <p:cTn id="123" dur="2000"/>
                                        <p:tgtEl>
                                          <p:spTgt spid="11"/>
                                        </p:tgtEl>
                                        <p:attrNameLst>
                                          <p:attrName>ppt_x</p:attrName>
                                        </p:attrNameLst>
                                      </p:cBhvr>
                                      <p:tavLst>
                                        <p:tav tm="0">
                                          <p:val>
                                            <p:strVal val="ppt_x"/>
                                          </p:val>
                                        </p:tav>
                                        <p:tav tm="100000">
                                          <p:val>
                                            <p:strVal val="0-ppt_w/2"/>
                                          </p:val>
                                        </p:tav>
                                      </p:tavLst>
                                    </p:anim>
                                    <p:anim calcmode="lin" valueType="num">
                                      <p:cBhvr additive="base">
                                        <p:cTn id="124" dur="2000"/>
                                        <p:tgtEl>
                                          <p:spTgt spid="11"/>
                                        </p:tgtEl>
                                        <p:attrNameLst>
                                          <p:attrName>ppt_y</p:attrName>
                                        </p:attrNameLst>
                                      </p:cBhvr>
                                      <p:tavLst>
                                        <p:tav tm="0">
                                          <p:val>
                                            <p:strVal val="ppt_y"/>
                                          </p:val>
                                        </p:tav>
                                        <p:tav tm="100000">
                                          <p:val>
                                            <p:strVal val="ppt_y"/>
                                          </p:val>
                                        </p:tav>
                                      </p:tavLst>
                                    </p:anim>
                                    <p:set>
                                      <p:cBhvr>
                                        <p:cTn id="125" dur="1" fill="hold">
                                          <p:stCondLst>
                                            <p:cond delay="1999"/>
                                          </p:stCondLst>
                                        </p:cTn>
                                        <p:tgtEl>
                                          <p:spTgt spid="11"/>
                                        </p:tgtEl>
                                        <p:attrNameLst>
                                          <p:attrName>style.visibility</p:attrName>
                                        </p:attrNameLst>
                                      </p:cBhvr>
                                      <p:to>
                                        <p:strVal val="hidden"/>
                                      </p:to>
                                    </p:set>
                                  </p:childTnLst>
                                </p:cTn>
                              </p:par>
                              <p:par>
                                <p:cTn id="126" presetID="2" presetClass="exit" presetSubtype="8" fill="hold" grpId="3" nodeType="withEffect">
                                  <p:stCondLst>
                                    <p:cond delay="0"/>
                                  </p:stCondLst>
                                  <p:childTnLst>
                                    <p:anim calcmode="lin" valueType="num">
                                      <p:cBhvr additive="base">
                                        <p:cTn id="127" dur="2000"/>
                                        <p:tgtEl>
                                          <p:spTgt spid="14"/>
                                        </p:tgtEl>
                                        <p:attrNameLst>
                                          <p:attrName>ppt_x</p:attrName>
                                        </p:attrNameLst>
                                      </p:cBhvr>
                                      <p:tavLst>
                                        <p:tav tm="0">
                                          <p:val>
                                            <p:strVal val="ppt_x"/>
                                          </p:val>
                                        </p:tav>
                                        <p:tav tm="100000">
                                          <p:val>
                                            <p:strVal val="0-ppt_w/2"/>
                                          </p:val>
                                        </p:tav>
                                      </p:tavLst>
                                    </p:anim>
                                    <p:anim calcmode="lin" valueType="num">
                                      <p:cBhvr additive="base">
                                        <p:cTn id="128" dur="2000"/>
                                        <p:tgtEl>
                                          <p:spTgt spid="14"/>
                                        </p:tgtEl>
                                        <p:attrNameLst>
                                          <p:attrName>ppt_y</p:attrName>
                                        </p:attrNameLst>
                                      </p:cBhvr>
                                      <p:tavLst>
                                        <p:tav tm="0">
                                          <p:val>
                                            <p:strVal val="ppt_y"/>
                                          </p:val>
                                        </p:tav>
                                        <p:tav tm="100000">
                                          <p:val>
                                            <p:strVal val="ppt_y"/>
                                          </p:val>
                                        </p:tav>
                                      </p:tavLst>
                                    </p:anim>
                                    <p:set>
                                      <p:cBhvr>
                                        <p:cTn id="129" dur="1" fill="hold">
                                          <p:stCondLst>
                                            <p:cond delay="1999"/>
                                          </p:stCondLst>
                                        </p:cTn>
                                        <p:tgtEl>
                                          <p:spTgt spid="14"/>
                                        </p:tgtEl>
                                        <p:attrNameLst>
                                          <p:attrName>style.visibility</p:attrName>
                                        </p:attrNameLst>
                                      </p:cBhvr>
                                      <p:to>
                                        <p:strVal val="hidden"/>
                                      </p:to>
                                    </p:set>
                                  </p:childTnLst>
                                </p:cTn>
                              </p:par>
                              <p:par>
                                <p:cTn id="130" presetID="16" presetClass="entr" presetSubtype="37"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barn(outVertical)">
                                      <p:cBhvr>
                                        <p:cTn id="132" dur="2000"/>
                                        <p:tgtEl>
                                          <p:spTgt spid="4"/>
                                        </p:tgtEl>
                                      </p:cBhvr>
                                    </p:animEffect>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6">
                  <a:tint val="45000"/>
                  <a:satMod val="400000"/>
                </a:schemeClr>
              </a:duotone>
              <a:lum bright="-20000" contrast="40000"/>
            </a:blip>
            <a:stretch>
              <a:fillRect/>
            </a:stretch>
          </a:blipFill>
          <a:scene3d>
            <a:camera prst="orthographicFront"/>
            <a:lightRig rig="threePt" dir="t"/>
          </a:scene3d>
          <a:sp3d>
            <a:bevelT prst="angle"/>
          </a:sp3d>
        </p:spPr>
        <p:txBody>
          <a:bodyPr/>
          <a:lstStyle/>
          <a:p>
            <a:endParaRPr lang="es-ES" dirty="0"/>
          </a:p>
        </p:txBody>
      </p:sp>
      <p:pic>
        <p:nvPicPr>
          <p:cNvPr id="4" name="3 Imagen" descr="0_25fa41_66bb8b70_XXXL.jpg"/>
          <p:cNvPicPr>
            <a:picLocks noChangeAspect="1"/>
          </p:cNvPicPr>
          <p:nvPr/>
        </p:nvPicPr>
        <p:blipFill>
          <a:blip r:embed="rId3"/>
          <a:stretch>
            <a:fillRect/>
          </a:stretch>
        </p:blipFill>
        <p:spPr>
          <a:xfrm>
            <a:off x="1428728" y="0"/>
            <a:ext cx="6429396"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21" name="20 Cheurón"/>
          <p:cNvSpPr/>
          <p:nvPr/>
        </p:nvSpPr>
        <p:spPr>
          <a:xfrm rot="16200000">
            <a:off x="460422" y="6076560"/>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460422" y="5540315"/>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460422" y="5040249"/>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460422" y="4540183"/>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460422" y="4004859"/>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460422" y="3468614"/>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460422" y="2968548"/>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460422" y="2468482"/>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460421" y="1933156"/>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460421" y="1396911"/>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16200000">
            <a:off x="460421" y="896845"/>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16200000">
            <a:off x="460421" y="396779"/>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460421" y="-31824"/>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6200000">
            <a:off x="7961411" y="6076561"/>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16200000">
            <a:off x="7961411" y="5540316"/>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16200000">
            <a:off x="7961411" y="5040250"/>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16200000">
            <a:off x="7961411" y="4540184"/>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6200000">
            <a:off x="7961411" y="4004860"/>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7961411" y="3468615"/>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rot="16200000">
            <a:off x="7961411" y="2968549"/>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16200000">
            <a:off x="7961411" y="2468483"/>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7961410" y="1933157"/>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rot="16200000">
            <a:off x="7961410" y="1396912"/>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6200000">
            <a:off x="7961410" y="896846"/>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Cheurón"/>
          <p:cNvSpPr/>
          <p:nvPr/>
        </p:nvSpPr>
        <p:spPr>
          <a:xfrm rot="16200000">
            <a:off x="7961410" y="396780"/>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Cheurón"/>
          <p:cNvSpPr/>
          <p:nvPr/>
        </p:nvSpPr>
        <p:spPr>
          <a:xfrm rot="16200000">
            <a:off x="7961410" y="-31823"/>
            <a:ext cx="749615" cy="813264"/>
          </a:xfrm>
          <a:prstGeom prst="chevron">
            <a:avLst>
              <a:gd name="adj" fmla="val 5154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8"/>
                                        </p:tgtEl>
                                        <p:attrNameLst>
                                          <p:attrName>style.opacity</p:attrName>
                                        </p:attrNameLst>
                                      </p:cBhvr>
                                      <p:to>
                                        <p:strVal val="0"/>
                                      </p:to>
                                    </p:set>
                                    <p:animEffect filter="image" prLst="opacity: 0">
                                      <p:cBhvr rctx="IE">
                                        <p:cTn id="7" dur="indefinite"/>
                                        <p:tgtEl>
                                          <p:spTgt spid="48"/>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barn(inHorizontal)">
                                      <p:cBhvr>
                                        <p:cTn id="10" dur="3000"/>
                                        <p:tgtEl>
                                          <p:spTgt spid="21"/>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barn(inHorizontal)">
                                      <p:cBhvr>
                                        <p:cTn id="13" dur="3000"/>
                                        <p:tgtEl>
                                          <p:spTgt spid="22"/>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barn(inHorizontal)">
                                      <p:cBhvr>
                                        <p:cTn id="16" dur="3000"/>
                                        <p:tgtEl>
                                          <p:spTgt spid="23"/>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barn(inHorizontal)">
                                      <p:cBhvr>
                                        <p:cTn id="19" dur="3000"/>
                                        <p:tgtEl>
                                          <p:spTgt spid="24"/>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barn(inHorizontal)">
                                      <p:cBhvr>
                                        <p:cTn id="22" dur="3000"/>
                                        <p:tgtEl>
                                          <p:spTgt spid="25"/>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Horizontal)">
                                      <p:cBhvr>
                                        <p:cTn id="25" dur="3000"/>
                                        <p:tgtEl>
                                          <p:spTgt spid="26"/>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barn(inHorizontal)">
                                      <p:cBhvr>
                                        <p:cTn id="28" dur="3000"/>
                                        <p:tgtEl>
                                          <p:spTgt spid="27"/>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barn(inHorizontal)">
                                      <p:cBhvr>
                                        <p:cTn id="31" dur="3000"/>
                                        <p:tgtEl>
                                          <p:spTgt spid="28"/>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barn(inHorizontal)">
                                      <p:cBhvr>
                                        <p:cTn id="34" dur="3000"/>
                                        <p:tgtEl>
                                          <p:spTgt spid="29"/>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barn(inHorizontal)">
                                      <p:cBhvr>
                                        <p:cTn id="37" dur="3000"/>
                                        <p:tgtEl>
                                          <p:spTgt spid="30"/>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barn(inHorizontal)">
                                      <p:cBhvr>
                                        <p:cTn id="40" dur="3000"/>
                                        <p:tgtEl>
                                          <p:spTgt spid="31"/>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barn(inHorizontal)">
                                      <p:cBhvr>
                                        <p:cTn id="43" dur="3000"/>
                                        <p:tgtEl>
                                          <p:spTgt spid="32"/>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barn(inHorizontal)">
                                      <p:cBhvr>
                                        <p:cTn id="46" dur="3000"/>
                                        <p:tgtEl>
                                          <p:spTgt spid="33"/>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3000" fill="hold"/>
                                        <p:tgtEl>
                                          <p:spTgt spid="21"/>
                                        </p:tgtEl>
                                        <p:attrNameLst>
                                          <p:attrName>ppt_x</p:attrName>
                                        </p:attrNameLst>
                                      </p:cBhvr>
                                      <p:tavLst>
                                        <p:tav tm="0">
                                          <p:val>
                                            <p:strVal val="#ppt_x"/>
                                          </p:val>
                                        </p:tav>
                                        <p:tav tm="100000">
                                          <p:val>
                                            <p:strVal val="#ppt_x"/>
                                          </p:val>
                                        </p:tav>
                                      </p:tavLst>
                                    </p:anim>
                                    <p:anim calcmode="lin" valueType="num">
                                      <p:cBhvr additive="base">
                                        <p:cTn id="50" dur="3000" fill="hold"/>
                                        <p:tgtEl>
                                          <p:spTgt spid="21"/>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3000" fill="hold"/>
                                        <p:tgtEl>
                                          <p:spTgt spid="22"/>
                                        </p:tgtEl>
                                        <p:attrNameLst>
                                          <p:attrName>ppt_x</p:attrName>
                                        </p:attrNameLst>
                                      </p:cBhvr>
                                      <p:tavLst>
                                        <p:tav tm="0">
                                          <p:val>
                                            <p:strVal val="#ppt_x"/>
                                          </p:val>
                                        </p:tav>
                                        <p:tav tm="100000">
                                          <p:val>
                                            <p:strVal val="#ppt_x"/>
                                          </p:val>
                                        </p:tav>
                                      </p:tavLst>
                                    </p:anim>
                                    <p:anim calcmode="lin" valueType="num">
                                      <p:cBhvr additive="base">
                                        <p:cTn id="54" dur="3000" fill="hold"/>
                                        <p:tgtEl>
                                          <p:spTgt spid="22"/>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3000" fill="hold"/>
                                        <p:tgtEl>
                                          <p:spTgt spid="23"/>
                                        </p:tgtEl>
                                        <p:attrNameLst>
                                          <p:attrName>ppt_x</p:attrName>
                                        </p:attrNameLst>
                                      </p:cBhvr>
                                      <p:tavLst>
                                        <p:tav tm="0">
                                          <p:val>
                                            <p:strVal val="#ppt_x"/>
                                          </p:val>
                                        </p:tav>
                                        <p:tav tm="100000">
                                          <p:val>
                                            <p:strVal val="#ppt_x"/>
                                          </p:val>
                                        </p:tav>
                                      </p:tavLst>
                                    </p:anim>
                                    <p:anim calcmode="lin" valueType="num">
                                      <p:cBhvr additive="base">
                                        <p:cTn id="58" dur="30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3000" fill="hold"/>
                                        <p:tgtEl>
                                          <p:spTgt spid="24"/>
                                        </p:tgtEl>
                                        <p:attrNameLst>
                                          <p:attrName>ppt_x</p:attrName>
                                        </p:attrNameLst>
                                      </p:cBhvr>
                                      <p:tavLst>
                                        <p:tav tm="0">
                                          <p:val>
                                            <p:strVal val="#ppt_x"/>
                                          </p:val>
                                        </p:tav>
                                        <p:tav tm="100000">
                                          <p:val>
                                            <p:strVal val="#ppt_x"/>
                                          </p:val>
                                        </p:tav>
                                      </p:tavLst>
                                    </p:anim>
                                    <p:anim calcmode="lin" valueType="num">
                                      <p:cBhvr additive="base">
                                        <p:cTn id="62" dur="3000" fill="hold"/>
                                        <p:tgtEl>
                                          <p:spTgt spid="24"/>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3000" fill="hold"/>
                                        <p:tgtEl>
                                          <p:spTgt spid="25"/>
                                        </p:tgtEl>
                                        <p:attrNameLst>
                                          <p:attrName>ppt_x</p:attrName>
                                        </p:attrNameLst>
                                      </p:cBhvr>
                                      <p:tavLst>
                                        <p:tav tm="0">
                                          <p:val>
                                            <p:strVal val="#ppt_x"/>
                                          </p:val>
                                        </p:tav>
                                        <p:tav tm="100000">
                                          <p:val>
                                            <p:strVal val="#ppt_x"/>
                                          </p:val>
                                        </p:tav>
                                      </p:tavLst>
                                    </p:anim>
                                    <p:anim calcmode="lin" valueType="num">
                                      <p:cBhvr additive="base">
                                        <p:cTn id="66" dur="3000" fill="hold"/>
                                        <p:tgtEl>
                                          <p:spTgt spid="25"/>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3000" fill="hold"/>
                                        <p:tgtEl>
                                          <p:spTgt spid="26"/>
                                        </p:tgtEl>
                                        <p:attrNameLst>
                                          <p:attrName>ppt_x</p:attrName>
                                        </p:attrNameLst>
                                      </p:cBhvr>
                                      <p:tavLst>
                                        <p:tav tm="0">
                                          <p:val>
                                            <p:strVal val="#ppt_x"/>
                                          </p:val>
                                        </p:tav>
                                        <p:tav tm="100000">
                                          <p:val>
                                            <p:strVal val="#ppt_x"/>
                                          </p:val>
                                        </p:tav>
                                      </p:tavLst>
                                    </p:anim>
                                    <p:anim calcmode="lin" valueType="num">
                                      <p:cBhvr additive="base">
                                        <p:cTn id="70" dur="3000" fill="hold"/>
                                        <p:tgtEl>
                                          <p:spTgt spid="26"/>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additive="base">
                                        <p:cTn id="73" dur="3000" fill="hold"/>
                                        <p:tgtEl>
                                          <p:spTgt spid="27"/>
                                        </p:tgtEl>
                                        <p:attrNameLst>
                                          <p:attrName>ppt_x</p:attrName>
                                        </p:attrNameLst>
                                      </p:cBhvr>
                                      <p:tavLst>
                                        <p:tav tm="0">
                                          <p:val>
                                            <p:strVal val="#ppt_x"/>
                                          </p:val>
                                        </p:tav>
                                        <p:tav tm="100000">
                                          <p:val>
                                            <p:strVal val="#ppt_x"/>
                                          </p:val>
                                        </p:tav>
                                      </p:tavLst>
                                    </p:anim>
                                    <p:anim calcmode="lin" valueType="num">
                                      <p:cBhvr additive="base">
                                        <p:cTn id="74" dur="3000" fill="hold"/>
                                        <p:tgtEl>
                                          <p:spTgt spid="27"/>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additive="base">
                                        <p:cTn id="77" dur="3000" fill="hold"/>
                                        <p:tgtEl>
                                          <p:spTgt spid="28"/>
                                        </p:tgtEl>
                                        <p:attrNameLst>
                                          <p:attrName>ppt_x</p:attrName>
                                        </p:attrNameLst>
                                      </p:cBhvr>
                                      <p:tavLst>
                                        <p:tav tm="0">
                                          <p:val>
                                            <p:strVal val="#ppt_x"/>
                                          </p:val>
                                        </p:tav>
                                        <p:tav tm="100000">
                                          <p:val>
                                            <p:strVal val="#ppt_x"/>
                                          </p:val>
                                        </p:tav>
                                      </p:tavLst>
                                    </p:anim>
                                    <p:anim calcmode="lin" valueType="num">
                                      <p:cBhvr additive="base">
                                        <p:cTn id="78" dur="3000" fill="hold"/>
                                        <p:tgtEl>
                                          <p:spTgt spid="28"/>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29"/>
                                        </p:tgtEl>
                                        <p:attrNameLst>
                                          <p:attrName>style.visibility</p:attrName>
                                        </p:attrNameLst>
                                      </p:cBhvr>
                                      <p:to>
                                        <p:strVal val="visible"/>
                                      </p:to>
                                    </p:set>
                                    <p:anim calcmode="lin" valueType="num">
                                      <p:cBhvr additive="base">
                                        <p:cTn id="81" dur="3000" fill="hold"/>
                                        <p:tgtEl>
                                          <p:spTgt spid="29"/>
                                        </p:tgtEl>
                                        <p:attrNameLst>
                                          <p:attrName>ppt_x</p:attrName>
                                        </p:attrNameLst>
                                      </p:cBhvr>
                                      <p:tavLst>
                                        <p:tav tm="0">
                                          <p:val>
                                            <p:strVal val="#ppt_x"/>
                                          </p:val>
                                        </p:tav>
                                        <p:tav tm="100000">
                                          <p:val>
                                            <p:strVal val="#ppt_x"/>
                                          </p:val>
                                        </p:tav>
                                      </p:tavLst>
                                    </p:anim>
                                    <p:anim calcmode="lin" valueType="num">
                                      <p:cBhvr additive="base">
                                        <p:cTn id="82" dur="3000" fill="hold"/>
                                        <p:tgtEl>
                                          <p:spTgt spid="29"/>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30"/>
                                        </p:tgtEl>
                                        <p:attrNameLst>
                                          <p:attrName>style.visibility</p:attrName>
                                        </p:attrNameLst>
                                      </p:cBhvr>
                                      <p:to>
                                        <p:strVal val="visible"/>
                                      </p:to>
                                    </p:set>
                                    <p:anim calcmode="lin" valueType="num">
                                      <p:cBhvr additive="base">
                                        <p:cTn id="85" dur="3000" fill="hold"/>
                                        <p:tgtEl>
                                          <p:spTgt spid="30"/>
                                        </p:tgtEl>
                                        <p:attrNameLst>
                                          <p:attrName>ppt_x</p:attrName>
                                        </p:attrNameLst>
                                      </p:cBhvr>
                                      <p:tavLst>
                                        <p:tav tm="0">
                                          <p:val>
                                            <p:strVal val="#ppt_x"/>
                                          </p:val>
                                        </p:tav>
                                        <p:tav tm="100000">
                                          <p:val>
                                            <p:strVal val="#ppt_x"/>
                                          </p:val>
                                        </p:tav>
                                      </p:tavLst>
                                    </p:anim>
                                    <p:anim calcmode="lin" valueType="num">
                                      <p:cBhvr additive="base">
                                        <p:cTn id="86" dur="3000" fill="hold"/>
                                        <p:tgtEl>
                                          <p:spTgt spid="30"/>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31"/>
                                        </p:tgtEl>
                                        <p:attrNameLst>
                                          <p:attrName>style.visibility</p:attrName>
                                        </p:attrNameLst>
                                      </p:cBhvr>
                                      <p:to>
                                        <p:strVal val="visible"/>
                                      </p:to>
                                    </p:set>
                                    <p:anim calcmode="lin" valueType="num">
                                      <p:cBhvr additive="base">
                                        <p:cTn id="89" dur="3000" fill="hold"/>
                                        <p:tgtEl>
                                          <p:spTgt spid="31"/>
                                        </p:tgtEl>
                                        <p:attrNameLst>
                                          <p:attrName>ppt_x</p:attrName>
                                        </p:attrNameLst>
                                      </p:cBhvr>
                                      <p:tavLst>
                                        <p:tav tm="0">
                                          <p:val>
                                            <p:strVal val="#ppt_x"/>
                                          </p:val>
                                        </p:tav>
                                        <p:tav tm="100000">
                                          <p:val>
                                            <p:strVal val="#ppt_x"/>
                                          </p:val>
                                        </p:tav>
                                      </p:tavLst>
                                    </p:anim>
                                    <p:anim calcmode="lin" valueType="num">
                                      <p:cBhvr additive="base">
                                        <p:cTn id="90" dur="3000" fill="hold"/>
                                        <p:tgtEl>
                                          <p:spTgt spid="31"/>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32"/>
                                        </p:tgtEl>
                                        <p:attrNameLst>
                                          <p:attrName>style.visibility</p:attrName>
                                        </p:attrNameLst>
                                      </p:cBhvr>
                                      <p:to>
                                        <p:strVal val="visible"/>
                                      </p:to>
                                    </p:set>
                                    <p:anim calcmode="lin" valueType="num">
                                      <p:cBhvr additive="base">
                                        <p:cTn id="93" dur="3000" fill="hold"/>
                                        <p:tgtEl>
                                          <p:spTgt spid="32"/>
                                        </p:tgtEl>
                                        <p:attrNameLst>
                                          <p:attrName>ppt_x</p:attrName>
                                        </p:attrNameLst>
                                      </p:cBhvr>
                                      <p:tavLst>
                                        <p:tav tm="0">
                                          <p:val>
                                            <p:strVal val="#ppt_x"/>
                                          </p:val>
                                        </p:tav>
                                        <p:tav tm="100000">
                                          <p:val>
                                            <p:strVal val="#ppt_x"/>
                                          </p:val>
                                        </p:tav>
                                      </p:tavLst>
                                    </p:anim>
                                    <p:anim calcmode="lin" valueType="num">
                                      <p:cBhvr additive="base">
                                        <p:cTn id="94" dur="3000" fill="hold"/>
                                        <p:tgtEl>
                                          <p:spTgt spid="32"/>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33"/>
                                        </p:tgtEl>
                                        <p:attrNameLst>
                                          <p:attrName>style.visibility</p:attrName>
                                        </p:attrNameLst>
                                      </p:cBhvr>
                                      <p:to>
                                        <p:strVal val="visible"/>
                                      </p:to>
                                    </p:set>
                                    <p:anim calcmode="lin" valueType="num">
                                      <p:cBhvr additive="base">
                                        <p:cTn id="97" dur="3000" fill="hold"/>
                                        <p:tgtEl>
                                          <p:spTgt spid="33"/>
                                        </p:tgtEl>
                                        <p:attrNameLst>
                                          <p:attrName>ppt_x</p:attrName>
                                        </p:attrNameLst>
                                      </p:cBhvr>
                                      <p:tavLst>
                                        <p:tav tm="0">
                                          <p:val>
                                            <p:strVal val="#ppt_x"/>
                                          </p:val>
                                        </p:tav>
                                        <p:tav tm="100000">
                                          <p:val>
                                            <p:strVal val="#ppt_x"/>
                                          </p:val>
                                        </p:tav>
                                      </p:tavLst>
                                    </p:anim>
                                    <p:anim calcmode="lin" valueType="num">
                                      <p:cBhvr additive="base">
                                        <p:cTn id="98" dur="3000" fill="hold"/>
                                        <p:tgtEl>
                                          <p:spTgt spid="33"/>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21"/>
                                        </p:tgtEl>
                                        <p:attrNameLst>
                                          <p:attrName>style.visibility</p:attrName>
                                        </p:attrNameLst>
                                      </p:cBhvr>
                                      <p:to>
                                        <p:strVal val="visible"/>
                                      </p:to>
                                    </p:set>
                                    <p:animEffect transition="in" filter="fade">
                                      <p:cBhvr>
                                        <p:cTn id="101" dur="3000"/>
                                        <p:tgtEl>
                                          <p:spTgt spid="21"/>
                                        </p:tgtEl>
                                      </p:cBhvr>
                                    </p:animEffect>
                                    <p:anim calcmode="lin" valueType="num">
                                      <p:cBhvr>
                                        <p:cTn id="102" dur="3000" fill="hold"/>
                                        <p:tgtEl>
                                          <p:spTgt spid="21"/>
                                        </p:tgtEl>
                                        <p:attrNameLst>
                                          <p:attrName>style.rotation</p:attrName>
                                        </p:attrNameLst>
                                      </p:cBhvr>
                                      <p:tavLst>
                                        <p:tav tm="0">
                                          <p:val>
                                            <p:fltVal val="720"/>
                                          </p:val>
                                        </p:tav>
                                        <p:tav tm="100000">
                                          <p:val>
                                            <p:fltVal val="0"/>
                                          </p:val>
                                        </p:tav>
                                      </p:tavLst>
                                    </p:anim>
                                    <p:anim calcmode="lin" valueType="num">
                                      <p:cBhvr>
                                        <p:cTn id="103" dur="3000" fill="hold"/>
                                        <p:tgtEl>
                                          <p:spTgt spid="21"/>
                                        </p:tgtEl>
                                        <p:attrNameLst>
                                          <p:attrName>ppt_h</p:attrName>
                                        </p:attrNameLst>
                                      </p:cBhvr>
                                      <p:tavLst>
                                        <p:tav tm="0">
                                          <p:val>
                                            <p:fltVal val="0"/>
                                          </p:val>
                                        </p:tav>
                                        <p:tav tm="100000">
                                          <p:val>
                                            <p:strVal val="#ppt_h"/>
                                          </p:val>
                                        </p:tav>
                                      </p:tavLst>
                                    </p:anim>
                                    <p:anim calcmode="lin" valueType="num">
                                      <p:cBhvr>
                                        <p:cTn id="104" dur="3000" fill="hold"/>
                                        <p:tgtEl>
                                          <p:spTgt spid="21"/>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22"/>
                                        </p:tgtEl>
                                        <p:attrNameLst>
                                          <p:attrName>style.visibility</p:attrName>
                                        </p:attrNameLst>
                                      </p:cBhvr>
                                      <p:to>
                                        <p:strVal val="visible"/>
                                      </p:to>
                                    </p:set>
                                    <p:animEffect transition="in" filter="fade">
                                      <p:cBhvr>
                                        <p:cTn id="107" dur="3000"/>
                                        <p:tgtEl>
                                          <p:spTgt spid="22"/>
                                        </p:tgtEl>
                                      </p:cBhvr>
                                    </p:animEffect>
                                    <p:anim calcmode="lin" valueType="num">
                                      <p:cBhvr>
                                        <p:cTn id="108" dur="3000" fill="hold"/>
                                        <p:tgtEl>
                                          <p:spTgt spid="22"/>
                                        </p:tgtEl>
                                        <p:attrNameLst>
                                          <p:attrName>style.rotation</p:attrName>
                                        </p:attrNameLst>
                                      </p:cBhvr>
                                      <p:tavLst>
                                        <p:tav tm="0">
                                          <p:val>
                                            <p:fltVal val="720"/>
                                          </p:val>
                                        </p:tav>
                                        <p:tav tm="100000">
                                          <p:val>
                                            <p:fltVal val="0"/>
                                          </p:val>
                                        </p:tav>
                                      </p:tavLst>
                                    </p:anim>
                                    <p:anim calcmode="lin" valueType="num">
                                      <p:cBhvr>
                                        <p:cTn id="109" dur="3000" fill="hold"/>
                                        <p:tgtEl>
                                          <p:spTgt spid="22"/>
                                        </p:tgtEl>
                                        <p:attrNameLst>
                                          <p:attrName>ppt_h</p:attrName>
                                        </p:attrNameLst>
                                      </p:cBhvr>
                                      <p:tavLst>
                                        <p:tav tm="0">
                                          <p:val>
                                            <p:fltVal val="0"/>
                                          </p:val>
                                        </p:tav>
                                        <p:tav tm="100000">
                                          <p:val>
                                            <p:strVal val="#ppt_h"/>
                                          </p:val>
                                        </p:tav>
                                      </p:tavLst>
                                    </p:anim>
                                    <p:anim calcmode="lin" valueType="num">
                                      <p:cBhvr>
                                        <p:cTn id="110" dur="3000" fill="hold"/>
                                        <p:tgtEl>
                                          <p:spTgt spid="22"/>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23"/>
                                        </p:tgtEl>
                                        <p:attrNameLst>
                                          <p:attrName>style.visibility</p:attrName>
                                        </p:attrNameLst>
                                      </p:cBhvr>
                                      <p:to>
                                        <p:strVal val="visible"/>
                                      </p:to>
                                    </p:set>
                                    <p:animEffect transition="in" filter="fade">
                                      <p:cBhvr>
                                        <p:cTn id="113" dur="3000"/>
                                        <p:tgtEl>
                                          <p:spTgt spid="23"/>
                                        </p:tgtEl>
                                      </p:cBhvr>
                                    </p:animEffect>
                                    <p:anim calcmode="lin" valueType="num">
                                      <p:cBhvr>
                                        <p:cTn id="114" dur="3000" fill="hold"/>
                                        <p:tgtEl>
                                          <p:spTgt spid="23"/>
                                        </p:tgtEl>
                                        <p:attrNameLst>
                                          <p:attrName>style.rotation</p:attrName>
                                        </p:attrNameLst>
                                      </p:cBhvr>
                                      <p:tavLst>
                                        <p:tav tm="0">
                                          <p:val>
                                            <p:fltVal val="720"/>
                                          </p:val>
                                        </p:tav>
                                        <p:tav tm="100000">
                                          <p:val>
                                            <p:fltVal val="0"/>
                                          </p:val>
                                        </p:tav>
                                      </p:tavLst>
                                    </p:anim>
                                    <p:anim calcmode="lin" valueType="num">
                                      <p:cBhvr>
                                        <p:cTn id="115" dur="3000" fill="hold"/>
                                        <p:tgtEl>
                                          <p:spTgt spid="23"/>
                                        </p:tgtEl>
                                        <p:attrNameLst>
                                          <p:attrName>ppt_h</p:attrName>
                                        </p:attrNameLst>
                                      </p:cBhvr>
                                      <p:tavLst>
                                        <p:tav tm="0">
                                          <p:val>
                                            <p:fltVal val="0"/>
                                          </p:val>
                                        </p:tav>
                                        <p:tav tm="100000">
                                          <p:val>
                                            <p:strVal val="#ppt_h"/>
                                          </p:val>
                                        </p:tav>
                                      </p:tavLst>
                                    </p:anim>
                                    <p:anim calcmode="lin" valueType="num">
                                      <p:cBhvr>
                                        <p:cTn id="116" dur="3000" fill="hold"/>
                                        <p:tgtEl>
                                          <p:spTgt spid="23"/>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24"/>
                                        </p:tgtEl>
                                        <p:attrNameLst>
                                          <p:attrName>style.visibility</p:attrName>
                                        </p:attrNameLst>
                                      </p:cBhvr>
                                      <p:to>
                                        <p:strVal val="visible"/>
                                      </p:to>
                                    </p:set>
                                    <p:animEffect transition="in" filter="fade">
                                      <p:cBhvr>
                                        <p:cTn id="119" dur="3000"/>
                                        <p:tgtEl>
                                          <p:spTgt spid="24"/>
                                        </p:tgtEl>
                                      </p:cBhvr>
                                    </p:animEffect>
                                    <p:anim calcmode="lin" valueType="num">
                                      <p:cBhvr>
                                        <p:cTn id="120" dur="3000" fill="hold"/>
                                        <p:tgtEl>
                                          <p:spTgt spid="24"/>
                                        </p:tgtEl>
                                        <p:attrNameLst>
                                          <p:attrName>style.rotation</p:attrName>
                                        </p:attrNameLst>
                                      </p:cBhvr>
                                      <p:tavLst>
                                        <p:tav tm="0">
                                          <p:val>
                                            <p:fltVal val="720"/>
                                          </p:val>
                                        </p:tav>
                                        <p:tav tm="100000">
                                          <p:val>
                                            <p:fltVal val="0"/>
                                          </p:val>
                                        </p:tav>
                                      </p:tavLst>
                                    </p:anim>
                                    <p:anim calcmode="lin" valueType="num">
                                      <p:cBhvr>
                                        <p:cTn id="121" dur="3000" fill="hold"/>
                                        <p:tgtEl>
                                          <p:spTgt spid="24"/>
                                        </p:tgtEl>
                                        <p:attrNameLst>
                                          <p:attrName>ppt_h</p:attrName>
                                        </p:attrNameLst>
                                      </p:cBhvr>
                                      <p:tavLst>
                                        <p:tav tm="0">
                                          <p:val>
                                            <p:fltVal val="0"/>
                                          </p:val>
                                        </p:tav>
                                        <p:tav tm="100000">
                                          <p:val>
                                            <p:strVal val="#ppt_h"/>
                                          </p:val>
                                        </p:tav>
                                      </p:tavLst>
                                    </p:anim>
                                    <p:anim calcmode="lin" valueType="num">
                                      <p:cBhvr>
                                        <p:cTn id="122" dur="3000" fill="hold"/>
                                        <p:tgtEl>
                                          <p:spTgt spid="24"/>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25"/>
                                        </p:tgtEl>
                                        <p:attrNameLst>
                                          <p:attrName>style.visibility</p:attrName>
                                        </p:attrNameLst>
                                      </p:cBhvr>
                                      <p:to>
                                        <p:strVal val="visible"/>
                                      </p:to>
                                    </p:set>
                                    <p:animEffect transition="in" filter="fade">
                                      <p:cBhvr>
                                        <p:cTn id="125" dur="3000"/>
                                        <p:tgtEl>
                                          <p:spTgt spid="25"/>
                                        </p:tgtEl>
                                      </p:cBhvr>
                                    </p:animEffect>
                                    <p:anim calcmode="lin" valueType="num">
                                      <p:cBhvr>
                                        <p:cTn id="126" dur="3000" fill="hold"/>
                                        <p:tgtEl>
                                          <p:spTgt spid="25"/>
                                        </p:tgtEl>
                                        <p:attrNameLst>
                                          <p:attrName>style.rotation</p:attrName>
                                        </p:attrNameLst>
                                      </p:cBhvr>
                                      <p:tavLst>
                                        <p:tav tm="0">
                                          <p:val>
                                            <p:fltVal val="720"/>
                                          </p:val>
                                        </p:tav>
                                        <p:tav tm="100000">
                                          <p:val>
                                            <p:fltVal val="0"/>
                                          </p:val>
                                        </p:tav>
                                      </p:tavLst>
                                    </p:anim>
                                    <p:anim calcmode="lin" valueType="num">
                                      <p:cBhvr>
                                        <p:cTn id="127" dur="3000" fill="hold"/>
                                        <p:tgtEl>
                                          <p:spTgt spid="25"/>
                                        </p:tgtEl>
                                        <p:attrNameLst>
                                          <p:attrName>ppt_h</p:attrName>
                                        </p:attrNameLst>
                                      </p:cBhvr>
                                      <p:tavLst>
                                        <p:tav tm="0">
                                          <p:val>
                                            <p:fltVal val="0"/>
                                          </p:val>
                                        </p:tav>
                                        <p:tav tm="100000">
                                          <p:val>
                                            <p:strVal val="#ppt_h"/>
                                          </p:val>
                                        </p:tav>
                                      </p:tavLst>
                                    </p:anim>
                                    <p:anim calcmode="lin" valueType="num">
                                      <p:cBhvr>
                                        <p:cTn id="128" dur="3000" fill="hold"/>
                                        <p:tgtEl>
                                          <p:spTgt spid="25"/>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26"/>
                                        </p:tgtEl>
                                        <p:attrNameLst>
                                          <p:attrName>style.visibility</p:attrName>
                                        </p:attrNameLst>
                                      </p:cBhvr>
                                      <p:to>
                                        <p:strVal val="visible"/>
                                      </p:to>
                                    </p:set>
                                    <p:animEffect transition="in" filter="fade">
                                      <p:cBhvr>
                                        <p:cTn id="131" dur="3000"/>
                                        <p:tgtEl>
                                          <p:spTgt spid="26"/>
                                        </p:tgtEl>
                                      </p:cBhvr>
                                    </p:animEffect>
                                    <p:anim calcmode="lin" valueType="num">
                                      <p:cBhvr>
                                        <p:cTn id="132" dur="3000" fill="hold"/>
                                        <p:tgtEl>
                                          <p:spTgt spid="26"/>
                                        </p:tgtEl>
                                        <p:attrNameLst>
                                          <p:attrName>style.rotation</p:attrName>
                                        </p:attrNameLst>
                                      </p:cBhvr>
                                      <p:tavLst>
                                        <p:tav tm="0">
                                          <p:val>
                                            <p:fltVal val="720"/>
                                          </p:val>
                                        </p:tav>
                                        <p:tav tm="100000">
                                          <p:val>
                                            <p:fltVal val="0"/>
                                          </p:val>
                                        </p:tav>
                                      </p:tavLst>
                                    </p:anim>
                                    <p:anim calcmode="lin" valueType="num">
                                      <p:cBhvr>
                                        <p:cTn id="133" dur="3000" fill="hold"/>
                                        <p:tgtEl>
                                          <p:spTgt spid="26"/>
                                        </p:tgtEl>
                                        <p:attrNameLst>
                                          <p:attrName>ppt_h</p:attrName>
                                        </p:attrNameLst>
                                      </p:cBhvr>
                                      <p:tavLst>
                                        <p:tav tm="0">
                                          <p:val>
                                            <p:fltVal val="0"/>
                                          </p:val>
                                        </p:tav>
                                        <p:tav tm="100000">
                                          <p:val>
                                            <p:strVal val="#ppt_h"/>
                                          </p:val>
                                        </p:tav>
                                      </p:tavLst>
                                    </p:anim>
                                    <p:anim calcmode="lin" valueType="num">
                                      <p:cBhvr>
                                        <p:cTn id="134" dur="3000" fill="hold"/>
                                        <p:tgtEl>
                                          <p:spTgt spid="26"/>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27"/>
                                        </p:tgtEl>
                                        <p:attrNameLst>
                                          <p:attrName>style.visibility</p:attrName>
                                        </p:attrNameLst>
                                      </p:cBhvr>
                                      <p:to>
                                        <p:strVal val="visible"/>
                                      </p:to>
                                    </p:set>
                                    <p:animEffect transition="in" filter="fade">
                                      <p:cBhvr>
                                        <p:cTn id="137" dur="3000"/>
                                        <p:tgtEl>
                                          <p:spTgt spid="27"/>
                                        </p:tgtEl>
                                      </p:cBhvr>
                                    </p:animEffect>
                                    <p:anim calcmode="lin" valueType="num">
                                      <p:cBhvr>
                                        <p:cTn id="138" dur="3000" fill="hold"/>
                                        <p:tgtEl>
                                          <p:spTgt spid="27"/>
                                        </p:tgtEl>
                                        <p:attrNameLst>
                                          <p:attrName>style.rotation</p:attrName>
                                        </p:attrNameLst>
                                      </p:cBhvr>
                                      <p:tavLst>
                                        <p:tav tm="0">
                                          <p:val>
                                            <p:fltVal val="720"/>
                                          </p:val>
                                        </p:tav>
                                        <p:tav tm="100000">
                                          <p:val>
                                            <p:fltVal val="0"/>
                                          </p:val>
                                        </p:tav>
                                      </p:tavLst>
                                    </p:anim>
                                    <p:anim calcmode="lin" valueType="num">
                                      <p:cBhvr>
                                        <p:cTn id="139" dur="3000" fill="hold"/>
                                        <p:tgtEl>
                                          <p:spTgt spid="27"/>
                                        </p:tgtEl>
                                        <p:attrNameLst>
                                          <p:attrName>ppt_h</p:attrName>
                                        </p:attrNameLst>
                                      </p:cBhvr>
                                      <p:tavLst>
                                        <p:tav tm="0">
                                          <p:val>
                                            <p:fltVal val="0"/>
                                          </p:val>
                                        </p:tav>
                                        <p:tav tm="100000">
                                          <p:val>
                                            <p:strVal val="#ppt_h"/>
                                          </p:val>
                                        </p:tav>
                                      </p:tavLst>
                                    </p:anim>
                                    <p:anim calcmode="lin" valueType="num">
                                      <p:cBhvr>
                                        <p:cTn id="140" dur="3000" fill="hold"/>
                                        <p:tgtEl>
                                          <p:spTgt spid="27"/>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28"/>
                                        </p:tgtEl>
                                        <p:attrNameLst>
                                          <p:attrName>style.visibility</p:attrName>
                                        </p:attrNameLst>
                                      </p:cBhvr>
                                      <p:to>
                                        <p:strVal val="visible"/>
                                      </p:to>
                                    </p:set>
                                    <p:animEffect transition="in" filter="fade">
                                      <p:cBhvr>
                                        <p:cTn id="143" dur="3000"/>
                                        <p:tgtEl>
                                          <p:spTgt spid="28"/>
                                        </p:tgtEl>
                                      </p:cBhvr>
                                    </p:animEffect>
                                    <p:anim calcmode="lin" valueType="num">
                                      <p:cBhvr>
                                        <p:cTn id="144" dur="3000" fill="hold"/>
                                        <p:tgtEl>
                                          <p:spTgt spid="28"/>
                                        </p:tgtEl>
                                        <p:attrNameLst>
                                          <p:attrName>style.rotation</p:attrName>
                                        </p:attrNameLst>
                                      </p:cBhvr>
                                      <p:tavLst>
                                        <p:tav tm="0">
                                          <p:val>
                                            <p:fltVal val="720"/>
                                          </p:val>
                                        </p:tav>
                                        <p:tav tm="100000">
                                          <p:val>
                                            <p:fltVal val="0"/>
                                          </p:val>
                                        </p:tav>
                                      </p:tavLst>
                                    </p:anim>
                                    <p:anim calcmode="lin" valueType="num">
                                      <p:cBhvr>
                                        <p:cTn id="145" dur="3000" fill="hold"/>
                                        <p:tgtEl>
                                          <p:spTgt spid="28"/>
                                        </p:tgtEl>
                                        <p:attrNameLst>
                                          <p:attrName>ppt_h</p:attrName>
                                        </p:attrNameLst>
                                      </p:cBhvr>
                                      <p:tavLst>
                                        <p:tav tm="0">
                                          <p:val>
                                            <p:fltVal val="0"/>
                                          </p:val>
                                        </p:tav>
                                        <p:tav tm="100000">
                                          <p:val>
                                            <p:strVal val="#ppt_h"/>
                                          </p:val>
                                        </p:tav>
                                      </p:tavLst>
                                    </p:anim>
                                    <p:anim calcmode="lin" valueType="num">
                                      <p:cBhvr>
                                        <p:cTn id="146" dur="3000" fill="hold"/>
                                        <p:tgtEl>
                                          <p:spTgt spid="28"/>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29"/>
                                        </p:tgtEl>
                                        <p:attrNameLst>
                                          <p:attrName>style.visibility</p:attrName>
                                        </p:attrNameLst>
                                      </p:cBhvr>
                                      <p:to>
                                        <p:strVal val="visible"/>
                                      </p:to>
                                    </p:set>
                                    <p:animEffect transition="in" filter="fade">
                                      <p:cBhvr>
                                        <p:cTn id="149" dur="3000"/>
                                        <p:tgtEl>
                                          <p:spTgt spid="29"/>
                                        </p:tgtEl>
                                      </p:cBhvr>
                                    </p:animEffect>
                                    <p:anim calcmode="lin" valueType="num">
                                      <p:cBhvr>
                                        <p:cTn id="150" dur="3000" fill="hold"/>
                                        <p:tgtEl>
                                          <p:spTgt spid="29"/>
                                        </p:tgtEl>
                                        <p:attrNameLst>
                                          <p:attrName>style.rotation</p:attrName>
                                        </p:attrNameLst>
                                      </p:cBhvr>
                                      <p:tavLst>
                                        <p:tav tm="0">
                                          <p:val>
                                            <p:fltVal val="720"/>
                                          </p:val>
                                        </p:tav>
                                        <p:tav tm="100000">
                                          <p:val>
                                            <p:fltVal val="0"/>
                                          </p:val>
                                        </p:tav>
                                      </p:tavLst>
                                    </p:anim>
                                    <p:anim calcmode="lin" valueType="num">
                                      <p:cBhvr>
                                        <p:cTn id="151" dur="3000" fill="hold"/>
                                        <p:tgtEl>
                                          <p:spTgt spid="29"/>
                                        </p:tgtEl>
                                        <p:attrNameLst>
                                          <p:attrName>ppt_h</p:attrName>
                                        </p:attrNameLst>
                                      </p:cBhvr>
                                      <p:tavLst>
                                        <p:tav tm="0">
                                          <p:val>
                                            <p:fltVal val="0"/>
                                          </p:val>
                                        </p:tav>
                                        <p:tav tm="100000">
                                          <p:val>
                                            <p:strVal val="#ppt_h"/>
                                          </p:val>
                                        </p:tav>
                                      </p:tavLst>
                                    </p:anim>
                                    <p:anim calcmode="lin" valueType="num">
                                      <p:cBhvr>
                                        <p:cTn id="152" dur="3000" fill="hold"/>
                                        <p:tgtEl>
                                          <p:spTgt spid="29"/>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30"/>
                                        </p:tgtEl>
                                        <p:attrNameLst>
                                          <p:attrName>style.visibility</p:attrName>
                                        </p:attrNameLst>
                                      </p:cBhvr>
                                      <p:to>
                                        <p:strVal val="visible"/>
                                      </p:to>
                                    </p:set>
                                    <p:animEffect transition="in" filter="fade">
                                      <p:cBhvr>
                                        <p:cTn id="155" dur="3000"/>
                                        <p:tgtEl>
                                          <p:spTgt spid="30"/>
                                        </p:tgtEl>
                                      </p:cBhvr>
                                    </p:animEffect>
                                    <p:anim calcmode="lin" valueType="num">
                                      <p:cBhvr>
                                        <p:cTn id="156" dur="3000" fill="hold"/>
                                        <p:tgtEl>
                                          <p:spTgt spid="30"/>
                                        </p:tgtEl>
                                        <p:attrNameLst>
                                          <p:attrName>style.rotation</p:attrName>
                                        </p:attrNameLst>
                                      </p:cBhvr>
                                      <p:tavLst>
                                        <p:tav tm="0">
                                          <p:val>
                                            <p:fltVal val="720"/>
                                          </p:val>
                                        </p:tav>
                                        <p:tav tm="100000">
                                          <p:val>
                                            <p:fltVal val="0"/>
                                          </p:val>
                                        </p:tav>
                                      </p:tavLst>
                                    </p:anim>
                                    <p:anim calcmode="lin" valueType="num">
                                      <p:cBhvr>
                                        <p:cTn id="157" dur="3000" fill="hold"/>
                                        <p:tgtEl>
                                          <p:spTgt spid="30"/>
                                        </p:tgtEl>
                                        <p:attrNameLst>
                                          <p:attrName>ppt_h</p:attrName>
                                        </p:attrNameLst>
                                      </p:cBhvr>
                                      <p:tavLst>
                                        <p:tav tm="0">
                                          <p:val>
                                            <p:fltVal val="0"/>
                                          </p:val>
                                        </p:tav>
                                        <p:tav tm="100000">
                                          <p:val>
                                            <p:strVal val="#ppt_h"/>
                                          </p:val>
                                        </p:tav>
                                      </p:tavLst>
                                    </p:anim>
                                    <p:anim calcmode="lin" valueType="num">
                                      <p:cBhvr>
                                        <p:cTn id="158" dur="3000" fill="hold"/>
                                        <p:tgtEl>
                                          <p:spTgt spid="30"/>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31"/>
                                        </p:tgtEl>
                                        <p:attrNameLst>
                                          <p:attrName>style.visibility</p:attrName>
                                        </p:attrNameLst>
                                      </p:cBhvr>
                                      <p:to>
                                        <p:strVal val="visible"/>
                                      </p:to>
                                    </p:set>
                                    <p:animEffect transition="in" filter="fade">
                                      <p:cBhvr>
                                        <p:cTn id="161" dur="3000"/>
                                        <p:tgtEl>
                                          <p:spTgt spid="31"/>
                                        </p:tgtEl>
                                      </p:cBhvr>
                                    </p:animEffect>
                                    <p:anim calcmode="lin" valueType="num">
                                      <p:cBhvr>
                                        <p:cTn id="162" dur="3000" fill="hold"/>
                                        <p:tgtEl>
                                          <p:spTgt spid="31"/>
                                        </p:tgtEl>
                                        <p:attrNameLst>
                                          <p:attrName>style.rotation</p:attrName>
                                        </p:attrNameLst>
                                      </p:cBhvr>
                                      <p:tavLst>
                                        <p:tav tm="0">
                                          <p:val>
                                            <p:fltVal val="720"/>
                                          </p:val>
                                        </p:tav>
                                        <p:tav tm="100000">
                                          <p:val>
                                            <p:fltVal val="0"/>
                                          </p:val>
                                        </p:tav>
                                      </p:tavLst>
                                    </p:anim>
                                    <p:anim calcmode="lin" valueType="num">
                                      <p:cBhvr>
                                        <p:cTn id="163" dur="3000" fill="hold"/>
                                        <p:tgtEl>
                                          <p:spTgt spid="31"/>
                                        </p:tgtEl>
                                        <p:attrNameLst>
                                          <p:attrName>ppt_h</p:attrName>
                                        </p:attrNameLst>
                                      </p:cBhvr>
                                      <p:tavLst>
                                        <p:tav tm="0">
                                          <p:val>
                                            <p:fltVal val="0"/>
                                          </p:val>
                                        </p:tav>
                                        <p:tav tm="100000">
                                          <p:val>
                                            <p:strVal val="#ppt_h"/>
                                          </p:val>
                                        </p:tav>
                                      </p:tavLst>
                                    </p:anim>
                                    <p:anim calcmode="lin" valueType="num">
                                      <p:cBhvr>
                                        <p:cTn id="164" dur="3000" fill="hold"/>
                                        <p:tgtEl>
                                          <p:spTgt spid="31"/>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32"/>
                                        </p:tgtEl>
                                        <p:attrNameLst>
                                          <p:attrName>style.visibility</p:attrName>
                                        </p:attrNameLst>
                                      </p:cBhvr>
                                      <p:to>
                                        <p:strVal val="visible"/>
                                      </p:to>
                                    </p:set>
                                    <p:animEffect transition="in" filter="fade">
                                      <p:cBhvr>
                                        <p:cTn id="167" dur="3000"/>
                                        <p:tgtEl>
                                          <p:spTgt spid="32"/>
                                        </p:tgtEl>
                                      </p:cBhvr>
                                    </p:animEffect>
                                    <p:anim calcmode="lin" valueType="num">
                                      <p:cBhvr>
                                        <p:cTn id="168" dur="3000" fill="hold"/>
                                        <p:tgtEl>
                                          <p:spTgt spid="32"/>
                                        </p:tgtEl>
                                        <p:attrNameLst>
                                          <p:attrName>style.rotation</p:attrName>
                                        </p:attrNameLst>
                                      </p:cBhvr>
                                      <p:tavLst>
                                        <p:tav tm="0">
                                          <p:val>
                                            <p:fltVal val="720"/>
                                          </p:val>
                                        </p:tav>
                                        <p:tav tm="100000">
                                          <p:val>
                                            <p:fltVal val="0"/>
                                          </p:val>
                                        </p:tav>
                                      </p:tavLst>
                                    </p:anim>
                                    <p:anim calcmode="lin" valueType="num">
                                      <p:cBhvr>
                                        <p:cTn id="169" dur="3000" fill="hold"/>
                                        <p:tgtEl>
                                          <p:spTgt spid="32"/>
                                        </p:tgtEl>
                                        <p:attrNameLst>
                                          <p:attrName>ppt_h</p:attrName>
                                        </p:attrNameLst>
                                      </p:cBhvr>
                                      <p:tavLst>
                                        <p:tav tm="0">
                                          <p:val>
                                            <p:fltVal val="0"/>
                                          </p:val>
                                        </p:tav>
                                        <p:tav tm="100000">
                                          <p:val>
                                            <p:strVal val="#ppt_h"/>
                                          </p:val>
                                        </p:tav>
                                      </p:tavLst>
                                    </p:anim>
                                    <p:anim calcmode="lin" valueType="num">
                                      <p:cBhvr>
                                        <p:cTn id="170" dur="3000" fill="hold"/>
                                        <p:tgtEl>
                                          <p:spTgt spid="32"/>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33"/>
                                        </p:tgtEl>
                                        <p:attrNameLst>
                                          <p:attrName>style.visibility</p:attrName>
                                        </p:attrNameLst>
                                      </p:cBhvr>
                                      <p:to>
                                        <p:strVal val="visible"/>
                                      </p:to>
                                    </p:set>
                                    <p:animEffect transition="in" filter="fade">
                                      <p:cBhvr>
                                        <p:cTn id="173" dur="3000"/>
                                        <p:tgtEl>
                                          <p:spTgt spid="33"/>
                                        </p:tgtEl>
                                      </p:cBhvr>
                                    </p:animEffect>
                                    <p:anim calcmode="lin" valueType="num">
                                      <p:cBhvr>
                                        <p:cTn id="174" dur="3000" fill="hold"/>
                                        <p:tgtEl>
                                          <p:spTgt spid="33"/>
                                        </p:tgtEl>
                                        <p:attrNameLst>
                                          <p:attrName>style.rotation</p:attrName>
                                        </p:attrNameLst>
                                      </p:cBhvr>
                                      <p:tavLst>
                                        <p:tav tm="0">
                                          <p:val>
                                            <p:fltVal val="720"/>
                                          </p:val>
                                        </p:tav>
                                        <p:tav tm="100000">
                                          <p:val>
                                            <p:fltVal val="0"/>
                                          </p:val>
                                        </p:tav>
                                      </p:tavLst>
                                    </p:anim>
                                    <p:anim calcmode="lin" valueType="num">
                                      <p:cBhvr>
                                        <p:cTn id="175" dur="3000" fill="hold"/>
                                        <p:tgtEl>
                                          <p:spTgt spid="33"/>
                                        </p:tgtEl>
                                        <p:attrNameLst>
                                          <p:attrName>ppt_h</p:attrName>
                                        </p:attrNameLst>
                                      </p:cBhvr>
                                      <p:tavLst>
                                        <p:tav tm="0">
                                          <p:val>
                                            <p:fltVal val="0"/>
                                          </p:val>
                                        </p:tav>
                                        <p:tav tm="100000">
                                          <p:val>
                                            <p:strVal val="#ppt_h"/>
                                          </p:val>
                                        </p:tav>
                                      </p:tavLst>
                                    </p:anim>
                                    <p:anim calcmode="lin" valueType="num">
                                      <p:cBhvr>
                                        <p:cTn id="176" dur="3000" fill="hold"/>
                                        <p:tgtEl>
                                          <p:spTgt spid="33"/>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34"/>
                                        </p:tgtEl>
                                        <p:attrNameLst>
                                          <p:attrName>style.visibility</p:attrName>
                                        </p:attrNameLst>
                                      </p:cBhvr>
                                      <p:to>
                                        <p:strVal val="visible"/>
                                      </p:to>
                                    </p:set>
                                    <p:animEffect transition="in" filter="barn(inHorizontal)">
                                      <p:cBhvr>
                                        <p:cTn id="179" dur="3000"/>
                                        <p:tgtEl>
                                          <p:spTgt spid="34"/>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35"/>
                                        </p:tgtEl>
                                        <p:attrNameLst>
                                          <p:attrName>style.visibility</p:attrName>
                                        </p:attrNameLst>
                                      </p:cBhvr>
                                      <p:to>
                                        <p:strVal val="visible"/>
                                      </p:to>
                                    </p:set>
                                    <p:animEffect transition="in" filter="barn(inHorizontal)">
                                      <p:cBhvr>
                                        <p:cTn id="182" dur="3000"/>
                                        <p:tgtEl>
                                          <p:spTgt spid="35"/>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36"/>
                                        </p:tgtEl>
                                        <p:attrNameLst>
                                          <p:attrName>style.visibility</p:attrName>
                                        </p:attrNameLst>
                                      </p:cBhvr>
                                      <p:to>
                                        <p:strVal val="visible"/>
                                      </p:to>
                                    </p:set>
                                    <p:animEffect transition="in" filter="barn(inHorizontal)">
                                      <p:cBhvr>
                                        <p:cTn id="185" dur="3000"/>
                                        <p:tgtEl>
                                          <p:spTgt spid="36"/>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37"/>
                                        </p:tgtEl>
                                        <p:attrNameLst>
                                          <p:attrName>style.visibility</p:attrName>
                                        </p:attrNameLst>
                                      </p:cBhvr>
                                      <p:to>
                                        <p:strVal val="visible"/>
                                      </p:to>
                                    </p:set>
                                    <p:animEffect transition="in" filter="barn(inHorizontal)">
                                      <p:cBhvr>
                                        <p:cTn id="188" dur="3000"/>
                                        <p:tgtEl>
                                          <p:spTgt spid="37"/>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38"/>
                                        </p:tgtEl>
                                        <p:attrNameLst>
                                          <p:attrName>style.visibility</p:attrName>
                                        </p:attrNameLst>
                                      </p:cBhvr>
                                      <p:to>
                                        <p:strVal val="visible"/>
                                      </p:to>
                                    </p:set>
                                    <p:animEffect transition="in" filter="barn(inHorizontal)">
                                      <p:cBhvr>
                                        <p:cTn id="191" dur="3000"/>
                                        <p:tgtEl>
                                          <p:spTgt spid="38"/>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39"/>
                                        </p:tgtEl>
                                        <p:attrNameLst>
                                          <p:attrName>style.visibility</p:attrName>
                                        </p:attrNameLst>
                                      </p:cBhvr>
                                      <p:to>
                                        <p:strVal val="visible"/>
                                      </p:to>
                                    </p:set>
                                    <p:animEffect transition="in" filter="barn(inHorizontal)">
                                      <p:cBhvr>
                                        <p:cTn id="194" dur="3000"/>
                                        <p:tgtEl>
                                          <p:spTgt spid="39"/>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40"/>
                                        </p:tgtEl>
                                        <p:attrNameLst>
                                          <p:attrName>style.visibility</p:attrName>
                                        </p:attrNameLst>
                                      </p:cBhvr>
                                      <p:to>
                                        <p:strVal val="visible"/>
                                      </p:to>
                                    </p:set>
                                    <p:animEffect transition="in" filter="barn(inHorizontal)">
                                      <p:cBhvr>
                                        <p:cTn id="197" dur="3000"/>
                                        <p:tgtEl>
                                          <p:spTgt spid="40"/>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41"/>
                                        </p:tgtEl>
                                        <p:attrNameLst>
                                          <p:attrName>style.visibility</p:attrName>
                                        </p:attrNameLst>
                                      </p:cBhvr>
                                      <p:to>
                                        <p:strVal val="visible"/>
                                      </p:to>
                                    </p:set>
                                    <p:animEffect transition="in" filter="barn(inHorizontal)">
                                      <p:cBhvr>
                                        <p:cTn id="200" dur="3000"/>
                                        <p:tgtEl>
                                          <p:spTgt spid="41"/>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42"/>
                                        </p:tgtEl>
                                        <p:attrNameLst>
                                          <p:attrName>style.visibility</p:attrName>
                                        </p:attrNameLst>
                                      </p:cBhvr>
                                      <p:to>
                                        <p:strVal val="visible"/>
                                      </p:to>
                                    </p:set>
                                    <p:animEffect transition="in" filter="barn(inHorizontal)">
                                      <p:cBhvr>
                                        <p:cTn id="203" dur="3000"/>
                                        <p:tgtEl>
                                          <p:spTgt spid="42"/>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43"/>
                                        </p:tgtEl>
                                        <p:attrNameLst>
                                          <p:attrName>style.visibility</p:attrName>
                                        </p:attrNameLst>
                                      </p:cBhvr>
                                      <p:to>
                                        <p:strVal val="visible"/>
                                      </p:to>
                                    </p:set>
                                    <p:animEffect transition="in" filter="barn(inHorizontal)">
                                      <p:cBhvr>
                                        <p:cTn id="206" dur="3000"/>
                                        <p:tgtEl>
                                          <p:spTgt spid="43"/>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44"/>
                                        </p:tgtEl>
                                        <p:attrNameLst>
                                          <p:attrName>style.visibility</p:attrName>
                                        </p:attrNameLst>
                                      </p:cBhvr>
                                      <p:to>
                                        <p:strVal val="visible"/>
                                      </p:to>
                                    </p:set>
                                    <p:animEffect transition="in" filter="barn(inHorizontal)">
                                      <p:cBhvr>
                                        <p:cTn id="209" dur="3000"/>
                                        <p:tgtEl>
                                          <p:spTgt spid="44"/>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45"/>
                                        </p:tgtEl>
                                        <p:attrNameLst>
                                          <p:attrName>style.visibility</p:attrName>
                                        </p:attrNameLst>
                                      </p:cBhvr>
                                      <p:to>
                                        <p:strVal val="visible"/>
                                      </p:to>
                                    </p:set>
                                    <p:animEffect transition="in" filter="barn(inHorizontal)">
                                      <p:cBhvr>
                                        <p:cTn id="212" dur="3000"/>
                                        <p:tgtEl>
                                          <p:spTgt spid="45"/>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46"/>
                                        </p:tgtEl>
                                        <p:attrNameLst>
                                          <p:attrName>style.visibility</p:attrName>
                                        </p:attrNameLst>
                                      </p:cBhvr>
                                      <p:to>
                                        <p:strVal val="visible"/>
                                      </p:to>
                                    </p:set>
                                    <p:animEffect transition="in" filter="barn(inHorizontal)">
                                      <p:cBhvr>
                                        <p:cTn id="215" dur="3000"/>
                                        <p:tgtEl>
                                          <p:spTgt spid="46"/>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34"/>
                                        </p:tgtEl>
                                        <p:attrNameLst>
                                          <p:attrName>style.visibility</p:attrName>
                                        </p:attrNameLst>
                                      </p:cBhvr>
                                      <p:to>
                                        <p:strVal val="visible"/>
                                      </p:to>
                                    </p:set>
                                    <p:anim calcmode="lin" valueType="num">
                                      <p:cBhvr additive="base">
                                        <p:cTn id="218" dur="3000" fill="hold"/>
                                        <p:tgtEl>
                                          <p:spTgt spid="34"/>
                                        </p:tgtEl>
                                        <p:attrNameLst>
                                          <p:attrName>ppt_x</p:attrName>
                                        </p:attrNameLst>
                                      </p:cBhvr>
                                      <p:tavLst>
                                        <p:tav tm="0">
                                          <p:val>
                                            <p:strVal val="#ppt_x"/>
                                          </p:val>
                                        </p:tav>
                                        <p:tav tm="100000">
                                          <p:val>
                                            <p:strVal val="#ppt_x"/>
                                          </p:val>
                                        </p:tav>
                                      </p:tavLst>
                                    </p:anim>
                                    <p:anim calcmode="lin" valueType="num">
                                      <p:cBhvr additive="base">
                                        <p:cTn id="219" dur="3000" fill="hold"/>
                                        <p:tgtEl>
                                          <p:spTgt spid="34"/>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35"/>
                                        </p:tgtEl>
                                        <p:attrNameLst>
                                          <p:attrName>style.visibility</p:attrName>
                                        </p:attrNameLst>
                                      </p:cBhvr>
                                      <p:to>
                                        <p:strVal val="visible"/>
                                      </p:to>
                                    </p:set>
                                    <p:anim calcmode="lin" valueType="num">
                                      <p:cBhvr additive="base">
                                        <p:cTn id="222" dur="3000" fill="hold"/>
                                        <p:tgtEl>
                                          <p:spTgt spid="35"/>
                                        </p:tgtEl>
                                        <p:attrNameLst>
                                          <p:attrName>ppt_x</p:attrName>
                                        </p:attrNameLst>
                                      </p:cBhvr>
                                      <p:tavLst>
                                        <p:tav tm="0">
                                          <p:val>
                                            <p:strVal val="#ppt_x"/>
                                          </p:val>
                                        </p:tav>
                                        <p:tav tm="100000">
                                          <p:val>
                                            <p:strVal val="#ppt_x"/>
                                          </p:val>
                                        </p:tav>
                                      </p:tavLst>
                                    </p:anim>
                                    <p:anim calcmode="lin" valueType="num">
                                      <p:cBhvr additive="base">
                                        <p:cTn id="223" dur="3000" fill="hold"/>
                                        <p:tgtEl>
                                          <p:spTgt spid="35"/>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36"/>
                                        </p:tgtEl>
                                        <p:attrNameLst>
                                          <p:attrName>style.visibility</p:attrName>
                                        </p:attrNameLst>
                                      </p:cBhvr>
                                      <p:to>
                                        <p:strVal val="visible"/>
                                      </p:to>
                                    </p:set>
                                    <p:anim calcmode="lin" valueType="num">
                                      <p:cBhvr additive="base">
                                        <p:cTn id="226" dur="3000" fill="hold"/>
                                        <p:tgtEl>
                                          <p:spTgt spid="36"/>
                                        </p:tgtEl>
                                        <p:attrNameLst>
                                          <p:attrName>ppt_x</p:attrName>
                                        </p:attrNameLst>
                                      </p:cBhvr>
                                      <p:tavLst>
                                        <p:tav tm="0">
                                          <p:val>
                                            <p:strVal val="#ppt_x"/>
                                          </p:val>
                                        </p:tav>
                                        <p:tav tm="100000">
                                          <p:val>
                                            <p:strVal val="#ppt_x"/>
                                          </p:val>
                                        </p:tav>
                                      </p:tavLst>
                                    </p:anim>
                                    <p:anim calcmode="lin" valueType="num">
                                      <p:cBhvr additive="base">
                                        <p:cTn id="227" dur="3000" fill="hold"/>
                                        <p:tgtEl>
                                          <p:spTgt spid="36"/>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37"/>
                                        </p:tgtEl>
                                        <p:attrNameLst>
                                          <p:attrName>style.visibility</p:attrName>
                                        </p:attrNameLst>
                                      </p:cBhvr>
                                      <p:to>
                                        <p:strVal val="visible"/>
                                      </p:to>
                                    </p:set>
                                    <p:anim calcmode="lin" valueType="num">
                                      <p:cBhvr additive="base">
                                        <p:cTn id="230" dur="3000" fill="hold"/>
                                        <p:tgtEl>
                                          <p:spTgt spid="37"/>
                                        </p:tgtEl>
                                        <p:attrNameLst>
                                          <p:attrName>ppt_x</p:attrName>
                                        </p:attrNameLst>
                                      </p:cBhvr>
                                      <p:tavLst>
                                        <p:tav tm="0">
                                          <p:val>
                                            <p:strVal val="#ppt_x"/>
                                          </p:val>
                                        </p:tav>
                                        <p:tav tm="100000">
                                          <p:val>
                                            <p:strVal val="#ppt_x"/>
                                          </p:val>
                                        </p:tav>
                                      </p:tavLst>
                                    </p:anim>
                                    <p:anim calcmode="lin" valueType="num">
                                      <p:cBhvr additive="base">
                                        <p:cTn id="231" dur="3000" fill="hold"/>
                                        <p:tgtEl>
                                          <p:spTgt spid="37"/>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38"/>
                                        </p:tgtEl>
                                        <p:attrNameLst>
                                          <p:attrName>style.visibility</p:attrName>
                                        </p:attrNameLst>
                                      </p:cBhvr>
                                      <p:to>
                                        <p:strVal val="visible"/>
                                      </p:to>
                                    </p:set>
                                    <p:anim calcmode="lin" valueType="num">
                                      <p:cBhvr additive="base">
                                        <p:cTn id="234" dur="3000" fill="hold"/>
                                        <p:tgtEl>
                                          <p:spTgt spid="38"/>
                                        </p:tgtEl>
                                        <p:attrNameLst>
                                          <p:attrName>ppt_x</p:attrName>
                                        </p:attrNameLst>
                                      </p:cBhvr>
                                      <p:tavLst>
                                        <p:tav tm="0">
                                          <p:val>
                                            <p:strVal val="#ppt_x"/>
                                          </p:val>
                                        </p:tav>
                                        <p:tav tm="100000">
                                          <p:val>
                                            <p:strVal val="#ppt_x"/>
                                          </p:val>
                                        </p:tav>
                                      </p:tavLst>
                                    </p:anim>
                                    <p:anim calcmode="lin" valueType="num">
                                      <p:cBhvr additive="base">
                                        <p:cTn id="235" dur="3000" fill="hold"/>
                                        <p:tgtEl>
                                          <p:spTgt spid="38"/>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39"/>
                                        </p:tgtEl>
                                        <p:attrNameLst>
                                          <p:attrName>style.visibility</p:attrName>
                                        </p:attrNameLst>
                                      </p:cBhvr>
                                      <p:to>
                                        <p:strVal val="visible"/>
                                      </p:to>
                                    </p:set>
                                    <p:anim calcmode="lin" valueType="num">
                                      <p:cBhvr additive="base">
                                        <p:cTn id="238" dur="3000" fill="hold"/>
                                        <p:tgtEl>
                                          <p:spTgt spid="39"/>
                                        </p:tgtEl>
                                        <p:attrNameLst>
                                          <p:attrName>ppt_x</p:attrName>
                                        </p:attrNameLst>
                                      </p:cBhvr>
                                      <p:tavLst>
                                        <p:tav tm="0">
                                          <p:val>
                                            <p:strVal val="#ppt_x"/>
                                          </p:val>
                                        </p:tav>
                                        <p:tav tm="100000">
                                          <p:val>
                                            <p:strVal val="#ppt_x"/>
                                          </p:val>
                                        </p:tav>
                                      </p:tavLst>
                                    </p:anim>
                                    <p:anim calcmode="lin" valueType="num">
                                      <p:cBhvr additive="base">
                                        <p:cTn id="239" dur="3000" fill="hold"/>
                                        <p:tgtEl>
                                          <p:spTgt spid="39"/>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40"/>
                                        </p:tgtEl>
                                        <p:attrNameLst>
                                          <p:attrName>style.visibility</p:attrName>
                                        </p:attrNameLst>
                                      </p:cBhvr>
                                      <p:to>
                                        <p:strVal val="visible"/>
                                      </p:to>
                                    </p:set>
                                    <p:anim calcmode="lin" valueType="num">
                                      <p:cBhvr additive="base">
                                        <p:cTn id="242" dur="3000" fill="hold"/>
                                        <p:tgtEl>
                                          <p:spTgt spid="40"/>
                                        </p:tgtEl>
                                        <p:attrNameLst>
                                          <p:attrName>ppt_x</p:attrName>
                                        </p:attrNameLst>
                                      </p:cBhvr>
                                      <p:tavLst>
                                        <p:tav tm="0">
                                          <p:val>
                                            <p:strVal val="#ppt_x"/>
                                          </p:val>
                                        </p:tav>
                                        <p:tav tm="100000">
                                          <p:val>
                                            <p:strVal val="#ppt_x"/>
                                          </p:val>
                                        </p:tav>
                                      </p:tavLst>
                                    </p:anim>
                                    <p:anim calcmode="lin" valueType="num">
                                      <p:cBhvr additive="base">
                                        <p:cTn id="243" dur="3000" fill="hold"/>
                                        <p:tgtEl>
                                          <p:spTgt spid="40"/>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41"/>
                                        </p:tgtEl>
                                        <p:attrNameLst>
                                          <p:attrName>style.visibility</p:attrName>
                                        </p:attrNameLst>
                                      </p:cBhvr>
                                      <p:to>
                                        <p:strVal val="visible"/>
                                      </p:to>
                                    </p:set>
                                    <p:anim calcmode="lin" valueType="num">
                                      <p:cBhvr additive="base">
                                        <p:cTn id="246" dur="3000" fill="hold"/>
                                        <p:tgtEl>
                                          <p:spTgt spid="41"/>
                                        </p:tgtEl>
                                        <p:attrNameLst>
                                          <p:attrName>ppt_x</p:attrName>
                                        </p:attrNameLst>
                                      </p:cBhvr>
                                      <p:tavLst>
                                        <p:tav tm="0">
                                          <p:val>
                                            <p:strVal val="#ppt_x"/>
                                          </p:val>
                                        </p:tav>
                                        <p:tav tm="100000">
                                          <p:val>
                                            <p:strVal val="#ppt_x"/>
                                          </p:val>
                                        </p:tav>
                                      </p:tavLst>
                                    </p:anim>
                                    <p:anim calcmode="lin" valueType="num">
                                      <p:cBhvr additive="base">
                                        <p:cTn id="247" dur="3000" fill="hold"/>
                                        <p:tgtEl>
                                          <p:spTgt spid="41"/>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42"/>
                                        </p:tgtEl>
                                        <p:attrNameLst>
                                          <p:attrName>style.visibility</p:attrName>
                                        </p:attrNameLst>
                                      </p:cBhvr>
                                      <p:to>
                                        <p:strVal val="visible"/>
                                      </p:to>
                                    </p:set>
                                    <p:anim calcmode="lin" valueType="num">
                                      <p:cBhvr additive="base">
                                        <p:cTn id="250" dur="3000" fill="hold"/>
                                        <p:tgtEl>
                                          <p:spTgt spid="42"/>
                                        </p:tgtEl>
                                        <p:attrNameLst>
                                          <p:attrName>ppt_x</p:attrName>
                                        </p:attrNameLst>
                                      </p:cBhvr>
                                      <p:tavLst>
                                        <p:tav tm="0">
                                          <p:val>
                                            <p:strVal val="#ppt_x"/>
                                          </p:val>
                                        </p:tav>
                                        <p:tav tm="100000">
                                          <p:val>
                                            <p:strVal val="#ppt_x"/>
                                          </p:val>
                                        </p:tav>
                                      </p:tavLst>
                                    </p:anim>
                                    <p:anim calcmode="lin" valueType="num">
                                      <p:cBhvr additive="base">
                                        <p:cTn id="251" dur="3000" fill="hold"/>
                                        <p:tgtEl>
                                          <p:spTgt spid="42"/>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43"/>
                                        </p:tgtEl>
                                        <p:attrNameLst>
                                          <p:attrName>style.visibility</p:attrName>
                                        </p:attrNameLst>
                                      </p:cBhvr>
                                      <p:to>
                                        <p:strVal val="visible"/>
                                      </p:to>
                                    </p:set>
                                    <p:anim calcmode="lin" valueType="num">
                                      <p:cBhvr additive="base">
                                        <p:cTn id="254" dur="3000" fill="hold"/>
                                        <p:tgtEl>
                                          <p:spTgt spid="43"/>
                                        </p:tgtEl>
                                        <p:attrNameLst>
                                          <p:attrName>ppt_x</p:attrName>
                                        </p:attrNameLst>
                                      </p:cBhvr>
                                      <p:tavLst>
                                        <p:tav tm="0">
                                          <p:val>
                                            <p:strVal val="#ppt_x"/>
                                          </p:val>
                                        </p:tav>
                                        <p:tav tm="100000">
                                          <p:val>
                                            <p:strVal val="#ppt_x"/>
                                          </p:val>
                                        </p:tav>
                                      </p:tavLst>
                                    </p:anim>
                                    <p:anim calcmode="lin" valueType="num">
                                      <p:cBhvr additive="base">
                                        <p:cTn id="255" dur="3000" fill="hold"/>
                                        <p:tgtEl>
                                          <p:spTgt spid="43"/>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44"/>
                                        </p:tgtEl>
                                        <p:attrNameLst>
                                          <p:attrName>style.visibility</p:attrName>
                                        </p:attrNameLst>
                                      </p:cBhvr>
                                      <p:to>
                                        <p:strVal val="visible"/>
                                      </p:to>
                                    </p:set>
                                    <p:anim calcmode="lin" valueType="num">
                                      <p:cBhvr additive="base">
                                        <p:cTn id="258" dur="3000" fill="hold"/>
                                        <p:tgtEl>
                                          <p:spTgt spid="44"/>
                                        </p:tgtEl>
                                        <p:attrNameLst>
                                          <p:attrName>ppt_x</p:attrName>
                                        </p:attrNameLst>
                                      </p:cBhvr>
                                      <p:tavLst>
                                        <p:tav tm="0">
                                          <p:val>
                                            <p:strVal val="#ppt_x"/>
                                          </p:val>
                                        </p:tav>
                                        <p:tav tm="100000">
                                          <p:val>
                                            <p:strVal val="#ppt_x"/>
                                          </p:val>
                                        </p:tav>
                                      </p:tavLst>
                                    </p:anim>
                                    <p:anim calcmode="lin" valueType="num">
                                      <p:cBhvr additive="base">
                                        <p:cTn id="259" dur="3000" fill="hold"/>
                                        <p:tgtEl>
                                          <p:spTgt spid="44"/>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45"/>
                                        </p:tgtEl>
                                        <p:attrNameLst>
                                          <p:attrName>style.visibility</p:attrName>
                                        </p:attrNameLst>
                                      </p:cBhvr>
                                      <p:to>
                                        <p:strVal val="visible"/>
                                      </p:to>
                                    </p:set>
                                    <p:anim calcmode="lin" valueType="num">
                                      <p:cBhvr additive="base">
                                        <p:cTn id="262" dur="3000" fill="hold"/>
                                        <p:tgtEl>
                                          <p:spTgt spid="45"/>
                                        </p:tgtEl>
                                        <p:attrNameLst>
                                          <p:attrName>ppt_x</p:attrName>
                                        </p:attrNameLst>
                                      </p:cBhvr>
                                      <p:tavLst>
                                        <p:tav tm="0">
                                          <p:val>
                                            <p:strVal val="#ppt_x"/>
                                          </p:val>
                                        </p:tav>
                                        <p:tav tm="100000">
                                          <p:val>
                                            <p:strVal val="#ppt_x"/>
                                          </p:val>
                                        </p:tav>
                                      </p:tavLst>
                                    </p:anim>
                                    <p:anim calcmode="lin" valueType="num">
                                      <p:cBhvr additive="base">
                                        <p:cTn id="263" dur="3000" fill="hold"/>
                                        <p:tgtEl>
                                          <p:spTgt spid="45"/>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46"/>
                                        </p:tgtEl>
                                        <p:attrNameLst>
                                          <p:attrName>style.visibility</p:attrName>
                                        </p:attrNameLst>
                                      </p:cBhvr>
                                      <p:to>
                                        <p:strVal val="visible"/>
                                      </p:to>
                                    </p:set>
                                    <p:anim calcmode="lin" valueType="num">
                                      <p:cBhvr additive="base">
                                        <p:cTn id="266" dur="3000" fill="hold"/>
                                        <p:tgtEl>
                                          <p:spTgt spid="46"/>
                                        </p:tgtEl>
                                        <p:attrNameLst>
                                          <p:attrName>ppt_x</p:attrName>
                                        </p:attrNameLst>
                                      </p:cBhvr>
                                      <p:tavLst>
                                        <p:tav tm="0">
                                          <p:val>
                                            <p:strVal val="#ppt_x"/>
                                          </p:val>
                                        </p:tav>
                                        <p:tav tm="100000">
                                          <p:val>
                                            <p:strVal val="#ppt_x"/>
                                          </p:val>
                                        </p:tav>
                                      </p:tavLst>
                                    </p:anim>
                                    <p:anim calcmode="lin" valueType="num">
                                      <p:cBhvr additive="base">
                                        <p:cTn id="267" dur="3000" fill="hold"/>
                                        <p:tgtEl>
                                          <p:spTgt spid="46"/>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34"/>
                                        </p:tgtEl>
                                        <p:attrNameLst>
                                          <p:attrName>style.visibility</p:attrName>
                                        </p:attrNameLst>
                                      </p:cBhvr>
                                      <p:to>
                                        <p:strVal val="visible"/>
                                      </p:to>
                                    </p:set>
                                    <p:animEffect transition="in" filter="fade">
                                      <p:cBhvr>
                                        <p:cTn id="270" dur="3000"/>
                                        <p:tgtEl>
                                          <p:spTgt spid="34"/>
                                        </p:tgtEl>
                                      </p:cBhvr>
                                    </p:animEffect>
                                    <p:anim calcmode="lin" valueType="num">
                                      <p:cBhvr>
                                        <p:cTn id="271" dur="3000" fill="hold"/>
                                        <p:tgtEl>
                                          <p:spTgt spid="34"/>
                                        </p:tgtEl>
                                        <p:attrNameLst>
                                          <p:attrName>style.rotation</p:attrName>
                                        </p:attrNameLst>
                                      </p:cBhvr>
                                      <p:tavLst>
                                        <p:tav tm="0">
                                          <p:val>
                                            <p:fltVal val="720"/>
                                          </p:val>
                                        </p:tav>
                                        <p:tav tm="100000">
                                          <p:val>
                                            <p:fltVal val="0"/>
                                          </p:val>
                                        </p:tav>
                                      </p:tavLst>
                                    </p:anim>
                                    <p:anim calcmode="lin" valueType="num">
                                      <p:cBhvr>
                                        <p:cTn id="272" dur="3000" fill="hold"/>
                                        <p:tgtEl>
                                          <p:spTgt spid="34"/>
                                        </p:tgtEl>
                                        <p:attrNameLst>
                                          <p:attrName>ppt_h</p:attrName>
                                        </p:attrNameLst>
                                      </p:cBhvr>
                                      <p:tavLst>
                                        <p:tav tm="0">
                                          <p:val>
                                            <p:fltVal val="0"/>
                                          </p:val>
                                        </p:tav>
                                        <p:tav tm="100000">
                                          <p:val>
                                            <p:strVal val="#ppt_h"/>
                                          </p:val>
                                        </p:tav>
                                      </p:tavLst>
                                    </p:anim>
                                    <p:anim calcmode="lin" valueType="num">
                                      <p:cBhvr>
                                        <p:cTn id="273" dur="3000" fill="hold"/>
                                        <p:tgtEl>
                                          <p:spTgt spid="34"/>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35"/>
                                        </p:tgtEl>
                                        <p:attrNameLst>
                                          <p:attrName>style.visibility</p:attrName>
                                        </p:attrNameLst>
                                      </p:cBhvr>
                                      <p:to>
                                        <p:strVal val="visible"/>
                                      </p:to>
                                    </p:set>
                                    <p:animEffect transition="in" filter="fade">
                                      <p:cBhvr>
                                        <p:cTn id="276" dur="3000"/>
                                        <p:tgtEl>
                                          <p:spTgt spid="35"/>
                                        </p:tgtEl>
                                      </p:cBhvr>
                                    </p:animEffect>
                                    <p:anim calcmode="lin" valueType="num">
                                      <p:cBhvr>
                                        <p:cTn id="277" dur="3000" fill="hold"/>
                                        <p:tgtEl>
                                          <p:spTgt spid="35"/>
                                        </p:tgtEl>
                                        <p:attrNameLst>
                                          <p:attrName>style.rotation</p:attrName>
                                        </p:attrNameLst>
                                      </p:cBhvr>
                                      <p:tavLst>
                                        <p:tav tm="0">
                                          <p:val>
                                            <p:fltVal val="720"/>
                                          </p:val>
                                        </p:tav>
                                        <p:tav tm="100000">
                                          <p:val>
                                            <p:fltVal val="0"/>
                                          </p:val>
                                        </p:tav>
                                      </p:tavLst>
                                    </p:anim>
                                    <p:anim calcmode="lin" valueType="num">
                                      <p:cBhvr>
                                        <p:cTn id="278" dur="3000" fill="hold"/>
                                        <p:tgtEl>
                                          <p:spTgt spid="35"/>
                                        </p:tgtEl>
                                        <p:attrNameLst>
                                          <p:attrName>ppt_h</p:attrName>
                                        </p:attrNameLst>
                                      </p:cBhvr>
                                      <p:tavLst>
                                        <p:tav tm="0">
                                          <p:val>
                                            <p:fltVal val="0"/>
                                          </p:val>
                                        </p:tav>
                                        <p:tav tm="100000">
                                          <p:val>
                                            <p:strVal val="#ppt_h"/>
                                          </p:val>
                                        </p:tav>
                                      </p:tavLst>
                                    </p:anim>
                                    <p:anim calcmode="lin" valueType="num">
                                      <p:cBhvr>
                                        <p:cTn id="279" dur="3000" fill="hold"/>
                                        <p:tgtEl>
                                          <p:spTgt spid="35"/>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36"/>
                                        </p:tgtEl>
                                        <p:attrNameLst>
                                          <p:attrName>style.visibility</p:attrName>
                                        </p:attrNameLst>
                                      </p:cBhvr>
                                      <p:to>
                                        <p:strVal val="visible"/>
                                      </p:to>
                                    </p:set>
                                    <p:animEffect transition="in" filter="fade">
                                      <p:cBhvr>
                                        <p:cTn id="282" dur="3000"/>
                                        <p:tgtEl>
                                          <p:spTgt spid="36"/>
                                        </p:tgtEl>
                                      </p:cBhvr>
                                    </p:animEffect>
                                    <p:anim calcmode="lin" valueType="num">
                                      <p:cBhvr>
                                        <p:cTn id="283" dur="3000" fill="hold"/>
                                        <p:tgtEl>
                                          <p:spTgt spid="36"/>
                                        </p:tgtEl>
                                        <p:attrNameLst>
                                          <p:attrName>style.rotation</p:attrName>
                                        </p:attrNameLst>
                                      </p:cBhvr>
                                      <p:tavLst>
                                        <p:tav tm="0">
                                          <p:val>
                                            <p:fltVal val="720"/>
                                          </p:val>
                                        </p:tav>
                                        <p:tav tm="100000">
                                          <p:val>
                                            <p:fltVal val="0"/>
                                          </p:val>
                                        </p:tav>
                                      </p:tavLst>
                                    </p:anim>
                                    <p:anim calcmode="lin" valueType="num">
                                      <p:cBhvr>
                                        <p:cTn id="284" dur="3000" fill="hold"/>
                                        <p:tgtEl>
                                          <p:spTgt spid="36"/>
                                        </p:tgtEl>
                                        <p:attrNameLst>
                                          <p:attrName>ppt_h</p:attrName>
                                        </p:attrNameLst>
                                      </p:cBhvr>
                                      <p:tavLst>
                                        <p:tav tm="0">
                                          <p:val>
                                            <p:fltVal val="0"/>
                                          </p:val>
                                        </p:tav>
                                        <p:tav tm="100000">
                                          <p:val>
                                            <p:strVal val="#ppt_h"/>
                                          </p:val>
                                        </p:tav>
                                      </p:tavLst>
                                    </p:anim>
                                    <p:anim calcmode="lin" valueType="num">
                                      <p:cBhvr>
                                        <p:cTn id="285" dur="3000" fill="hold"/>
                                        <p:tgtEl>
                                          <p:spTgt spid="36"/>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37"/>
                                        </p:tgtEl>
                                        <p:attrNameLst>
                                          <p:attrName>style.visibility</p:attrName>
                                        </p:attrNameLst>
                                      </p:cBhvr>
                                      <p:to>
                                        <p:strVal val="visible"/>
                                      </p:to>
                                    </p:set>
                                    <p:animEffect transition="in" filter="fade">
                                      <p:cBhvr>
                                        <p:cTn id="288" dur="3000"/>
                                        <p:tgtEl>
                                          <p:spTgt spid="37"/>
                                        </p:tgtEl>
                                      </p:cBhvr>
                                    </p:animEffect>
                                    <p:anim calcmode="lin" valueType="num">
                                      <p:cBhvr>
                                        <p:cTn id="289" dur="3000" fill="hold"/>
                                        <p:tgtEl>
                                          <p:spTgt spid="37"/>
                                        </p:tgtEl>
                                        <p:attrNameLst>
                                          <p:attrName>style.rotation</p:attrName>
                                        </p:attrNameLst>
                                      </p:cBhvr>
                                      <p:tavLst>
                                        <p:tav tm="0">
                                          <p:val>
                                            <p:fltVal val="720"/>
                                          </p:val>
                                        </p:tav>
                                        <p:tav tm="100000">
                                          <p:val>
                                            <p:fltVal val="0"/>
                                          </p:val>
                                        </p:tav>
                                      </p:tavLst>
                                    </p:anim>
                                    <p:anim calcmode="lin" valueType="num">
                                      <p:cBhvr>
                                        <p:cTn id="290" dur="3000" fill="hold"/>
                                        <p:tgtEl>
                                          <p:spTgt spid="37"/>
                                        </p:tgtEl>
                                        <p:attrNameLst>
                                          <p:attrName>ppt_h</p:attrName>
                                        </p:attrNameLst>
                                      </p:cBhvr>
                                      <p:tavLst>
                                        <p:tav tm="0">
                                          <p:val>
                                            <p:fltVal val="0"/>
                                          </p:val>
                                        </p:tav>
                                        <p:tav tm="100000">
                                          <p:val>
                                            <p:strVal val="#ppt_h"/>
                                          </p:val>
                                        </p:tav>
                                      </p:tavLst>
                                    </p:anim>
                                    <p:anim calcmode="lin" valueType="num">
                                      <p:cBhvr>
                                        <p:cTn id="291" dur="3000" fill="hold"/>
                                        <p:tgtEl>
                                          <p:spTgt spid="37"/>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38"/>
                                        </p:tgtEl>
                                        <p:attrNameLst>
                                          <p:attrName>style.visibility</p:attrName>
                                        </p:attrNameLst>
                                      </p:cBhvr>
                                      <p:to>
                                        <p:strVal val="visible"/>
                                      </p:to>
                                    </p:set>
                                    <p:animEffect transition="in" filter="fade">
                                      <p:cBhvr>
                                        <p:cTn id="294" dur="3000"/>
                                        <p:tgtEl>
                                          <p:spTgt spid="38"/>
                                        </p:tgtEl>
                                      </p:cBhvr>
                                    </p:animEffect>
                                    <p:anim calcmode="lin" valueType="num">
                                      <p:cBhvr>
                                        <p:cTn id="295" dur="3000" fill="hold"/>
                                        <p:tgtEl>
                                          <p:spTgt spid="38"/>
                                        </p:tgtEl>
                                        <p:attrNameLst>
                                          <p:attrName>style.rotation</p:attrName>
                                        </p:attrNameLst>
                                      </p:cBhvr>
                                      <p:tavLst>
                                        <p:tav tm="0">
                                          <p:val>
                                            <p:fltVal val="720"/>
                                          </p:val>
                                        </p:tav>
                                        <p:tav tm="100000">
                                          <p:val>
                                            <p:fltVal val="0"/>
                                          </p:val>
                                        </p:tav>
                                      </p:tavLst>
                                    </p:anim>
                                    <p:anim calcmode="lin" valueType="num">
                                      <p:cBhvr>
                                        <p:cTn id="296" dur="3000" fill="hold"/>
                                        <p:tgtEl>
                                          <p:spTgt spid="38"/>
                                        </p:tgtEl>
                                        <p:attrNameLst>
                                          <p:attrName>ppt_h</p:attrName>
                                        </p:attrNameLst>
                                      </p:cBhvr>
                                      <p:tavLst>
                                        <p:tav tm="0">
                                          <p:val>
                                            <p:fltVal val="0"/>
                                          </p:val>
                                        </p:tav>
                                        <p:tav tm="100000">
                                          <p:val>
                                            <p:strVal val="#ppt_h"/>
                                          </p:val>
                                        </p:tav>
                                      </p:tavLst>
                                    </p:anim>
                                    <p:anim calcmode="lin" valueType="num">
                                      <p:cBhvr>
                                        <p:cTn id="297" dur="3000" fill="hold"/>
                                        <p:tgtEl>
                                          <p:spTgt spid="38"/>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39"/>
                                        </p:tgtEl>
                                        <p:attrNameLst>
                                          <p:attrName>style.visibility</p:attrName>
                                        </p:attrNameLst>
                                      </p:cBhvr>
                                      <p:to>
                                        <p:strVal val="visible"/>
                                      </p:to>
                                    </p:set>
                                    <p:animEffect transition="in" filter="fade">
                                      <p:cBhvr>
                                        <p:cTn id="300" dur="3000"/>
                                        <p:tgtEl>
                                          <p:spTgt spid="39"/>
                                        </p:tgtEl>
                                      </p:cBhvr>
                                    </p:animEffect>
                                    <p:anim calcmode="lin" valueType="num">
                                      <p:cBhvr>
                                        <p:cTn id="301" dur="3000" fill="hold"/>
                                        <p:tgtEl>
                                          <p:spTgt spid="39"/>
                                        </p:tgtEl>
                                        <p:attrNameLst>
                                          <p:attrName>style.rotation</p:attrName>
                                        </p:attrNameLst>
                                      </p:cBhvr>
                                      <p:tavLst>
                                        <p:tav tm="0">
                                          <p:val>
                                            <p:fltVal val="720"/>
                                          </p:val>
                                        </p:tav>
                                        <p:tav tm="100000">
                                          <p:val>
                                            <p:fltVal val="0"/>
                                          </p:val>
                                        </p:tav>
                                      </p:tavLst>
                                    </p:anim>
                                    <p:anim calcmode="lin" valueType="num">
                                      <p:cBhvr>
                                        <p:cTn id="302" dur="3000" fill="hold"/>
                                        <p:tgtEl>
                                          <p:spTgt spid="39"/>
                                        </p:tgtEl>
                                        <p:attrNameLst>
                                          <p:attrName>ppt_h</p:attrName>
                                        </p:attrNameLst>
                                      </p:cBhvr>
                                      <p:tavLst>
                                        <p:tav tm="0">
                                          <p:val>
                                            <p:fltVal val="0"/>
                                          </p:val>
                                        </p:tav>
                                        <p:tav tm="100000">
                                          <p:val>
                                            <p:strVal val="#ppt_h"/>
                                          </p:val>
                                        </p:tav>
                                      </p:tavLst>
                                    </p:anim>
                                    <p:anim calcmode="lin" valueType="num">
                                      <p:cBhvr>
                                        <p:cTn id="303" dur="3000" fill="hold"/>
                                        <p:tgtEl>
                                          <p:spTgt spid="39"/>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40"/>
                                        </p:tgtEl>
                                        <p:attrNameLst>
                                          <p:attrName>style.visibility</p:attrName>
                                        </p:attrNameLst>
                                      </p:cBhvr>
                                      <p:to>
                                        <p:strVal val="visible"/>
                                      </p:to>
                                    </p:set>
                                    <p:animEffect transition="in" filter="fade">
                                      <p:cBhvr>
                                        <p:cTn id="306" dur="3000"/>
                                        <p:tgtEl>
                                          <p:spTgt spid="40"/>
                                        </p:tgtEl>
                                      </p:cBhvr>
                                    </p:animEffect>
                                    <p:anim calcmode="lin" valueType="num">
                                      <p:cBhvr>
                                        <p:cTn id="307" dur="3000" fill="hold"/>
                                        <p:tgtEl>
                                          <p:spTgt spid="40"/>
                                        </p:tgtEl>
                                        <p:attrNameLst>
                                          <p:attrName>style.rotation</p:attrName>
                                        </p:attrNameLst>
                                      </p:cBhvr>
                                      <p:tavLst>
                                        <p:tav tm="0">
                                          <p:val>
                                            <p:fltVal val="720"/>
                                          </p:val>
                                        </p:tav>
                                        <p:tav tm="100000">
                                          <p:val>
                                            <p:fltVal val="0"/>
                                          </p:val>
                                        </p:tav>
                                      </p:tavLst>
                                    </p:anim>
                                    <p:anim calcmode="lin" valueType="num">
                                      <p:cBhvr>
                                        <p:cTn id="308" dur="3000" fill="hold"/>
                                        <p:tgtEl>
                                          <p:spTgt spid="40"/>
                                        </p:tgtEl>
                                        <p:attrNameLst>
                                          <p:attrName>ppt_h</p:attrName>
                                        </p:attrNameLst>
                                      </p:cBhvr>
                                      <p:tavLst>
                                        <p:tav tm="0">
                                          <p:val>
                                            <p:fltVal val="0"/>
                                          </p:val>
                                        </p:tav>
                                        <p:tav tm="100000">
                                          <p:val>
                                            <p:strVal val="#ppt_h"/>
                                          </p:val>
                                        </p:tav>
                                      </p:tavLst>
                                    </p:anim>
                                    <p:anim calcmode="lin" valueType="num">
                                      <p:cBhvr>
                                        <p:cTn id="309" dur="3000" fill="hold"/>
                                        <p:tgtEl>
                                          <p:spTgt spid="40"/>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41"/>
                                        </p:tgtEl>
                                        <p:attrNameLst>
                                          <p:attrName>style.visibility</p:attrName>
                                        </p:attrNameLst>
                                      </p:cBhvr>
                                      <p:to>
                                        <p:strVal val="visible"/>
                                      </p:to>
                                    </p:set>
                                    <p:animEffect transition="in" filter="fade">
                                      <p:cBhvr>
                                        <p:cTn id="312" dur="3000"/>
                                        <p:tgtEl>
                                          <p:spTgt spid="41"/>
                                        </p:tgtEl>
                                      </p:cBhvr>
                                    </p:animEffect>
                                    <p:anim calcmode="lin" valueType="num">
                                      <p:cBhvr>
                                        <p:cTn id="313" dur="3000" fill="hold"/>
                                        <p:tgtEl>
                                          <p:spTgt spid="41"/>
                                        </p:tgtEl>
                                        <p:attrNameLst>
                                          <p:attrName>style.rotation</p:attrName>
                                        </p:attrNameLst>
                                      </p:cBhvr>
                                      <p:tavLst>
                                        <p:tav tm="0">
                                          <p:val>
                                            <p:fltVal val="720"/>
                                          </p:val>
                                        </p:tav>
                                        <p:tav tm="100000">
                                          <p:val>
                                            <p:fltVal val="0"/>
                                          </p:val>
                                        </p:tav>
                                      </p:tavLst>
                                    </p:anim>
                                    <p:anim calcmode="lin" valueType="num">
                                      <p:cBhvr>
                                        <p:cTn id="314" dur="3000" fill="hold"/>
                                        <p:tgtEl>
                                          <p:spTgt spid="41"/>
                                        </p:tgtEl>
                                        <p:attrNameLst>
                                          <p:attrName>ppt_h</p:attrName>
                                        </p:attrNameLst>
                                      </p:cBhvr>
                                      <p:tavLst>
                                        <p:tav tm="0">
                                          <p:val>
                                            <p:fltVal val="0"/>
                                          </p:val>
                                        </p:tav>
                                        <p:tav tm="100000">
                                          <p:val>
                                            <p:strVal val="#ppt_h"/>
                                          </p:val>
                                        </p:tav>
                                      </p:tavLst>
                                    </p:anim>
                                    <p:anim calcmode="lin" valueType="num">
                                      <p:cBhvr>
                                        <p:cTn id="315" dur="3000" fill="hold"/>
                                        <p:tgtEl>
                                          <p:spTgt spid="41"/>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42"/>
                                        </p:tgtEl>
                                        <p:attrNameLst>
                                          <p:attrName>style.visibility</p:attrName>
                                        </p:attrNameLst>
                                      </p:cBhvr>
                                      <p:to>
                                        <p:strVal val="visible"/>
                                      </p:to>
                                    </p:set>
                                    <p:animEffect transition="in" filter="fade">
                                      <p:cBhvr>
                                        <p:cTn id="318" dur="3000"/>
                                        <p:tgtEl>
                                          <p:spTgt spid="42"/>
                                        </p:tgtEl>
                                      </p:cBhvr>
                                    </p:animEffect>
                                    <p:anim calcmode="lin" valueType="num">
                                      <p:cBhvr>
                                        <p:cTn id="319" dur="3000" fill="hold"/>
                                        <p:tgtEl>
                                          <p:spTgt spid="42"/>
                                        </p:tgtEl>
                                        <p:attrNameLst>
                                          <p:attrName>style.rotation</p:attrName>
                                        </p:attrNameLst>
                                      </p:cBhvr>
                                      <p:tavLst>
                                        <p:tav tm="0">
                                          <p:val>
                                            <p:fltVal val="720"/>
                                          </p:val>
                                        </p:tav>
                                        <p:tav tm="100000">
                                          <p:val>
                                            <p:fltVal val="0"/>
                                          </p:val>
                                        </p:tav>
                                      </p:tavLst>
                                    </p:anim>
                                    <p:anim calcmode="lin" valueType="num">
                                      <p:cBhvr>
                                        <p:cTn id="320" dur="3000" fill="hold"/>
                                        <p:tgtEl>
                                          <p:spTgt spid="42"/>
                                        </p:tgtEl>
                                        <p:attrNameLst>
                                          <p:attrName>ppt_h</p:attrName>
                                        </p:attrNameLst>
                                      </p:cBhvr>
                                      <p:tavLst>
                                        <p:tav tm="0">
                                          <p:val>
                                            <p:fltVal val="0"/>
                                          </p:val>
                                        </p:tav>
                                        <p:tav tm="100000">
                                          <p:val>
                                            <p:strVal val="#ppt_h"/>
                                          </p:val>
                                        </p:tav>
                                      </p:tavLst>
                                    </p:anim>
                                    <p:anim calcmode="lin" valueType="num">
                                      <p:cBhvr>
                                        <p:cTn id="321" dur="3000" fill="hold"/>
                                        <p:tgtEl>
                                          <p:spTgt spid="42"/>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43"/>
                                        </p:tgtEl>
                                        <p:attrNameLst>
                                          <p:attrName>style.visibility</p:attrName>
                                        </p:attrNameLst>
                                      </p:cBhvr>
                                      <p:to>
                                        <p:strVal val="visible"/>
                                      </p:to>
                                    </p:set>
                                    <p:animEffect transition="in" filter="fade">
                                      <p:cBhvr>
                                        <p:cTn id="324" dur="3000"/>
                                        <p:tgtEl>
                                          <p:spTgt spid="43"/>
                                        </p:tgtEl>
                                      </p:cBhvr>
                                    </p:animEffect>
                                    <p:anim calcmode="lin" valueType="num">
                                      <p:cBhvr>
                                        <p:cTn id="325" dur="3000" fill="hold"/>
                                        <p:tgtEl>
                                          <p:spTgt spid="43"/>
                                        </p:tgtEl>
                                        <p:attrNameLst>
                                          <p:attrName>style.rotation</p:attrName>
                                        </p:attrNameLst>
                                      </p:cBhvr>
                                      <p:tavLst>
                                        <p:tav tm="0">
                                          <p:val>
                                            <p:fltVal val="720"/>
                                          </p:val>
                                        </p:tav>
                                        <p:tav tm="100000">
                                          <p:val>
                                            <p:fltVal val="0"/>
                                          </p:val>
                                        </p:tav>
                                      </p:tavLst>
                                    </p:anim>
                                    <p:anim calcmode="lin" valueType="num">
                                      <p:cBhvr>
                                        <p:cTn id="326" dur="3000" fill="hold"/>
                                        <p:tgtEl>
                                          <p:spTgt spid="43"/>
                                        </p:tgtEl>
                                        <p:attrNameLst>
                                          <p:attrName>ppt_h</p:attrName>
                                        </p:attrNameLst>
                                      </p:cBhvr>
                                      <p:tavLst>
                                        <p:tav tm="0">
                                          <p:val>
                                            <p:fltVal val="0"/>
                                          </p:val>
                                        </p:tav>
                                        <p:tav tm="100000">
                                          <p:val>
                                            <p:strVal val="#ppt_h"/>
                                          </p:val>
                                        </p:tav>
                                      </p:tavLst>
                                    </p:anim>
                                    <p:anim calcmode="lin" valueType="num">
                                      <p:cBhvr>
                                        <p:cTn id="327" dur="3000" fill="hold"/>
                                        <p:tgtEl>
                                          <p:spTgt spid="43"/>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44"/>
                                        </p:tgtEl>
                                        <p:attrNameLst>
                                          <p:attrName>style.visibility</p:attrName>
                                        </p:attrNameLst>
                                      </p:cBhvr>
                                      <p:to>
                                        <p:strVal val="visible"/>
                                      </p:to>
                                    </p:set>
                                    <p:animEffect transition="in" filter="fade">
                                      <p:cBhvr>
                                        <p:cTn id="330" dur="3000"/>
                                        <p:tgtEl>
                                          <p:spTgt spid="44"/>
                                        </p:tgtEl>
                                      </p:cBhvr>
                                    </p:animEffect>
                                    <p:anim calcmode="lin" valueType="num">
                                      <p:cBhvr>
                                        <p:cTn id="331" dur="3000" fill="hold"/>
                                        <p:tgtEl>
                                          <p:spTgt spid="44"/>
                                        </p:tgtEl>
                                        <p:attrNameLst>
                                          <p:attrName>style.rotation</p:attrName>
                                        </p:attrNameLst>
                                      </p:cBhvr>
                                      <p:tavLst>
                                        <p:tav tm="0">
                                          <p:val>
                                            <p:fltVal val="720"/>
                                          </p:val>
                                        </p:tav>
                                        <p:tav tm="100000">
                                          <p:val>
                                            <p:fltVal val="0"/>
                                          </p:val>
                                        </p:tav>
                                      </p:tavLst>
                                    </p:anim>
                                    <p:anim calcmode="lin" valueType="num">
                                      <p:cBhvr>
                                        <p:cTn id="332" dur="3000" fill="hold"/>
                                        <p:tgtEl>
                                          <p:spTgt spid="44"/>
                                        </p:tgtEl>
                                        <p:attrNameLst>
                                          <p:attrName>ppt_h</p:attrName>
                                        </p:attrNameLst>
                                      </p:cBhvr>
                                      <p:tavLst>
                                        <p:tav tm="0">
                                          <p:val>
                                            <p:fltVal val="0"/>
                                          </p:val>
                                        </p:tav>
                                        <p:tav tm="100000">
                                          <p:val>
                                            <p:strVal val="#ppt_h"/>
                                          </p:val>
                                        </p:tav>
                                      </p:tavLst>
                                    </p:anim>
                                    <p:anim calcmode="lin" valueType="num">
                                      <p:cBhvr>
                                        <p:cTn id="333" dur="3000" fill="hold"/>
                                        <p:tgtEl>
                                          <p:spTgt spid="44"/>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45"/>
                                        </p:tgtEl>
                                        <p:attrNameLst>
                                          <p:attrName>style.visibility</p:attrName>
                                        </p:attrNameLst>
                                      </p:cBhvr>
                                      <p:to>
                                        <p:strVal val="visible"/>
                                      </p:to>
                                    </p:set>
                                    <p:animEffect transition="in" filter="fade">
                                      <p:cBhvr>
                                        <p:cTn id="336" dur="3000"/>
                                        <p:tgtEl>
                                          <p:spTgt spid="45"/>
                                        </p:tgtEl>
                                      </p:cBhvr>
                                    </p:animEffect>
                                    <p:anim calcmode="lin" valueType="num">
                                      <p:cBhvr>
                                        <p:cTn id="337" dur="3000" fill="hold"/>
                                        <p:tgtEl>
                                          <p:spTgt spid="45"/>
                                        </p:tgtEl>
                                        <p:attrNameLst>
                                          <p:attrName>style.rotation</p:attrName>
                                        </p:attrNameLst>
                                      </p:cBhvr>
                                      <p:tavLst>
                                        <p:tav tm="0">
                                          <p:val>
                                            <p:fltVal val="720"/>
                                          </p:val>
                                        </p:tav>
                                        <p:tav tm="100000">
                                          <p:val>
                                            <p:fltVal val="0"/>
                                          </p:val>
                                        </p:tav>
                                      </p:tavLst>
                                    </p:anim>
                                    <p:anim calcmode="lin" valueType="num">
                                      <p:cBhvr>
                                        <p:cTn id="338" dur="3000" fill="hold"/>
                                        <p:tgtEl>
                                          <p:spTgt spid="45"/>
                                        </p:tgtEl>
                                        <p:attrNameLst>
                                          <p:attrName>ppt_h</p:attrName>
                                        </p:attrNameLst>
                                      </p:cBhvr>
                                      <p:tavLst>
                                        <p:tav tm="0">
                                          <p:val>
                                            <p:fltVal val="0"/>
                                          </p:val>
                                        </p:tav>
                                        <p:tav tm="100000">
                                          <p:val>
                                            <p:strVal val="#ppt_h"/>
                                          </p:val>
                                        </p:tav>
                                      </p:tavLst>
                                    </p:anim>
                                    <p:anim calcmode="lin" valueType="num">
                                      <p:cBhvr>
                                        <p:cTn id="339" dur="3000" fill="hold"/>
                                        <p:tgtEl>
                                          <p:spTgt spid="45"/>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46"/>
                                        </p:tgtEl>
                                        <p:attrNameLst>
                                          <p:attrName>style.visibility</p:attrName>
                                        </p:attrNameLst>
                                      </p:cBhvr>
                                      <p:to>
                                        <p:strVal val="visible"/>
                                      </p:to>
                                    </p:set>
                                    <p:animEffect transition="in" filter="fade">
                                      <p:cBhvr>
                                        <p:cTn id="342" dur="3000"/>
                                        <p:tgtEl>
                                          <p:spTgt spid="46"/>
                                        </p:tgtEl>
                                      </p:cBhvr>
                                    </p:animEffect>
                                    <p:anim calcmode="lin" valueType="num">
                                      <p:cBhvr>
                                        <p:cTn id="343" dur="3000" fill="hold"/>
                                        <p:tgtEl>
                                          <p:spTgt spid="46"/>
                                        </p:tgtEl>
                                        <p:attrNameLst>
                                          <p:attrName>style.rotation</p:attrName>
                                        </p:attrNameLst>
                                      </p:cBhvr>
                                      <p:tavLst>
                                        <p:tav tm="0">
                                          <p:val>
                                            <p:fltVal val="720"/>
                                          </p:val>
                                        </p:tav>
                                        <p:tav tm="100000">
                                          <p:val>
                                            <p:fltVal val="0"/>
                                          </p:val>
                                        </p:tav>
                                      </p:tavLst>
                                    </p:anim>
                                    <p:anim calcmode="lin" valueType="num">
                                      <p:cBhvr>
                                        <p:cTn id="344" dur="3000" fill="hold"/>
                                        <p:tgtEl>
                                          <p:spTgt spid="46"/>
                                        </p:tgtEl>
                                        <p:attrNameLst>
                                          <p:attrName>ppt_h</p:attrName>
                                        </p:attrNameLst>
                                      </p:cBhvr>
                                      <p:tavLst>
                                        <p:tav tm="0">
                                          <p:val>
                                            <p:fltVal val="0"/>
                                          </p:val>
                                        </p:tav>
                                        <p:tav tm="100000">
                                          <p:val>
                                            <p:strVal val="#ppt_h"/>
                                          </p:val>
                                        </p:tav>
                                      </p:tavLst>
                                    </p:anim>
                                    <p:anim calcmode="lin" valueType="num">
                                      <p:cBhvr>
                                        <p:cTn id="345" dur="3000" fill="hold"/>
                                        <p:tgtEl>
                                          <p:spTgt spid="46"/>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571536" y="0"/>
            <a:ext cx="9715536" cy="6858000"/>
          </a:xfrm>
          <a:blipFill dpi="0" rotWithShape="1">
            <a:blip r:embed="rId2">
              <a:duotone>
                <a:prstClr val="black"/>
                <a:srgbClr val="92D050">
                  <a:tint val="45000"/>
                  <a:satMod val="400000"/>
                </a:srgbClr>
              </a:duotone>
            </a:blip>
            <a:srcRect/>
            <a:stretch>
              <a:fillRect/>
            </a:stretch>
          </a:blipFill>
          <a:scene3d>
            <a:camera prst="orthographicFront"/>
            <a:lightRig rig="threePt" dir="t"/>
          </a:scene3d>
          <a:sp3d>
            <a:bevelT prst="angle"/>
          </a:sp3d>
        </p:spPr>
        <p:txBody>
          <a:bodyPr/>
          <a:lstStyle/>
          <a:p>
            <a:endParaRPr lang="es-ES" dirty="0"/>
          </a:p>
        </p:txBody>
      </p:sp>
      <p:pic>
        <p:nvPicPr>
          <p:cNvPr id="4" name="3 Imagen" descr="08_EnchantedGreen_Pic.jpg"/>
          <p:cNvPicPr>
            <a:picLocks noChangeAspect="1"/>
          </p:cNvPicPr>
          <p:nvPr/>
        </p:nvPicPr>
        <p:blipFill>
          <a:blip r:embed="rId3"/>
          <a:stretch>
            <a:fillRect/>
          </a:stretch>
        </p:blipFill>
        <p:spPr>
          <a:xfrm>
            <a:off x="-571536" y="0"/>
            <a:ext cx="9715536" cy="6858000"/>
          </a:xfrm>
          <a:prstGeom prst="rect">
            <a:avLst/>
          </a:prstGeom>
          <a:gradFill>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gradFill>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6" name="5 Rombo"/>
          <p:cNvSpPr/>
          <p:nvPr/>
        </p:nvSpPr>
        <p:spPr>
          <a:xfrm>
            <a:off x="2643174" y="0"/>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643174" y="785794"/>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643174" y="1500198"/>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643174" y="2285992"/>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571736" y="3000396"/>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571736" y="3786190"/>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571736" y="4500594"/>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2571736" y="5286388"/>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4572000" y="0"/>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4572000" y="785794"/>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4572000" y="1500198"/>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4572000" y="2285992"/>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4500562" y="3000396"/>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500562" y="3786190"/>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500562" y="4500594"/>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500562" y="5286388"/>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571568" y="-428676"/>
            <a:ext cx="9929914" cy="7643890"/>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2000"/>
                                        <p:tgtEl>
                                          <p:spTgt spid="6"/>
                                        </p:tgtEl>
                                      </p:cBhvr>
                                    </p:animEffect>
                                  </p:childTnLst>
                                </p:cTn>
                              </p:par>
                              <p:par>
                                <p:cTn id="11" presetID="8" presetClass="emph" presetSubtype="0" fill="hold" grpId="1" nodeType="withEffect">
                                  <p:stCondLst>
                                    <p:cond delay="0"/>
                                  </p:stCondLst>
                                  <p:childTnLst>
                                    <p:animRot by="21600000">
                                      <p:cBhvr>
                                        <p:cTn id="12" dur="2000" fill="hold"/>
                                        <p:tgtEl>
                                          <p:spTgt spid="6"/>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plus(in)">
                                      <p:cBhvr>
                                        <p:cTn id="15" dur="2000"/>
                                        <p:tgtEl>
                                          <p:spTgt spid="7"/>
                                        </p:tgtEl>
                                      </p:cBhvr>
                                    </p:animEffect>
                                  </p:childTnLst>
                                </p:cTn>
                              </p:par>
                              <p:par>
                                <p:cTn id="16" presetID="8" presetClass="emph" presetSubtype="0" fill="hold" grpId="1" nodeType="withEffect">
                                  <p:stCondLst>
                                    <p:cond delay="0"/>
                                  </p:stCondLst>
                                  <p:childTnLst>
                                    <p:animRot by="21600000">
                                      <p:cBhvr>
                                        <p:cTn id="17" dur="2000" fill="hold"/>
                                        <p:tgtEl>
                                          <p:spTgt spid="7"/>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plus(in)">
                                      <p:cBhvr>
                                        <p:cTn id="20" dur="2000"/>
                                        <p:tgtEl>
                                          <p:spTgt spid="8"/>
                                        </p:tgtEl>
                                      </p:cBhvr>
                                    </p:animEffect>
                                  </p:childTnLst>
                                </p:cTn>
                              </p:par>
                              <p:par>
                                <p:cTn id="21" presetID="8" presetClass="emph" presetSubtype="0" fill="hold" grpId="1" nodeType="withEffect">
                                  <p:stCondLst>
                                    <p:cond delay="0"/>
                                  </p:stCondLst>
                                  <p:childTnLst>
                                    <p:animRot by="21600000">
                                      <p:cBhvr>
                                        <p:cTn id="22" dur="2000" fill="hold"/>
                                        <p:tgtEl>
                                          <p:spTgt spid="8"/>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plus(in)">
                                      <p:cBhvr>
                                        <p:cTn id="25" dur="2000"/>
                                        <p:tgtEl>
                                          <p:spTgt spid="9"/>
                                        </p:tgtEl>
                                      </p:cBhvr>
                                    </p:animEffect>
                                  </p:childTnLst>
                                </p:cTn>
                              </p:par>
                              <p:par>
                                <p:cTn id="26" presetID="8" presetClass="emph" presetSubtype="0" fill="hold" grpId="1" nodeType="withEffect">
                                  <p:stCondLst>
                                    <p:cond delay="0"/>
                                  </p:stCondLst>
                                  <p:childTnLst>
                                    <p:animRot by="21600000">
                                      <p:cBhvr>
                                        <p:cTn id="27" dur="2000" fill="hold"/>
                                        <p:tgtEl>
                                          <p:spTgt spid="9"/>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8" presetClass="emph" presetSubtype="0" fill="hold" grpId="1" nodeType="withEffect">
                                  <p:stCondLst>
                                    <p:cond delay="0"/>
                                  </p:stCondLst>
                                  <p:childTnLst>
                                    <p:animRot by="21600000">
                                      <p:cBhvr>
                                        <p:cTn id="32" dur="2000" fill="hold"/>
                                        <p:tgtEl>
                                          <p:spTgt spid="10"/>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plus(in)">
                                      <p:cBhvr>
                                        <p:cTn id="35" dur="2000"/>
                                        <p:tgtEl>
                                          <p:spTgt spid="11"/>
                                        </p:tgtEl>
                                      </p:cBhvr>
                                    </p:animEffect>
                                  </p:childTnLst>
                                </p:cTn>
                              </p:par>
                              <p:par>
                                <p:cTn id="36" presetID="8" presetClass="emph" presetSubtype="0" fill="hold" grpId="1" nodeType="withEffect">
                                  <p:stCondLst>
                                    <p:cond delay="0"/>
                                  </p:stCondLst>
                                  <p:childTnLst>
                                    <p:animRot by="21600000">
                                      <p:cBhvr>
                                        <p:cTn id="37" dur="2000" fill="hold"/>
                                        <p:tgtEl>
                                          <p:spTgt spid="11"/>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plus(in)">
                                      <p:cBhvr>
                                        <p:cTn id="40" dur="2000"/>
                                        <p:tgtEl>
                                          <p:spTgt spid="12"/>
                                        </p:tgtEl>
                                      </p:cBhvr>
                                    </p:animEffect>
                                  </p:childTnLst>
                                </p:cTn>
                              </p:par>
                              <p:par>
                                <p:cTn id="41" presetID="8" presetClass="emph" presetSubtype="0" fill="hold" grpId="1" nodeType="withEffect">
                                  <p:stCondLst>
                                    <p:cond delay="0"/>
                                  </p:stCondLst>
                                  <p:childTnLst>
                                    <p:animRot by="21600000">
                                      <p:cBhvr>
                                        <p:cTn id="42" dur="2000" fill="hold"/>
                                        <p:tgtEl>
                                          <p:spTgt spid="12"/>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plus(in)">
                                      <p:cBhvr>
                                        <p:cTn id="45" dur="2000"/>
                                        <p:tgtEl>
                                          <p:spTgt spid="13"/>
                                        </p:tgtEl>
                                      </p:cBhvr>
                                    </p:animEffect>
                                  </p:childTnLst>
                                </p:cTn>
                              </p:par>
                              <p:par>
                                <p:cTn id="46" presetID="8" presetClass="emph" presetSubtype="0" fill="hold" grpId="1" nodeType="withEffect">
                                  <p:stCondLst>
                                    <p:cond delay="0"/>
                                  </p:stCondLst>
                                  <p:childTnLst>
                                    <p:animRot by="21600000">
                                      <p:cBhvr>
                                        <p:cTn id="47" dur="2000" fill="hold"/>
                                        <p:tgtEl>
                                          <p:spTgt spid="13"/>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plus(in)">
                                      <p:cBhvr>
                                        <p:cTn id="50" dur="2000"/>
                                        <p:tgtEl>
                                          <p:spTgt spid="14"/>
                                        </p:tgtEl>
                                      </p:cBhvr>
                                    </p:animEffect>
                                  </p:childTnLst>
                                </p:cTn>
                              </p:par>
                              <p:par>
                                <p:cTn id="51" presetID="8" presetClass="emph" presetSubtype="0" fill="hold" grpId="1" nodeType="withEffect">
                                  <p:stCondLst>
                                    <p:cond delay="0"/>
                                  </p:stCondLst>
                                  <p:childTnLst>
                                    <p:animRot by="21600000">
                                      <p:cBhvr>
                                        <p:cTn id="52" dur="2000" fill="hold"/>
                                        <p:tgtEl>
                                          <p:spTgt spid="14"/>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plus(in)">
                                      <p:cBhvr>
                                        <p:cTn id="55" dur="2000"/>
                                        <p:tgtEl>
                                          <p:spTgt spid="15"/>
                                        </p:tgtEl>
                                      </p:cBhvr>
                                    </p:animEffect>
                                  </p:childTnLst>
                                </p:cTn>
                              </p:par>
                              <p:par>
                                <p:cTn id="56" presetID="8" presetClass="emph" presetSubtype="0" fill="hold" grpId="1" nodeType="withEffect">
                                  <p:stCondLst>
                                    <p:cond delay="0"/>
                                  </p:stCondLst>
                                  <p:childTnLst>
                                    <p:animRot by="21600000">
                                      <p:cBhvr>
                                        <p:cTn id="57" dur="2000" fill="hold"/>
                                        <p:tgtEl>
                                          <p:spTgt spid="15"/>
                                        </p:tgtEl>
                                        <p:attrNameLst>
                                          <p:attrName>r</p:attrName>
                                        </p:attrNameLst>
                                      </p:cBhvr>
                                    </p:animRot>
                                  </p:childTnLst>
                                </p:cTn>
                              </p:par>
                              <p:par>
                                <p:cTn id="58" presetID="13" presetClass="entr" presetSubtype="16"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plus(in)">
                                      <p:cBhvr>
                                        <p:cTn id="60" dur="2000"/>
                                        <p:tgtEl>
                                          <p:spTgt spid="16"/>
                                        </p:tgtEl>
                                      </p:cBhvr>
                                    </p:animEffect>
                                  </p:childTnLst>
                                </p:cTn>
                              </p:par>
                              <p:par>
                                <p:cTn id="61" presetID="8" presetClass="emph" presetSubtype="0" fill="hold" grpId="1" nodeType="withEffect">
                                  <p:stCondLst>
                                    <p:cond delay="0"/>
                                  </p:stCondLst>
                                  <p:childTnLst>
                                    <p:animRot by="21600000">
                                      <p:cBhvr>
                                        <p:cTn id="62" dur="2000" fill="hold"/>
                                        <p:tgtEl>
                                          <p:spTgt spid="16"/>
                                        </p:tgtEl>
                                        <p:attrNameLst>
                                          <p:attrName>r</p:attrName>
                                        </p:attrNameLst>
                                      </p:cBhvr>
                                    </p:animRot>
                                  </p:childTnLst>
                                </p:cTn>
                              </p:par>
                              <p:par>
                                <p:cTn id="63" presetID="13" presetClass="entr" presetSubtype="16"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plus(in)">
                                      <p:cBhvr>
                                        <p:cTn id="65" dur="2000"/>
                                        <p:tgtEl>
                                          <p:spTgt spid="17"/>
                                        </p:tgtEl>
                                      </p:cBhvr>
                                    </p:animEffect>
                                  </p:childTnLst>
                                </p:cTn>
                              </p:par>
                              <p:par>
                                <p:cTn id="66" presetID="8" presetClass="emph" presetSubtype="0" fill="hold" grpId="1" nodeType="withEffect">
                                  <p:stCondLst>
                                    <p:cond delay="0"/>
                                  </p:stCondLst>
                                  <p:childTnLst>
                                    <p:animRot by="21600000">
                                      <p:cBhvr>
                                        <p:cTn id="67" dur="2000" fill="hold"/>
                                        <p:tgtEl>
                                          <p:spTgt spid="17"/>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plus(in)">
                                      <p:cBhvr>
                                        <p:cTn id="70" dur="2000"/>
                                        <p:tgtEl>
                                          <p:spTgt spid="18"/>
                                        </p:tgtEl>
                                      </p:cBhvr>
                                    </p:animEffect>
                                  </p:childTnLst>
                                </p:cTn>
                              </p:par>
                              <p:par>
                                <p:cTn id="71" presetID="8" presetClass="emph" presetSubtype="0" fill="hold" grpId="1" nodeType="withEffect">
                                  <p:stCondLst>
                                    <p:cond delay="0"/>
                                  </p:stCondLst>
                                  <p:childTnLst>
                                    <p:animRot by="21600000">
                                      <p:cBhvr>
                                        <p:cTn id="72" dur="2000" fill="hold"/>
                                        <p:tgtEl>
                                          <p:spTgt spid="18"/>
                                        </p:tgtEl>
                                        <p:attrNameLst>
                                          <p:attrName>r</p:attrName>
                                        </p:attrNameLst>
                                      </p:cBhvr>
                                    </p:animRot>
                                  </p:childTnLst>
                                </p:cTn>
                              </p:par>
                              <p:par>
                                <p:cTn id="73" presetID="13" presetClass="entr" presetSubtype="16" fill="hold" grpId="0" nodeType="with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plus(in)">
                                      <p:cBhvr>
                                        <p:cTn id="75" dur="2000"/>
                                        <p:tgtEl>
                                          <p:spTgt spid="19"/>
                                        </p:tgtEl>
                                      </p:cBhvr>
                                    </p:animEffect>
                                  </p:childTnLst>
                                </p:cTn>
                              </p:par>
                              <p:par>
                                <p:cTn id="76" presetID="8" presetClass="emph" presetSubtype="0" fill="hold" grpId="1" nodeType="withEffect">
                                  <p:stCondLst>
                                    <p:cond delay="0"/>
                                  </p:stCondLst>
                                  <p:childTnLst>
                                    <p:animRot by="21600000">
                                      <p:cBhvr>
                                        <p:cTn id="77" dur="2000" fill="hold"/>
                                        <p:tgtEl>
                                          <p:spTgt spid="19"/>
                                        </p:tgtEl>
                                        <p:attrNameLst>
                                          <p:attrName>r</p:attrName>
                                        </p:attrNameLst>
                                      </p:cBhvr>
                                    </p:animRot>
                                  </p:childTnLst>
                                </p:cTn>
                              </p:par>
                              <p:par>
                                <p:cTn id="78" presetID="13" presetClass="entr" presetSubtype="16" fill="hold" grpId="0" nodeType="withEffect">
                                  <p:stCondLst>
                                    <p:cond delay="0"/>
                                  </p:stCondLst>
                                  <p:childTnLst>
                                    <p:set>
                                      <p:cBhvr>
                                        <p:cTn id="79" dur="1" fill="hold">
                                          <p:stCondLst>
                                            <p:cond delay="0"/>
                                          </p:stCondLst>
                                        </p:cTn>
                                        <p:tgtEl>
                                          <p:spTgt spid="20"/>
                                        </p:tgtEl>
                                        <p:attrNameLst>
                                          <p:attrName>style.visibility</p:attrName>
                                        </p:attrNameLst>
                                      </p:cBhvr>
                                      <p:to>
                                        <p:strVal val="visible"/>
                                      </p:to>
                                    </p:set>
                                    <p:animEffect transition="in" filter="plus(in)">
                                      <p:cBhvr>
                                        <p:cTn id="80" dur="2000"/>
                                        <p:tgtEl>
                                          <p:spTgt spid="20"/>
                                        </p:tgtEl>
                                      </p:cBhvr>
                                    </p:animEffect>
                                  </p:childTnLst>
                                </p:cTn>
                              </p:par>
                              <p:par>
                                <p:cTn id="81" presetID="8" presetClass="emph" presetSubtype="0" fill="hold" grpId="1" nodeType="withEffect">
                                  <p:stCondLst>
                                    <p:cond delay="0"/>
                                  </p:stCondLst>
                                  <p:childTnLst>
                                    <p:animRot by="21600000">
                                      <p:cBhvr>
                                        <p:cTn id="82" dur="2000" fill="hold"/>
                                        <p:tgtEl>
                                          <p:spTgt spid="20"/>
                                        </p:tgtEl>
                                        <p:attrNameLst>
                                          <p:attrName>r</p:attrName>
                                        </p:attrNameLst>
                                      </p:cBhvr>
                                    </p:animRot>
                                  </p:childTnLst>
                                </p:cTn>
                              </p:par>
                              <p:par>
                                <p:cTn id="83" presetID="13" presetClass="entr" presetSubtype="16" fill="hold" grpId="0" nodeType="withEffect">
                                  <p:stCondLst>
                                    <p:cond delay="0"/>
                                  </p:stCondLst>
                                  <p:childTnLst>
                                    <p:set>
                                      <p:cBhvr>
                                        <p:cTn id="84" dur="1" fill="hold">
                                          <p:stCondLst>
                                            <p:cond delay="0"/>
                                          </p:stCondLst>
                                        </p:cTn>
                                        <p:tgtEl>
                                          <p:spTgt spid="21"/>
                                        </p:tgtEl>
                                        <p:attrNameLst>
                                          <p:attrName>style.visibility</p:attrName>
                                        </p:attrNameLst>
                                      </p:cBhvr>
                                      <p:to>
                                        <p:strVal val="visible"/>
                                      </p:to>
                                    </p:set>
                                    <p:animEffect transition="in" filter="plus(in)">
                                      <p:cBhvr>
                                        <p:cTn id="85" dur="2000"/>
                                        <p:tgtEl>
                                          <p:spTgt spid="21"/>
                                        </p:tgtEl>
                                      </p:cBhvr>
                                    </p:animEffect>
                                  </p:childTnLst>
                                </p:cTn>
                              </p:par>
                              <p:par>
                                <p:cTn id="86" presetID="8" presetClass="emph" presetSubtype="0" fill="hold" grpId="1" nodeType="withEffect">
                                  <p:stCondLst>
                                    <p:cond delay="0"/>
                                  </p:stCondLst>
                                  <p:childTnLst>
                                    <p:animRot by="21600000">
                                      <p:cBhvr>
                                        <p:cTn id="87" dur="2000" fill="hold"/>
                                        <p:tgtEl>
                                          <p:spTgt spid="21"/>
                                        </p:tgtEl>
                                        <p:attrNameLst>
                                          <p:attrName>r</p:attrName>
                                        </p:attrNameLst>
                                      </p:cBhvr>
                                    </p:animRot>
                                  </p:childTnLst>
                                </p:cTn>
                              </p:par>
                              <p:par>
                                <p:cTn id="88" presetID="2" presetClass="entr" presetSubtype="4" fill="hold" grpId="2" nodeType="with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additive="base">
                                        <p:cTn id="90" dur="2000" fill="hold"/>
                                        <p:tgtEl>
                                          <p:spTgt spid="6"/>
                                        </p:tgtEl>
                                        <p:attrNameLst>
                                          <p:attrName>ppt_x</p:attrName>
                                        </p:attrNameLst>
                                      </p:cBhvr>
                                      <p:tavLst>
                                        <p:tav tm="0">
                                          <p:val>
                                            <p:strVal val="#ppt_x"/>
                                          </p:val>
                                        </p:tav>
                                        <p:tav tm="100000">
                                          <p:val>
                                            <p:strVal val="#ppt_x"/>
                                          </p:val>
                                        </p:tav>
                                      </p:tavLst>
                                    </p:anim>
                                    <p:anim calcmode="lin" valueType="num">
                                      <p:cBhvr additive="base">
                                        <p:cTn id="91" dur="2000" fill="hold"/>
                                        <p:tgtEl>
                                          <p:spTgt spid="6"/>
                                        </p:tgtEl>
                                        <p:attrNameLst>
                                          <p:attrName>ppt_y</p:attrName>
                                        </p:attrNameLst>
                                      </p:cBhvr>
                                      <p:tavLst>
                                        <p:tav tm="0">
                                          <p:val>
                                            <p:strVal val="1+#ppt_h/2"/>
                                          </p:val>
                                        </p:tav>
                                        <p:tav tm="100000">
                                          <p:val>
                                            <p:strVal val="#ppt_y"/>
                                          </p:val>
                                        </p:tav>
                                      </p:tavLst>
                                    </p:anim>
                                  </p:childTnLst>
                                </p:cTn>
                              </p:par>
                              <p:par>
                                <p:cTn id="92" presetID="2" presetClass="entr" presetSubtype="4" fill="hold" grpId="2" nodeType="withEffect">
                                  <p:stCondLst>
                                    <p:cond delay="0"/>
                                  </p:stCondLst>
                                  <p:childTnLst>
                                    <p:set>
                                      <p:cBhvr>
                                        <p:cTn id="93" dur="1" fill="hold">
                                          <p:stCondLst>
                                            <p:cond delay="0"/>
                                          </p:stCondLst>
                                        </p:cTn>
                                        <p:tgtEl>
                                          <p:spTgt spid="7"/>
                                        </p:tgtEl>
                                        <p:attrNameLst>
                                          <p:attrName>style.visibility</p:attrName>
                                        </p:attrNameLst>
                                      </p:cBhvr>
                                      <p:to>
                                        <p:strVal val="visible"/>
                                      </p:to>
                                    </p:set>
                                    <p:anim calcmode="lin" valueType="num">
                                      <p:cBhvr additive="base">
                                        <p:cTn id="94" dur="2000" fill="hold"/>
                                        <p:tgtEl>
                                          <p:spTgt spid="7"/>
                                        </p:tgtEl>
                                        <p:attrNameLst>
                                          <p:attrName>ppt_x</p:attrName>
                                        </p:attrNameLst>
                                      </p:cBhvr>
                                      <p:tavLst>
                                        <p:tav tm="0">
                                          <p:val>
                                            <p:strVal val="#ppt_x"/>
                                          </p:val>
                                        </p:tav>
                                        <p:tav tm="100000">
                                          <p:val>
                                            <p:strVal val="#ppt_x"/>
                                          </p:val>
                                        </p:tav>
                                      </p:tavLst>
                                    </p:anim>
                                    <p:anim calcmode="lin" valueType="num">
                                      <p:cBhvr additive="base">
                                        <p:cTn id="95" dur="2000" fill="hold"/>
                                        <p:tgtEl>
                                          <p:spTgt spid="7"/>
                                        </p:tgtEl>
                                        <p:attrNameLst>
                                          <p:attrName>ppt_y</p:attrName>
                                        </p:attrNameLst>
                                      </p:cBhvr>
                                      <p:tavLst>
                                        <p:tav tm="0">
                                          <p:val>
                                            <p:strVal val="1+#ppt_h/2"/>
                                          </p:val>
                                        </p:tav>
                                        <p:tav tm="100000">
                                          <p:val>
                                            <p:strVal val="#ppt_y"/>
                                          </p:val>
                                        </p:tav>
                                      </p:tavLst>
                                    </p:anim>
                                  </p:childTnLst>
                                </p:cTn>
                              </p:par>
                              <p:par>
                                <p:cTn id="96" presetID="2" presetClass="entr" presetSubtype="4" fill="hold" grpId="2"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2000" fill="hold"/>
                                        <p:tgtEl>
                                          <p:spTgt spid="8"/>
                                        </p:tgtEl>
                                        <p:attrNameLst>
                                          <p:attrName>ppt_x</p:attrName>
                                        </p:attrNameLst>
                                      </p:cBhvr>
                                      <p:tavLst>
                                        <p:tav tm="0">
                                          <p:val>
                                            <p:strVal val="#ppt_x"/>
                                          </p:val>
                                        </p:tav>
                                        <p:tav tm="100000">
                                          <p:val>
                                            <p:strVal val="#ppt_x"/>
                                          </p:val>
                                        </p:tav>
                                      </p:tavLst>
                                    </p:anim>
                                    <p:anim calcmode="lin" valueType="num">
                                      <p:cBhvr additive="base">
                                        <p:cTn id="99" dur="2000" fill="hold"/>
                                        <p:tgtEl>
                                          <p:spTgt spid="8"/>
                                        </p:tgtEl>
                                        <p:attrNameLst>
                                          <p:attrName>ppt_y</p:attrName>
                                        </p:attrNameLst>
                                      </p:cBhvr>
                                      <p:tavLst>
                                        <p:tav tm="0">
                                          <p:val>
                                            <p:strVal val="1+#ppt_h/2"/>
                                          </p:val>
                                        </p:tav>
                                        <p:tav tm="100000">
                                          <p:val>
                                            <p:strVal val="#ppt_y"/>
                                          </p:val>
                                        </p:tav>
                                      </p:tavLst>
                                    </p:anim>
                                  </p:childTnLst>
                                </p:cTn>
                              </p:par>
                              <p:par>
                                <p:cTn id="100" presetID="2" presetClass="entr" presetSubtype="4" fill="hold" grpId="2" nodeType="withEffect">
                                  <p:stCondLst>
                                    <p:cond delay="0"/>
                                  </p:stCondLst>
                                  <p:childTnLst>
                                    <p:set>
                                      <p:cBhvr>
                                        <p:cTn id="101" dur="1" fill="hold">
                                          <p:stCondLst>
                                            <p:cond delay="0"/>
                                          </p:stCondLst>
                                        </p:cTn>
                                        <p:tgtEl>
                                          <p:spTgt spid="9"/>
                                        </p:tgtEl>
                                        <p:attrNameLst>
                                          <p:attrName>style.visibility</p:attrName>
                                        </p:attrNameLst>
                                      </p:cBhvr>
                                      <p:to>
                                        <p:strVal val="visible"/>
                                      </p:to>
                                    </p:set>
                                    <p:anim calcmode="lin" valueType="num">
                                      <p:cBhvr additive="base">
                                        <p:cTn id="102" dur="2000" fill="hold"/>
                                        <p:tgtEl>
                                          <p:spTgt spid="9"/>
                                        </p:tgtEl>
                                        <p:attrNameLst>
                                          <p:attrName>ppt_x</p:attrName>
                                        </p:attrNameLst>
                                      </p:cBhvr>
                                      <p:tavLst>
                                        <p:tav tm="0">
                                          <p:val>
                                            <p:strVal val="#ppt_x"/>
                                          </p:val>
                                        </p:tav>
                                        <p:tav tm="100000">
                                          <p:val>
                                            <p:strVal val="#ppt_x"/>
                                          </p:val>
                                        </p:tav>
                                      </p:tavLst>
                                    </p:anim>
                                    <p:anim calcmode="lin" valueType="num">
                                      <p:cBhvr additive="base">
                                        <p:cTn id="103" dur="2000" fill="hold"/>
                                        <p:tgtEl>
                                          <p:spTgt spid="9"/>
                                        </p:tgtEl>
                                        <p:attrNameLst>
                                          <p:attrName>ppt_y</p:attrName>
                                        </p:attrNameLst>
                                      </p:cBhvr>
                                      <p:tavLst>
                                        <p:tav tm="0">
                                          <p:val>
                                            <p:strVal val="1+#ppt_h/2"/>
                                          </p:val>
                                        </p:tav>
                                        <p:tav tm="100000">
                                          <p:val>
                                            <p:strVal val="#ppt_y"/>
                                          </p:val>
                                        </p:tav>
                                      </p:tavLst>
                                    </p:anim>
                                  </p:childTnLst>
                                </p:cTn>
                              </p:par>
                              <p:par>
                                <p:cTn id="104" presetID="2" presetClass="entr" presetSubtype="4" fill="hold" grpId="2"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additive="base">
                                        <p:cTn id="106" dur="2000" fill="hold"/>
                                        <p:tgtEl>
                                          <p:spTgt spid="10"/>
                                        </p:tgtEl>
                                        <p:attrNameLst>
                                          <p:attrName>ppt_x</p:attrName>
                                        </p:attrNameLst>
                                      </p:cBhvr>
                                      <p:tavLst>
                                        <p:tav tm="0">
                                          <p:val>
                                            <p:strVal val="#ppt_x"/>
                                          </p:val>
                                        </p:tav>
                                        <p:tav tm="100000">
                                          <p:val>
                                            <p:strVal val="#ppt_x"/>
                                          </p:val>
                                        </p:tav>
                                      </p:tavLst>
                                    </p:anim>
                                    <p:anim calcmode="lin" valueType="num">
                                      <p:cBhvr additive="base">
                                        <p:cTn id="107" dur="2000" fill="hold"/>
                                        <p:tgtEl>
                                          <p:spTgt spid="10"/>
                                        </p:tgtEl>
                                        <p:attrNameLst>
                                          <p:attrName>ppt_y</p:attrName>
                                        </p:attrNameLst>
                                      </p:cBhvr>
                                      <p:tavLst>
                                        <p:tav tm="0">
                                          <p:val>
                                            <p:strVal val="1+#ppt_h/2"/>
                                          </p:val>
                                        </p:tav>
                                        <p:tav tm="100000">
                                          <p:val>
                                            <p:strVal val="#ppt_y"/>
                                          </p:val>
                                        </p:tav>
                                      </p:tavLst>
                                    </p:anim>
                                  </p:childTnLst>
                                </p:cTn>
                              </p:par>
                              <p:par>
                                <p:cTn id="108" presetID="2" presetClass="entr" presetSubtype="4" fill="hold" grpId="2" nodeType="withEffect">
                                  <p:stCondLst>
                                    <p:cond delay="0"/>
                                  </p:stCondLst>
                                  <p:childTnLst>
                                    <p:set>
                                      <p:cBhvr>
                                        <p:cTn id="109" dur="1" fill="hold">
                                          <p:stCondLst>
                                            <p:cond delay="0"/>
                                          </p:stCondLst>
                                        </p:cTn>
                                        <p:tgtEl>
                                          <p:spTgt spid="11"/>
                                        </p:tgtEl>
                                        <p:attrNameLst>
                                          <p:attrName>style.visibility</p:attrName>
                                        </p:attrNameLst>
                                      </p:cBhvr>
                                      <p:to>
                                        <p:strVal val="visible"/>
                                      </p:to>
                                    </p:set>
                                    <p:anim calcmode="lin" valueType="num">
                                      <p:cBhvr additive="base">
                                        <p:cTn id="110" dur="2000" fill="hold"/>
                                        <p:tgtEl>
                                          <p:spTgt spid="11"/>
                                        </p:tgtEl>
                                        <p:attrNameLst>
                                          <p:attrName>ppt_x</p:attrName>
                                        </p:attrNameLst>
                                      </p:cBhvr>
                                      <p:tavLst>
                                        <p:tav tm="0">
                                          <p:val>
                                            <p:strVal val="#ppt_x"/>
                                          </p:val>
                                        </p:tav>
                                        <p:tav tm="100000">
                                          <p:val>
                                            <p:strVal val="#ppt_x"/>
                                          </p:val>
                                        </p:tav>
                                      </p:tavLst>
                                    </p:anim>
                                    <p:anim calcmode="lin" valueType="num">
                                      <p:cBhvr additive="base">
                                        <p:cTn id="111" dur="2000" fill="hold"/>
                                        <p:tgtEl>
                                          <p:spTgt spid="11"/>
                                        </p:tgtEl>
                                        <p:attrNameLst>
                                          <p:attrName>ppt_y</p:attrName>
                                        </p:attrNameLst>
                                      </p:cBhvr>
                                      <p:tavLst>
                                        <p:tav tm="0">
                                          <p:val>
                                            <p:strVal val="1+#ppt_h/2"/>
                                          </p:val>
                                        </p:tav>
                                        <p:tav tm="100000">
                                          <p:val>
                                            <p:strVal val="#ppt_y"/>
                                          </p:val>
                                        </p:tav>
                                      </p:tavLst>
                                    </p:anim>
                                  </p:childTnLst>
                                </p:cTn>
                              </p:par>
                              <p:par>
                                <p:cTn id="112" presetID="2" presetClass="entr" presetSubtype="4" fill="hold" grpId="2" nodeType="withEffect">
                                  <p:stCondLst>
                                    <p:cond delay="0"/>
                                  </p:stCondLst>
                                  <p:childTnLst>
                                    <p:set>
                                      <p:cBhvr>
                                        <p:cTn id="113" dur="1" fill="hold">
                                          <p:stCondLst>
                                            <p:cond delay="0"/>
                                          </p:stCondLst>
                                        </p:cTn>
                                        <p:tgtEl>
                                          <p:spTgt spid="12"/>
                                        </p:tgtEl>
                                        <p:attrNameLst>
                                          <p:attrName>style.visibility</p:attrName>
                                        </p:attrNameLst>
                                      </p:cBhvr>
                                      <p:to>
                                        <p:strVal val="visible"/>
                                      </p:to>
                                    </p:set>
                                    <p:anim calcmode="lin" valueType="num">
                                      <p:cBhvr additive="base">
                                        <p:cTn id="114" dur="2000" fill="hold"/>
                                        <p:tgtEl>
                                          <p:spTgt spid="12"/>
                                        </p:tgtEl>
                                        <p:attrNameLst>
                                          <p:attrName>ppt_x</p:attrName>
                                        </p:attrNameLst>
                                      </p:cBhvr>
                                      <p:tavLst>
                                        <p:tav tm="0">
                                          <p:val>
                                            <p:strVal val="#ppt_x"/>
                                          </p:val>
                                        </p:tav>
                                        <p:tav tm="100000">
                                          <p:val>
                                            <p:strVal val="#ppt_x"/>
                                          </p:val>
                                        </p:tav>
                                      </p:tavLst>
                                    </p:anim>
                                    <p:anim calcmode="lin" valueType="num">
                                      <p:cBhvr additive="base">
                                        <p:cTn id="115" dur="2000" fill="hold"/>
                                        <p:tgtEl>
                                          <p:spTgt spid="12"/>
                                        </p:tgtEl>
                                        <p:attrNameLst>
                                          <p:attrName>ppt_y</p:attrName>
                                        </p:attrNameLst>
                                      </p:cBhvr>
                                      <p:tavLst>
                                        <p:tav tm="0">
                                          <p:val>
                                            <p:strVal val="1+#ppt_h/2"/>
                                          </p:val>
                                        </p:tav>
                                        <p:tav tm="100000">
                                          <p:val>
                                            <p:strVal val="#ppt_y"/>
                                          </p:val>
                                        </p:tav>
                                      </p:tavLst>
                                    </p:anim>
                                  </p:childTnLst>
                                </p:cTn>
                              </p:par>
                              <p:par>
                                <p:cTn id="116" presetID="2" presetClass="entr" presetSubtype="4" fill="hold" grpId="2" nodeType="withEffect">
                                  <p:stCondLst>
                                    <p:cond delay="0"/>
                                  </p:stCondLst>
                                  <p:childTnLst>
                                    <p:set>
                                      <p:cBhvr>
                                        <p:cTn id="117" dur="1" fill="hold">
                                          <p:stCondLst>
                                            <p:cond delay="0"/>
                                          </p:stCondLst>
                                        </p:cTn>
                                        <p:tgtEl>
                                          <p:spTgt spid="13"/>
                                        </p:tgtEl>
                                        <p:attrNameLst>
                                          <p:attrName>style.visibility</p:attrName>
                                        </p:attrNameLst>
                                      </p:cBhvr>
                                      <p:to>
                                        <p:strVal val="visible"/>
                                      </p:to>
                                    </p:set>
                                    <p:anim calcmode="lin" valueType="num">
                                      <p:cBhvr additive="base">
                                        <p:cTn id="118" dur="2000" fill="hold"/>
                                        <p:tgtEl>
                                          <p:spTgt spid="13"/>
                                        </p:tgtEl>
                                        <p:attrNameLst>
                                          <p:attrName>ppt_x</p:attrName>
                                        </p:attrNameLst>
                                      </p:cBhvr>
                                      <p:tavLst>
                                        <p:tav tm="0">
                                          <p:val>
                                            <p:strVal val="#ppt_x"/>
                                          </p:val>
                                        </p:tav>
                                        <p:tav tm="100000">
                                          <p:val>
                                            <p:strVal val="#ppt_x"/>
                                          </p:val>
                                        </p:tav>
                                      </p:tavLst>
                                    </p:anim>
                                    <p:anim calcmode="lin" valueType="num">
                                      <p:cBhvr additive="base">
                                        <p:cTn id="119" dur="2000" fill="hold"/>
                                        <p:tgtEl>
                                          <p:spTgt spid="13"/>
                                        </p:tgtEl>
                                        <p:attrNameLst>
                                          <p:attrName>ppt_y</p:attrName>
                                        </p:attrNameLst>
                                      </p:cBhvr>
                                      <p:tavLst>
                                        <p:tav tm="0">
                                          <p:val>
                                            <p:strVal val="1+#ppt_h/2"/>
                                          </p:val>
                                        </p:tav>
                                        <p:tav tm="100000">
                                          <p:val>
                                            <p:strVal val="#ppt_y"/>
                                          </p:val>
                                        </p:tav>
                                      </p:tavLst>
                                    </p:anim>
                                  </p:childTnLst>
                                </p:cTn>
                              </p:par>
                              <p:par>
                                <p:cTn id="120" presetID="2" presetClass="entr" presetSubtype="4" fill="hold" grpId="2" nodeType="withEffect">
                                  <p:stCondLst>
                                    <p:cond delay="0"/>
                                  </p:stCondLst>
                                  <p:childTnLst>
                                    <p:set>
                                      <p:cBhvr>
                                        <p:cTn id="121" dur="1" fill="hold">
                                          <p:stCondLst>
                                            <p:cond delay="0"/>
                                          </p:stCondLst>
                                        </p:cTn>
                                        <p:tgtEl>
                                          <p:spTgt spid="14"/>
                                        </p:tgtEl>
                                        <p:attrNameLst>
                                          <p:attrName>style.visibility</p:attrName>
                                        </p:attrNameLst>
                                      </p:cBhvr>
                                      <p:to>
                                        <p:strVal val="visible"/>
                                      </p:to>
                                    </p:set>
                                    <p:anim calcmode="lin" valueType="num">
                                      <p:cBhvr additive="base">
                                        <p:cTn id="122" dur="2000" fill="hold"/>
                                        <p:tgtEl>
                                          <p:spTgt spid="14"/>
                                        </p:tgtEl>
                                        <p:attrNameLst>
                                          <p:attrName>ppt_x</p:attrName>
                                        </p:attrNameLst>
                                      </p:cBhvr>
                                      <p:tavLst>
                                        <p:tav tm="0">
                                          <p:val>
                                            <p:strVal val="#ppt_x"/>
                                          </p:val>
                                        </p:tav>
                                        <p:tav tm="100000">
                                          <p:val>
                                            <p:strVal val="#ppt_x"/>
                                          </p:val>
                                        </p:tav>
                                      </p:tavLst>
                                    </p:anim>
                                    <p:anim calcmode="lin" valueType="num">
                                      <p:cBhvr additive="base">
                                        <p:cTn id="123" dur="2000" fill="hold"/>
                                        <p:tgtEl>
                                          <p:spTgt spid="14"/>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15"/>
                                        </p:tgtEl>
                                        <p:attrNameLst>
                                          <p:attrName>style.visibility</p:attrName>
                                        </p:attrNameLst>
                                      </p:cBhvr>
                                      <p:to>
                                        <p:strVal val="visible"/>
                                      </p:to>
                                    </p:set>
                                    <p:anim calcmode="lin" valueType="num">
                                      <p:cBhvr additive="base">
                                        <p:cTn id="126" dur="2000" fill="hold"/>
                                        <p:tgtEl>
                                          <p:spTgt spid="15"/>
                                        </p:tgtEl>
                                        <p:attrNameLst>
                                          <p:attrName>ppt_x</p:attrName>
                                        </p:attrNameLst>
                                      </p:cBhvr>
                                      <p:tavLst>
                                        <p:tav tm="0">
                                          <p:val>
                                            <p:strVal val="#ppt_x"/>
                                          </p:val>
                                        </p:tav>
                                        <p:tav tm="100000">
                                          <p:val>
                                            <p:strVal val="#ppt_x"/>
                                          </p:val>
                                        </p:tav>
                                      </p:tavLst>
                                    </p:anim>
                                    <p:anim calcmode="lin" valueType="num">
                                      <p:cBhvr additive="base">
                                        <p:cTn id="127" dur="2000" fill="hold"/>
                                        <p:tgtEl>
                                          <p:spTgt spid="15"/>
                                        </p:tgtEl>
                                        <p:attrNameLst>
                                          <p:attrName>ppt_y</p:attrName>
                                        </p:attrNameLst>
                                      </p:cBhvr>
                                      <p:tavLst>
                                        <p:tav tm="0">
                                          <p:val>
                                            <p:strVal val="1+#ppt_h/2"/>
                                          </p:val>
                                        </p:tav>
                                        <p:tav tm="100000">
                                          <p:val>
                                            <p:strVal val="#ppt_y"/>
                                          </p:val>
                                        </p:tav>
                                      </p:tavLst>
                                    </p:anim>
                                  </p:childTnLst>
                                </p:cTn>
                              </p:par>
                              <p:par>
                                <p:cTn id="128" presetID="2" presetClass="entr" presetSubtype="4" fill="hold" grpId="2" nodeType="withEffect">
                                  <p:stCondLst>
                                    <p:cond delay="0"/>
                                  </p:stCondLst>
                                  <p:childTnLst>
                                    <p:set>
                                      <p:cBhvr>
                                        <p:cTn id="129" dur="1" fill="hold">
                                          <p:stCondLst>
                                            <p:cond delay="0"/>
                                          </p:stCondLst>
                                        </p:cTn>
                                        <p:tgtEl>
                                          <p:spTgt spid="16"/>
                                        </p:tgtEl>
                                        <p:attrNameLst>
                                          <p:attrName>style.visibility</p:attrName>
                                        </p:attrNameLst>
                                      </p:cBhvr>
                                      <p:to>
                                        <p:strVal val="visible"/>
                                      </p:to>
                                    </p:set>
                                    <p:anim calcmode="lin" valueType="num">
                                      <p:cBhvr additive="base">
                                        <p:cTn id="130" dur="2000" fill="hold"/>
                                        <p:tgtEl>
                                          <p:spTgt spid="16"/>
                                        </p:tgtEl>
                                        <p:attrNameLst>
                                          <p:attrName>ppt_x</p:attrName>
                                        </p:attrNameLst>
                                      </p:cBhvr>
                                      <p:tavLst>
                                        <p:tav tm="0">
                                          <p:val>
                                            <p:strVal val="#ppt_x"/>
                                          </p:val>
                                        </p:tav>
                                        <p:tav tm="100000">
                                          <p:val>
                                            <p:strVal val="#ppt_x"/>
                                          </p:val>
                                        </p:tav>
                                      </p:tavLst>
                                    </p:anim>
                                    <p:anim calcmode="lin" valueType="num">
                                      <p:cBhvr additive="base">
                                        <p:cTn id="131" dur="2000" fill="hold"/>
                                        <p:tgtEl>
                                          <p:spTgt spid="16"/>
                                        </p:tgtEl>
                                        <p:attrNameLst>
                                          <p:attrName>ppt_y</p:attrName>
                                        </p:attrNameLst>
                                      </p:cBhvr>
                                      <p:tavLst>
                                        <p:tav tm="0">
                                          <p:val>
                                            <p:strVal val="1+#ppt_h/2"/>
                                          </p:val>
                                        </p:tav>
                                        <p:tav tm="100000">
                                          <p:val>
                                            <p:strVal val="#ppt_y"/>
                                          </p:val>
                                        </p:tav>
                                      </p:tavLst>
                                    </p:anim>
                                  </p:childTnLst>
                                </p:cTn>
                              </p:par>
                              <p:par>
                                <p:cTn id="132" presetID="2" presetClass="entr" presetSubtype="4" fill="hold" grpId="2"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additive="base">
                                        <p:cTn id="134" dur="2000" fill="hold"/>
                                        <p:tgtEl>
                                          <p:spTgt spid="17"/>
                                        </p:tgtEl>
                                        <p:attrNameLst>
                                          <p:attrName>ppt_x</p:attrName>
                                        </p:attrNameLst>
                                      </p:cBhvr>
                                      <p:tavLst>
                                        <p:tav tm="0">
                                          <p:val>
                                            <p:strVal val="#ppt_x"/>
                                          </p:val>
                                        </p:tav>
                                        <p:tav tm="100000">
                                          <p:val>
                                            <p:strVal val="#ppt_x"/>
                                          </p:val>
                                        </p:tav>
                                      </p:tavLst>
                                    </p:anim>
                                    <p:anim calcmode="lin" valueType="num">
                                      <p:cBhvr additive="base">
                                        <p:cTn id="135" dur="2000" fill="hold"/>
                                        <p:tgtEl>
                                          <p:spTgt spid="17"/>
                                        </p:tgtEl>
                                        <p:attrNameLst>
                                          <p:attrName>ppt_y</p:attrName>
                                        </p:attrNameLst>
                                      </p:cBhvr>
                                      <p:tavLst>
                                        <p:tav tm="0">
                                          <p:val>
                                            <p:strVal val="1+#ppt_h/2"/>
                                          </p:val>
                                        </p:tav>
                                        <p:tav tm="100000">
                                          <p:val>
                                            <p:strVal val="#ppt_y"/>
                                          </p:val>
                                        </p:tav>
                                      </p:tavLst>
                                    </p:anim>
                                  </p:childTnLst>
                                </p:cTn>
                              </p:par>
                              <p:par>
                                <p:cTn id="136" presetID="2" presetClass="entr" presetSubtype="4" fill="hold" grpId="2" nodeType="withEffect">
                                  <p:stCondLst>
                                    <p:cond delay="0"/>
                                  </p:stCondLst>
                                  <p:childTnLst>
                                    <p:set>
                                      <p:cBhvr>
                                        <p:cTn id="137" dur="1" fill="hold">
                                          <p:stCondLst>
                                            <p:cond delay="0"/>
                                          </p:stCondLst>
                                        </p:cTn>
                                        <p:tgtEl>
                                          <p:spTgt spid="18"/>
                                        </p:tgtEl>
                                        <p:attrNameLst>
                                          <p:attrName>style.visibility</p:attrName>
                                        </p:attrNameLst>
                                      </p:cBhvr>
                                      <p:to>
                                        <p:strVal val="visible"/>
                                      </p:to>
                                    </p:set>
                                    <p:anim calcmode="lin" valueType="num">
                                      <p:cBhvr additive="base">
                                        <p:cTn id="138" dur="2000" fill="hold"/>
                                        <p:tgtEl>
                                          <p:spTgt spid="18"/>
                                        </p:tgtEl>
                                        <p:attrNameLst>
                                          <p:attrName>ppt_x</p:attrName>
                                        </p:attrNameLst>
                                      </p:cBhvr>
                                      <p:tavLst>
                                        <p:tav tm="0">
                                          <p:val>
                                            <p:strVal val="#ppt_x"/>
                                          </p:val>
                                        </p:tav>
                                        <p:tav tm="100000">
                                          <p:val>
                                            <p:strVal val="#ppt_x"/>
                                          </p:val>
                                        </p:tav>
                                      </p:tavLst>
                                    </p:anim>
                                    <p:anim calcmode="lin" valueType="num">
                                      <p:cBhvr additive="base">
                                        <p:cTn id="139" dur="2000" fill="hold"/>
                                        <p:tgtEl>
                                          <p:spTgt spid="18"/>
                                        </p:tgtEl>
                                        <p:attrNameLst>
                                          <p:attrName>ppt_y</p:attrName>
                                        </p:attrNameLst>
                                      </p:cBhvr>
                                      <p:tavLst>
                                        <p:tav tm="0">
                                          <p:val>
                                            <p:strVal val="1+#ppt_h/2"/>
                                          </p:val>
                                        </p:tav>
                                        <p:tav tm="100000">
                                          <p:val>
                                            <p:strVal val="#ppt_y"/>
                                          </p:val>
                                        </p:tav>
                                      </p:tavLst>
                                    </p:anim>
                                  </p:childTnLst>
                                </p:cTn>
                              </p:par>
                              <p:par>
                                <p:cTn id="140" presetID="2" presetClass="entr" presetSubtype="4" fill="hold" grpId="2" nodeType="withEffect">
                                  <p:stCondLst>
                                    <p:cond delay="0"/>
                                  </p:stCondLst>
                                  <p:childTnLst>
                                    <p:set>
                                      <p:cBhvr>
                                        <p:cTn id="141" dur="1" fill="hold">
                                          <p:stCondLst>
                                            <p:cond delay="0"/>
                                          </p:stCondLst>
                                        </p:cTn>
                                        <p:tgtEl>
                                          <p:spTgt spid="19"/>
                                        </p:tgtEl>
                                        <p:attrNameLst>
                                          <p:attrName>style.visibility</p:attrName>
                                        </p:attrNameLst>
                                      </p:cBhvr>
                                      <p:to>
                                        <p:strVal val="visible"/>
                                      </p:to>
                                    </p:set>
                                    <p:anim calcmode="lin" valueType="num">
                                      <p:cBhvr additive="base">
                                        <p:cTn id="142" dur="2000" fill="hold"/>
                                        <p:tgtEl>
                                          <p:spTgt spid="19"/>
                                        </p:tgtEl>
                                        <p:attrNameLst>
                                          <p:attrName>ppt_x</p:attrName>
                                        </p:attrNameLst>
                                      </p:cBhvr>
                                      <p:tavLst>
                                        <p:tav tm="0">
                                          <p:val>
                                            <p:strVal val="#ppt_x"/>
                                          </p:val>
                                        </p:tav>
                                        <p:tav tm="100000">
                                          <p:val>
                                            <p:strVal val="#ppt_x"/>
                                          </p:val>
                                        </p:tav>
                                      </p:tavLst>
                                    </p:anim>
                                    <p:anim calcmode="lin" valueType="num">
                                      <p:cBhvr additive="base">
                                        <p:cTn id="143" dur="2000" fill="hold"/>
                                        <p:tgtEl>
                                          <p:spTgt spid="19"/>
                                        </p:tgtEl>
                                        <p:attrNameLst>
                                          <p:attrName>ppt_y</p:attrName>
                                        </p:attrNameLst>
                                      </p:cBhvr>
                                      <p:tavLst>
                                        <p:tav tm="0">
                                          <p:val>
                                            <p:strVal val="1+#ppt_h/2"/>
                                          </p:val>
                                        </p:tav>
                                        <p:tav tm="100000">
                                          <p:val>
                                            <p:strVal val="#ppt_y"/>
                                          </p:val>
                                        </p:tav>
                                      </p:tavLst>
                                    </p:anim>
                                  </p:childTnLst>
                                </p:cTn>
                              </p:par>
                              <p:par>
                                <p:cTn id="144" presetID="2" presetClass="entr" presetSubtype="4" fill="hold" grpId="2" nodeType="withEffect">
                                  <p:stCondLst>
                                    <p:cond delay="0"/>
                                  </p:stCondLst>
                                  <p:childTnLst>
                                    <p:set>
                                      <p:cBhvr>
                                        <p:cTn id="145" dur="1" fill="hold">
                                          <p:stCondLst>
                                            <p:cond delay="0"/>
                                          </p:stCondLst>
                                        </p:cTn>
                                        <p:tgtEl>
                                          <p:spTgt spid="20"/>
                                        </p:tgtEl>
                                        <p:attrNameLst>
                                          <p:attrName>style.visibility</p:attrName>
                                        </p:attrNameLst>
                                      </p:cBhvr>
                                      <p:to>
                                        <p:strVal val="visible"/>
                                      </p:to>
                                    </p:set>
                                    <p:anim calcmode="lin" valueType="num">
                                      <p:cBhvr additive="base">
                                        <p:cTn id="146" dur="2000" fill="hold"/>
                                        <p:tgtEl>
                                          <p:spTgt spid="20"/>
                                        </p:tgtEl>
                                        <p:attrNameLst>
                                          <p:attrName>ppt_x</p:attrName>
                                        </p:attrNameLst>
                                      </p:cBhvr>
                                      <p:tavLst>
                                        <p:tav tm="0">
                                          <p:val>
                                            <p:strVal val="#ppt_x"/>
                                          </p:val>
                                        </p:tav>
                                        <p:tav tm="100000">
                                          <p:val>
                                            <p:strVal val="#ppt_x"/>
                                          </p:val>
                                        </p:tav>
                                      </p:tavLst>
                                    </p:anim>
                                    <p:anim calcmode="lin" valueType="num">
                                      <p:cBhvr additive="base">
                                        <p:cTn id="147" dur="2000" fill="hold"/>
                                        <p:tgtEl>
                                          <p:spTgt spid="20"/>
                                        </p:tgtEl>
                                        <p:attrNameLst>
                                          <p:attrName>ppt_y</p:attrName>
                                        </p:attrNameLst>
                                      </p:cBhvr>
                                      <p:tavLst>
                                        <p:tav tm="0">
                                          <p:val>
                                            <p:strVal val="1+#ppt_h/2"/>
                                          </p:val>
                                        </p:tav>
                                        <p:tav tm="100000">
                                          <p:val>
                                            <p:strVal val="#ppt_y"/>
                                          </p:val>
                                        </p:tav>
                                      </p:tavLst>
                                    </p:anim>
                                  </p:childTnLst>
                                </p:cTn>
                              </p:par>
                              <p:par>
                                <p:cTn id="148" presetID="2" presetClass="entr" presetSubtype="4" fill="hold" grpId="2" nodeType="withEffect">
                                  <p:stCondLst>
                                    <p:cond delay="0"/>
                                  </p:stCondLst>
                                  <p:childTnLst>
                                    <p:set>
                                      <p:cBhvr>
                                        <p:cTn id="149" dur="1" fill="hold">
                                          <p:stCondLst>
                                            <p:cond delay="0"/>
                                          </p:stCondLst>
                                        </p:cTn>
                                        <p:tgtEl>
                                          <p:spTgt spid="21"/>
                                        </p:tgtEl>
                                        <p:attrNameLst>
                                          <p:attrName>style.visibility</p:attrName>
                                        </p:attrNameLst>
                                      </p:cBhvr>
                                      <p:to>
                                        <p:strVal val="visible"/>
                                      </p:to>
                                    </p:set>
                                    <p:anim calcmode="lin" valueType="num">
                                      <p:cBhvr additive="base">
                                        <p:cTn id="150" dur="2000" fill="hold"/>
                                        <p:tgtEl>
                                          <p:spTgt spid="21"/>
                                        </p:tgtEl>
                                        <p:attrNameLst>
                                          <p:attrName>ppt_x</p:attrName>
                                        </p:attrNameLst>
                                      </p:cBhvr>
                                      <p:tavLst>
                                        <p:tav tm="0">
                                          <p:val>
                                            <p:strVal val="#ppt_x"/>
                                          </p:val>
                                        </p:tav>
                                        <p:tav tm="100000">
                                          <p:val>
                                            <p:strVal val="#ppt_x"/>
                                          </p:val>
                                        </p:tav>
                                      </p:tavLst>
                                    </p:anim>
                                    <p:anim calcmode="lin" valueType="num">
                                      <p:cBhvr additive="base">
                                        <p:cTn id="151" dur="2000" fill="hold"/>
                                        <p:tgtEl>
                                          <p:spTgt spid="21"/>
                                        </p:tgtEl>
                                        <p:attrNameLst>
                                          <p:attrName>ppt_y</p:attrName>
                                        </p:attrNameLst>
                                      </p:cBhvr>
                                      <p:tavLst>
                                        <p:tav tm="0">
                                          <p:val>
                                            <p:strVal val="1+#ppt_h/2"/>
                                          </p:val>
                                        </p:tav>
                                        <p:tav tm="100000">
                                          <p:val>
                                            <p:strVal val="#ppt_y"/>
                                          </p:val>
                                        </p:tav>
                                      </p:tavLst>
                                    </p:anim>
                                  </p:childTnLst>
                                </p:cTn>
                              </p:par>
                            </p:childTnLst>
                          </p:cTn>
                        </p:par>
                        <p:par>
                          <p:cTn id="152" fill="hold">
                            <p:stCondLst>
                              <p:cond delay="2000"/>
                            </p:stCondLst>
                            <p:childTnLst>
                              <p:par>
                                <p:cTn id="153" presetID="2" presetClass="exit" presetSubtype="2" fill="hold" grpId="3" nodeType="after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1+ppt_w/2"/>
                                          </p:val>
                                        </p:tav>
                                      </p:tavLst>
                                    </p:anim>
                                    <p:anim calcmode="lin" valueType="num">
                                      <p:cBhvr additive="base">
                                        <p:cTn id="155" dur="2000"/>
                                        <p:tgtEl>
                                          <p:spTgt spid="6"/>
                                        </p:tgtEl>
                                        <p:attrNameLst>
                                          <p:attrName>ppt_y</p:attrName>
                                        </p:attrNameLst>
                                      </p:cBhvr>
                                      <p:tavLst>
                                        <p:tav tm="0">
                                          <p:val>
                                            <p:strVal val="ppt_y"/>
                                          </p:val>
                                        </p:tav>
                                        <p:tav tm="100000">
                                          <p:val>
                                            <p:strVal val="ppt_y"/>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2000"/>
                                        <p:tgtEl>
                                          <p:spTgt spid="7"/>
                                        </p:tgtEl>
                                        <p:attrNameLst>
                                          <p:attrName>ppt_x</p:attrName>
                                        </p:attrNameLst>
                                      </p:cBhvr>
                                      <p:tavLst>
                                        <p:tav tm="0">
                                          <p:val>
                                            <p:strVal val="ppt_x"/>
                                          </p:val>
                                        </p:tav>
                                        <p:tav tm="100000">
                                          <p:val>
                                            <p:strVal val="1+ppt_w/2"/>
                                          </p:val>
                                        </p:tav>
                                      </p:tavLst>
                                    </p:anim>
                                    <p:anim calcmode="lin" valueType="num">
                                      <p:cBhvr additive="base">
                                        <p:cTn id="159" dur="2000"/>
                                        <p:tgtEl>
                                          <p:spTgt spid="7"/>
                                        </p:tgtEl>
                                        <p:attrNameLst>
                                          <p:attrName>ppt_y</p:attrName>
                                        </p:attrNameLst>
                                      </p:cBhvr>
                                      <p:tavLst>
                                        <p:tav tm="0">
                                          <p:val>
                                            <p:strVal val="ppt_y"/>
                                          </p:val>
                                        </p:tav>
                                        <p:tav tm="100000">
                                          <p:val>
                                            <p:strVal val="ppt_y"/>
                                          </p:val>
                                        </p:tav>
                                      </p:tavLst>
                                    </p:anim>
                                    <p:set>
                                      <p:cBhvr>
                                        <p:cTn id="160" dur="1" fill="hold">
                                          <p:stCondLst>
                                            <p:cond delay="1999"/>
                                          </p:stCondLst>
                                        </p:cTn>
                                        <p:tgtEl>
                                          <p:spTgt spid="7"/>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2000"/>
                                        <p:tgtEl>
                                          <p:spTgt spid="8"/>
                                        </p:tgtEl>
                                        <p:attrNameLst>
                                          <p:attrName>ppt_x</p:attrName>
                                        </p:attrNameLst>
                                      </p:cBhvr>
                                      <p:tavLst>
                                        <p:tav tm="0">
                                          <p:val>
                                            <p:strVal val="ppt_x"/>
                                          </p:val>
                                        </p:tav>
                                        <p:tav tm="100000">
                                          <p:val>
                                            <p:strVal val="1+ppt_w/2"/>
                                          </p:val>
                                        </p:tav>
                                      </p:tavLst>
                                    </p:anim>
                                    <p:anim calcmode="lin" valueType="num">
                                      <p:cBhvr additive="base">
                                        <p:cTn id="163" dur="2000"/>
                                        <p:tgtEl>
                                          <p:spTgt spid="8"/>
                                        </p:tgtEl>
                                        <p:attrNameLst>
                                          <p:attrName>ppt_y</p:attrName>
                                        </p:attrNameLst>
                                      </p:cBhvr>
                                      <p:tavLst>
                                        <p:tav tm="0">
                                          <p:val>
                                            <p:strVal val="ppt_y"/>
                                          </p:val>
                                        </p:tav>
                                        <p:tav tm="100000">
                                          <p:val>
                                            <p:strVal val="ppt_y"/>
                                          </p:val>
                                        </p:tav>
                                      </p:tavLst>
                                    </p:anim>
                                    <p:set>
                                      <p:cBhvr>
                                        <p:cTn id="164" dur="1" fill="hold">
                                          <p:stCondLst>
                                            <p:cond delay="1999"/>
                                          </p:stCondLst>
                                        </p:cTn>
                                        <p:tgtEl>
                                          <p:spTgt spid="8"/>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2000"/>
                                        <p:tgtEl>
                                          <p:spTgt spid="9"/>
                                        </p:tgtEl>
                                        <p:attrNameLst>
                                          <p:attrName>ppt_x</p:attrName>
                                        </p:attrNameLst>
                                      </p:cBhvr>
                                      <p:tavLst>
                                        <p:tav tm="0">
                                          <p:val>
                                            <p:strVal val="ppt_x"/>
                                          </p:val>
                                        </p:tav>
                                        <p:tav tm="100000">
                                          <p:val>
                                            <p:strVal val="1+ppt_w/2"/>
                                          </p:val>
                                        </p:tav>
                                      </p:tavLst>
                                    </p:anim>
                                    <p:anim calcmode="lin" valueType="num">
                                      <p:cBhvr additive="base">
                                        <p:cTn id="167" dur="2000"/>
                                        <p:tgtEl>
                                          <p:spTgt spid="9"/>
                                        </p:tgtEl>
                                        <p:attrNameLst>
                                          <p:attrName>ppt_y</p:attrName>
                                        </p:attrNameLst>
                                      </p:cBhvr>
                                      <p:tavLst>
                                        <p:tav tm="0">
                                          <p:val>
                                            <p:strVal val="ppt_y"/>
                                          </p:val>
                                        </p:tav>
                                        <p:tav tm="100000">
                                          <p:val>
                                            <p:strVal val="ppt_y"/>
                                          </p:val>
                                        </p:tav>
                                      </p:tavLst>
                                    </p:anim>
                                    <p:set>
                                      <p:cBhvr>
                                        <p:cTn id="168" dur="1" fill="hold">
                                          <p:stCondLst>
                                            <p:cond delay="1999"/>
                                          </p:stCondLst>
                                        </p:cTn>
                                        <p:tgtEl>
                                          <p:spTgt spid="9"/>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2000"/>
                                        <p:tgtEl>
                                          <p:spTgt spid="10"/>
                                        </p:tgtEl>
                                        <p:attrNameLst>
                                          <p:attrName>ppt_x</p:attrName>
                                        </p:attrNameLst>
                                      </p:cBhvr>
                                      <p:tavLst>
                                        <p:tav tm="0">
                                          <p:val>
                                            <p:strVal val="ppt_x"/>
                                          </p:val>
                                        </p:tav>
                                        <p:tav tm="100000">
                                          <p:val>
                                            <p:strVal val="1+ppt_w/2"/>
                                          </p:val>
                                        </p:tav>
                                      </p:tavLst>
                                    </p:anim>
                                    <p:anim calcmode="lin" valueType="num">
                                      <p:cBhvr additive="base">
                                        <p:cTn id="171" dur="2000"/>
                                        <p:tgtEl>
                                          <p:spTgt spid="10"/>
                                        </p:tgtEl>
                                        <p:attrNameLst>
                                          <p:attrName>ppt_y</p:attrName>
                                        </p:attrNameLst>
                                      </p:cBhvr>
                                      <p:tavLst>
                                        <p:tav tm="0">
                                          <p:val>
                                            <p:strVal val="ppt_y"/>
                                          </p:val>
                                        </p:tav>
                                        <p:tav tm="100000">
                                          <p:val>
                                            <p:strVal val="ppt_y"/>
                                          </p:val>
                                        </p:tav>
                                      </p:tavLst>
                                    </p:anim>
                                    <p:set>
                                      <p:cBhvr>
                                        <p:cTn id="172" dur="1" fill="hold">
                                          <p:stCondLst>
                                            <p:cond delay="1999"/>
                                          </p:stCondLst>
                                        </p:cTn>
                                        <p:tgtEl>
                                          <p:spTgt spid="10"/>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2000"/>
                                        <p:tgtEl>
                                          <p:spTgt spid="11"/>
                                        </p:tgtEl>
                                        <p:attrNameLst>
                                          <p:attrName>ppt_x</p:attrName>
                                        </p:attrNameLst>
                                      </p:cBhvr>
                                      <p:tavLst>
                                        <p:tav tm="0">
                                          <p:val>
                                            <p:strVal val="ppt_x"/>
                                          </p:val>
                                        </p:tav>
                                        <p:tav tm="100000">
                                          <p:val>
                                            <p:strVal val="1+ppt_w/2"/>
                                          </p:val>
                                        </p:tav>
                                      </p:tavLst>
                                    </p:anim>
                                    <p:anim calcmode="lin" valueType="num">
                                      <p:cBhvr additive="base">
                                        <p:cTn id="175" dur="2000"/>
                                        <p:tgtEl>
                                          <p:spTgt spid="11"/>
                                        </p:tgtEl>
                                        <p:attrNameLst>
                                          <p:attrName>ppt_y</p:attrName>
                                        </p:attrNameLst>
                                      </p:cBhvr>
                                      <p:tavLst>
                                        <p:tav tm="0">
                                          <p:val>
                                            <p:strVal val="ppt_y"/>
                                          </p:val>
                                        </p:tav>
                                        <p:tav tm="100000">
                                          <p:val>
                                            <p:strVal val="ppt_y"/>
                                          </p:val>
                                        </p:tav>
                                      </p:tavLst>
                                    </p:anim>
                                    <p:set>
                                      <p:cBhvr>
                                        <p:cTn id="176" dur="1" fill="hold">
                                          <p:stCondLst>
                                            <p:cond delay="1999"/>
                                          </p:stCondLst>
                                        </p:cTn>
                                        <p:tgtEl>
                                          <p:spTgt spid="11"/>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2000"/>
                                        <p:tgtEl>
                                          <p:spTgt spid="12"/>
                                        </p:tgtEl>
                                        <p:attrNameLst>
                                          <p:attrName>ppt_x</p:attrName>
                                        </p:attrNameLst>
                                      </p:cBhvr>
                                      <p:tavLst>
                                        <p:tav tm="0">
                                          <p:val>
                                            <p:strVal val="ppt_x"/>
                                          </p:val>
                                        </p:tav>
                                        <p:tav tm="100000">
                                          <p:val>
                                            <p:strVal val="1+ppt_w/2"/>
                                          </p:val>
                                        </p:tav>
                                      </p:tavLst>
                                    </p:anim>
                                    <p:anim calcmode="lin" valueType="num">
                                      <p:cBhvr additive="base">
                                        <p:cTn id="179" dur="2000"/>
                                        <p:tgtEl>
                                          <p:spTgt spid="12"/>
                                        </p:tgtEl>
                                        <p:attrNameLst>
                                          <p:attrName>ppt_y</p:attrName>
                                        </p:attrNameLst>
                                      </p:cBhvr>
                                      <p:tavLst>
                                        <p:tav tm="0">
                                          <p:val>
                                            <p:strVal val="ppt_y"/>
                                          </p:val>
                                        </p:tav>
                                        <p:tav tm="100000">
                                          <p:val>
                                            <p:strVal val="ppt_y"/>
                                          </p:val>
                                        </p:tav>
                                      </p:tavLst>
                                    </p:anim>
                                    <p:set>
                                      <p:cBhvr>
                                        <p:cTn id="180" dur="1" fill="hold">
                                          <p:stCondLst>
                                            <p:cond delay="1999"/>
                                          </p:stCondLst>
                                        </p:cTn>
                                        <p:tgtEl>
                                          <p:spTgt spid="12"/>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2000"/>
                                        <p:tgtEl>
                                          <p:spTgt spid="13"/>
                                        </p:tgtEl>
                                        <p:attrNameLst>
                                          <p:attrName>ppt_x</p:attrName>
                                        </p:attrNameLst>
                                      </p:cBhvr>
                                      <p:tavLst>
                                        <p:tav tm="0">
                                          <p:val>
                                            <p:strVal val="ppt_x"/>
                                          </p:val>
                                        </p:tav>
                                        <p:tav tm="100000">
                                          <p:val>
                                            <p:strVal val="1+ppt_w/2"/>
                                          </p:val>
                                        </p:tav>
                                      </p:tavLst>
                                    </p:anim>
                                    <p:anim calcmode="lin" valueType="num">
                                      <p:cBhvr additive="base">
                                        <p:cTn id="183" dur="2000"/>
                                        <p:tgtEl>
                                          <p:spTgt spid="13"/>
                                        </p:tgtEl>
                                        <p:attrNameLst>
                                          <p:attrName>ppt_y</p:attrName>
                                        </p:attrNameLst>
                                      </p:cBhvr>
                                      <p:tavLst>
                                        <p:tav tm="0">
                                          <p:val>
                                            <p:strVal val="ppt_y"/>
                                          </p:val>
                                        </p:tav>
                                        <p:tav tm="100000">
                                          <p:val>
                                            <p:strVal val="ppt_y"/>
                                          </p:val>
                                        </p:tav>
                                      </p:tavLst>
                                    </p:anim>
                                    <p:set>
                                      <p:cBhvr>
                                        <p:cTn id="184" dur="1" fill="hold">
                                          <p:stCondLst>
                                            <p:cond delay="1999"/>
                                          </p:stCondLst>
                                        </p:cTn>
                                        <p:tgtEl>
                                          <p:spTgt spid="13"/>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2000"/>
                                        <p:tgtEl>
                                          <p:spTgt spid="14"/>
                                        </p:tgtEl>
                                        <p:attrNameLst>
                                          <p:attrName>ppt_x</p:attrName>
                                        </p:attrNameLst>
                                      </p:cBhvr>
                                      <p:tavLst>
                                        <p:tav tm="0">
                                          <p:val>
                                            <p:strVal val="ppt_x"/>
                                          </p:val>
                                        </p:tav>
                                        <p:tav tm="100000">
                                          <p:val>
                                            <p:strVal val="0-ppt_w/2"/>
                                          </p:val>
                                        </p:tav>
                                      </p:tavLst>
                                    </p:anim>
                                    <p:anim calcmode="lin" valueType="num">
                                      <p:cBhvr additive="base">
                                        <p:cTn id="187" dur="2000"/>
                                        <p:tgtEl>
                                          <p:spTgt spid="14"/>
                                        </p:tgtEl>
                                        <p:attrNameLst>
                                          <p:attrName>ppt_y</p:attrName>
                                        </p:attrNameLst>
                                      </p:cBhvr>
                                      <p:tavLst>
                                        <p:tav tm="0">
                                          <p:val>
                                            <p:strVal val="ppt_y"/>
                                          </p:val>
                                        </p:tav>
                                        <p:tav tm="100000">
                                          <p:val>
                                            <p:strVal val="ppt_y"/>
                                          </p:val>
                                        </p:tav>
                                      </p:tavLst>
                                    </p:anim>
                                    <p:set>
                                      <p:cBhvr>
                                        <p:cTn id="188" dur="1" fill="hold">
                                          <p:stCondLst>
                                            <p:cond delay="1999"/>
                                          </p:stCondLst>
                                        </p:cTn>
                                        <p:tgtEl>
                                          <p:spTgt spid="14"/>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2000"/>
                                        <p:tgtEl>
                                          <p:spTgt spid="15"/>
                                        </p:tgtEl>
                                        <p:attrNameLst>
                                          <p:attrName>ppt_x</p:attrName>
                                        </p:attrNameLst>
                                      </p:cBhvr>
                                      <p:tavLst>
                                        <p:tav tm="0">
                                          <p:val>
                                            <p:strVal val="ppt_x"/>
                                          </p:val>
                                        </p:tav>
                                        <p:tav tm="100000">
                                          <p:val>
                                            <p:strVal val="0-ppt_w/2"/>
                                          </p:val>
                                        </p:tav>
                                      </p:tavLst>
                                    </p:anim>
                                    <p:anim calcmode="lin" valueType="num">
                                      <p:cBhvr additive="base">
                                        <p:cTn id="191" dur="2000"/>
                                        <p:tgtEl>
                                          <p:spTgt spid="15"/>
                                        </p:tgtEl>
                                        <p:attrNameLst>
                                          <p:attrName>ppt_y</p:attrName>
                                        </p:attrNameLst>
                                      </p:cBhvr>
                                      <p:tavLst>
                                        <p:tav tm="0">
                                          <p:val>
                                            <p:strVal val="ppt_y"/>
                                          </p:val>
                                        </p:tav>
                                        <p:tav tm="100000">
                                          <p:val>
                                            <p:strVal val="ppt_y"/>
                                          </p:val>
                                        </p:tav>
                                      </p:tavLst>
                                    </p:anim>
                                    <p:set>
                                      <p:cBhvr>
                                        <p:cTn id="192" dur="1" fill="hold">
                                          <p:stCondLst>
                                            <p:cond delay="1999"/>
                                          </p:stCondLst>
                                        </p:cTn>
                                        <p:tgtEl>
                                          <p:spTgt spid="15"/>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2000"/>
                                        <p:tgtEl>
                                          <p:spTgt spid="16"/>
                                        </p:tgtEl>
                                        <p:attrNameLst>
                                          <p:attrName>ppt_x</p:attrName>
                                        </p:attrNameLst>
                                      </p:cBhvr>
                                      <p:tavLst>
                                        <p:tav tm="0">
                                          <p:val>
                                            <p:strVal val="ppt_x"/>
                                          </p:val>
                                        </p:tav>
                                        <p:tav tm="100000">
                                          <p:val>
                                            <p:strVal val="0-ppt_w/2"/>
                                          </p:val>
                                        </p:tav>
                                      </p:tavLst>
                                    </p:anim>
                                    <p:anim calcmode="lin" valueType="num">
                                      <p:cBhvr additive="base">
                                        <p:cTn id="195" dur="2000"/>
                                        <p:tgtEl>
                                          <p:spTgt spid="16"/>
                                        </p:tgtEl>
                                        <p:attrNameLst>
                                          <p:attrName>ppt_y</p:attrName>
                                        </p:attrNameLst>
                                      </p:cBhvr>
                                      <p:tavLst>
                                        <p:tav tm="0">
                                          <p:val>
                                            <p:strVal val="ppt_y"/>
                                          </p:val>
                                        </p:tav>
                                        <p:tav tm="100000">
                                          <p:val>
                                            <p:strVal val="ppt_y"/>
                                          </p:val>
                                        </p:tav>
                                      </p:tavLst>
                                    </p:anim>
                                    <p:set>
                                      <p:cBhvr>
                                        <p:cTn id="196" dur="1" fill="hold">
                                          <p:stCondLst>
                                            <p:cond delay="1999"/>
                                          </p:stCondLst>
                                        </p:cTn>
                                        <p:tgtEl>
                                          <p:spTgt spid="16"/>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2000"/>
                                        <p:tgtEl>
                                          <p:spTgt spid="17"/>
                                        </p:tgtEl>
                                        <p:attrNameLst>
                                          <p:attrName>ppt_x</p:attrName>
                                        </p:attrNameLst>
                                      </p:cBhvr>
                                      <p:tavLst>
                                        <p:tav tm="0">
                                          <p:val>
                                            <p:strVal val="ppt_x"/>
                                          </p:val>
                                        </p:tav>
                                        <p:tav tm="100000">
                                          <p:val>
                                            <p:strVal val="0-ppt_w/2"/>
                                          </p:val>
                                        </p:tav>
                                      </p:tavLst>
                                    </p:anim>
                                    <p:anim calcmode="lin" valueType="num">
                                      <p:cBhvr additive="base">
                                        <p:cTn id="199" dur="2000"/>
                                        <p:tgtEl>
                                          <p:spTgt spid="17"/>
                                        </p:tgtEl>
                                        <p:attrNameLst>
                                          <p:attrName>ppt_y</p:attrName>
                                        </p:attrNameLst>
                                      </p:cBhvr>
                                      <p:tavLst>
                                        <p:tav tm="0">
                                          <p:val>
                                            <p:strVal val="ppt_y"/>
                                          </p:val>
                                        </p:tav>
                                        <p:tav tm="100000">
                                          <p:val>
                                            <p:strVal val="ppt_y"/>
                                          </p:val>
                                        </p:tav>
                                      </p:tavLst>
                                    </p:anim>
                                    <p:set>
                                      <p:cBhvr>
                                        <p:cTn id="200" dur="1" fill="hold">
                                          <p:stCondLst>
                                            <p:cond delay="1999"/>
                                          </p:stCondLst>
                                        </p:cTn>
                                        <p:tgtEl>
                                          <p:spTgt spid="17"/>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2000"/>
                                        <p:tgtEl>
                                          <p:spTgt spid="18"/>
                                        </p:tgtEl>
                                        <p:attrNameLst>
                                          <p:attrName>ppt_x</p:attrName>
                                        </p:attrNameLst>
                                      </p:cBhvr>
                                      <p:tavLst>
                                        <p:tav tm="0">
                                          <p:val>
                                            <p:strVal val="ppt_x"/>
                                          </p:val>
                                        </p:tav>
                                        <p:tav tm="100000">
                                          <p:val>
                                            <p:strVal val="0-ppt_w/2"/>
                                          </p:val>
                                        </p:tav>
                                      </p:tavLst>
                                    </p:anim>
                                    <p:anim calcmode="lin" valueType="num">
                                      <p:cBhvr additive="base">
                                        <p:cTn id="203" dur="2000"/>
                                        <p:tgtEl>
                                          <p:spTgt spid="18"/>
                                        </p:tgtEl>
                                        <p:attrNameLst>
                                          <p:attrName>ppt_y</p:attrName>
                                        </p:attrNameLst>
                                      </p:cBhvr>
                                      <p:tavLst>
                                        <p:tav tm="0">
                                          <p:val>
                                            <p:strVal val="ppt_y"/>
                                          </p:val>
                                        </p:tav>
                                        <p:tav tm="100000">
                                          <p:val>
                                            <p:strVal val="ppt_y"/>
                                          </p:val>
                                        </p:tav>
                                      </p:tavLst>
                                    </p:anim>
                                    <p:set>
                                      <p:cBhvr>
                                        <p:cTn id="204" dur="1" fill="hold">
                                          <p:stCondLst>
                                            <p:cond delay="1999"/>
                                          </p:stCondLst>
                                        </p:cTn>
                                        <p:tgtEl>
                                          <p:spTgt spid="18"/>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2000"/>
                                        <p:tgtEl>
                                          <p:spTgt spid="19"/>
                                        </p:tgtEl>
                                        <p:attrNameLst>
                                          <p:attrName>ppt_x</p:attrName>
                                        </p:attrNameLst>
                                      </p:cBhvr>
                                      <p:tavLst>
                                        <p:tav tm="0">
                                          <p:val>
                                            <p:strVal val="ppt_x"/>
                                          </p:val>
                                        </p:tav>
                                        <p:tav tm="100000">
                                          <p:val>
                                            <p:strVal val="0-ppt_w/2"/>
                                          </p:val>
                                        </p:tav>
                                      </p:tavLst>
                                    </p:anim>
                                    <p:anim calcmode="lin" valueType="num">
                                      <p:cBhvr additive="base">
                                        <p:cTn id="207" dur="2000"/>
                                        <p:tgtEl>
                                          <p:spTgt spid="19"/>
                                        </p:tgtEl>
                                        <p:attrNameLst>
                                          <p:attrName>ppt_y</p:attrName>
                                        </p:attrNameLst>
                                      </p:cBhvr>
                                      <p:tavLst>
                                        <p:tav tm="0">
                                          <p:val>
                                            <p:strVal val="ppt_y"/>
                                          </p:val>
                                        </p:tav>
                                        <p:tav tm="100000">
                                          <p:val>
                                            <p:strVal val="ppt_y"/>
                                          </p:val>
                                        </p:tav>
                                      </p:tavLst>
                                    </p:anim>
                                    <p:set>
                                      <p:cBhvr>
                                        <p:cTn id="208" dur="1" fill="hold">
                                          <p:stCondLst>
                                            <p:cond delay="1999"/>
                                          </p:stCondLst>
                                        </p:cTn>
                                        <p:tgtEl>
                                          <p:spTgt spid="19"/>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2000"/>
                                        <p:tgtEl>
                                          <p:spTgt spid="20"/>
                                        </p:tgtEl>
                                        <p:attrNameLst>
                                          <p:attrName>ppt_x</p:attrName>
                                        </p:attrNameLst>
                                      </p:cBhvr>
                                      <p:tavLst>
                                        <p:tav tm="0">
                                          <p:val>
                                            <p:strVal val="ppt_x"/>
                                          </p:val>
                                        </p:tav>
                                        <p:tav tm="100000">
                                          <p:val>
                                            <p:strVal val="0-ppt_w/2"/>
                                          </p:val>
                                        </p:tav>
                                      </p:tavLst>
                                    </p:anim>
                                    <p:anim calcmode="lin" valueType="num">
                                      <p:cBhvr additive="base">
                                        <p:cTn id="211" dur="2000"/>
                                        <p:tgtEl>
                                          <p:spTgt spid="20"/>
                                        </p:tgtEl>
                                        <p:attrNameLst>
                                          <p:attrName>ppt_y</p:attrName>
                                        </p:attrNameLst>
                                      </p:cBhvr>
                                      <p:tavLst>
                                        <p:tav tm="0">
                                          <p:val>
                                            <p:strVal val="ppt_y"/>
                                          </p:val>
                                        </p:tav>
                                        <p:tav tm="100000">
                                          <p:val>
                                            <p:strVal val="ppt_y"/>
                                          </p:val>
                                        </p:tav>
                                      </p:tavLst>
                                    </p:anim>
                                    <p:set>
                                      <p:cBhvr>
                                        <p:cTn id="212" dur="1" fill="hold">
                                          <p:stCondLst>
                                            <p:cond delay="1999"/>
                                          </p:stCondLst>
                                        </p:cTn>
                                        <p:tgtEl>
                                          <p:spTgt spid="20"/>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0-ppt_w/2"/>
                                          </p:val>
                                        </p:tav>
                                      </p:tavLst>
                                    </p:anim>
                                    <p:anim calcmode="lin" valueType="num">
                                      <p:cBhvr additive="base">
                                        <p:cTn id="215" dur="2000"/>
                                        <p:tgtEl>
                                          <p:spTgt spid="21"/>
                                        </p:tgtEl>
                                        <p:attrNameLst>
                                          <p:attrName>ppt_y</p:attrName>
                                        </p:attrNameLst>
                                      </p:cBhvr>
                                      <p:tavLst>
                                        <p:tav tm="0">
                                          <p:val>
                                            <p:strVal val="ppt_y"/>
                                          </p:val>
                                        </p:tav>
                                        <p:tav tm="100000">
                                          <p:val>
                                            <p:strVal val="ppt_y"/>
                                          </p:val>
                                        </p:tav>
                                      </p:tavLst>
                                    </p:anim>
                                    <p:set>
                                      <p:cBhvr>
                                        <p:cTn id="216" dur="1" fill="hold">
                                          <p:stCondLst>
                                            <p:cond delay="1999"/>
                                          </p:stCondLst>
                                        </p:cTn>
                                        <p:tgtEl>
                                          <p:spTgt spid="21"/>
                                        </p:tgtEl>
                                        <p:attrNameLst>
                                          <p:attrName>style.visibility</p:attrName>
                                        </p:attrNameLst>
                                      </p:cBhvr>
                                      <p:to>
                                        <p:strVal val="hidden"/>
                                      </p:to>
                                    </p:set>
                                  </p:childTnLst>
                                </p:cTn>
                              </p:par>
                              <p:par>
                                <p:cTn id="217" presetID="17" presetClass="entr" presetSubtype="10"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2000" fill="hold"/>
                                        <p:tgtEl>
                                          <p:spTgt spid="4"/>
                                        </p:tgtEl>
                                        <p:attrNameLst>
                                          <p:attrName>ppt_w</p:attrName>
                                        </p:attrNameLst>
                                      </p:cBhvr>
                                      <p:tavLst>
                                        <p:tav tm="0">
                                          <p:val>
                                            <p:fltVal val="0"/>
                                          </p:val>
                                        </p:tav>
                                        <p:tav tm="100000">
                                          <p:val>
                                            <p:strVal val="#ppt_w"/>
                                          </p:val>
                                        </p:tav>
                                      </p:tavLst>
                                    </p:anim>
                                    <p:anim calcmode="lin" valueType="num">
                                      <p:cBhvr>
                                        <p:cTn id="220" dur="2000" fill="hold"/>
                                        <p:tgtEl>
                                          <p:spTgt spid="4"/>
                                        </p:tgtEl>
                                        <p:attrNameLst>
                                          <p:attrName>ppt_h</p:attrName>
                                        </p:attrNameLst>
                                      </p:cBhvr>
                                      <p:tavLst>
                                        <p:tav tm="0">
                                          <p:val>
                                            <p:strVal val="#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Vertical)">
                                      <p:cBhvr>
                                        <p:cTn id="2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E9BC61"/>
          </a:solidFill>
          <a:scene3d>
            <a:camera prst="orthographicFront"/>
            <a:lightRig rig="threePt" dir="t"/>
          </a:scene3d>
          <a:sp3d>
            <a:bevelT prst="angle"/>
          </a:sp3d>
        </p:spPr>
        <p:txBody>
          <a:bodyPr/>
          <a:lstStyle/>
          <a:p>
            <a:endParaRPr lang="es-ES" dirty="0"/>
          </a:p>
        </p:txBody>
      </p:sp>
      <p:pic>
        <p:nvPicPr>
          <p:cNvPr id="4" name="3 Imagen" descr="0_2789f2_f133dc92_XXXL.jpg"/>
          <p:cNvPicPr>
            <a:picLocks noChangeAspect="1"/>
          </p:cNvPicPr>
          <p:nvPr/>
        </p:nvPicPr>
        <p:blipFill>
          <a:blip r:embed="rId2"/>
          <a:stretch>
            <a:fillRect/>
          </a:stretch>
        </p:blipFill>
        <p:spPr>
          <a:xfrm>
            <a:off x="-1" y="0"/>
            <a:ext cx="9144001"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a:off x="0" y="1428736"/>
            <a:ext cx="4714876" cy="4143404"/>
          </a:xfrm>
          <a:prstGeom prst="chevron">
            <a:avLst>
              <a:gd name="adj" fmla="val 96437"/>
            </a:avLst>
          </a:prstGeom>
          <a:blipFill>
            <a:blip r:embed="rId3">
              <a:duotone>
                <a:schemeClr val="accent6">
                  <a:shade val="45000"/>
                  <a:satMod val="135000"/>
                </a:schemeClr>
                <a:prstClr val="white"/>
              </a:duotone>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643438" y="1428736"/>
            <a:ext cx="4500562" cy="4143404"/>
          </a:xfrm>
          <a:prstGeom prst="chevron">
            <a:avLst>
              <a:gd name="adj" fmla="val 92298"/>
            </a:avLst>
          </a:prstGeom>
          <a:blipFill>
            <a:blip r:embed="rId3">
              <a:duotone>
                <a:schemeClr val="accent6">
                  <a:shade val="45000"/>
                  <a:satMod val="135000"/>
                </a:schemeClr>
                <a:prstClr val="white"/>
              </a:duotone>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428736"/>
            <a:ext cx="3643274" cy="4143404"/>
          </a:xfrm>
          <a:prstGeom prst="chevron">
            <a:avLst>
              <a:gd name="adj" fmla="val 88071"/>
            </a:avLst>
          </a:prstGeom>
          <a:blipFill>
            <a:blip r:embed="rId3">
              <a:duotone>
                <a:schemeClr val="accent6">
                  <a:shade val="45000"/>
                  <a:satMod val="135000"/>
                </a:schemeClr>
                <a:prstClr val="white"/>
              </a:duotone>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572132" y="1428736"/>
            <a:ext cx="3571868" cy="4143404"/>
          </a:xfrm>
          <a:prstGeom prst="chevron">
            <a:avLst>
              <a:gd name="adj" fmla="val 86431"/>
            </a:avLst>
          </a:prstGeom>
          <a:blipFill>
            <a:blip r:embed="rId3">
              <a:duotone>
                <a:schemeClr val="accent6">
                  <a:shade val="45000"/>
                  <a:satMod val="135000"/>
                </a:schemeClr>
                <a:prstClr val="white"/>
              </a:duotone>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428736"/>
            <a:ext cx="2857424" cy="4143404"/>
          </a:xfrm>
          <a:prstGeom prst="chevron">
            <a:avLst>
              <a:gd name="adj" fmla="val 86071"/>
            </a:avLst>
          </a:prstGeom>
          <a:blipFill>
            <a:blip r:embed="rId3">
              <a:duotone>
                <a:schemeClr val="accent6">
                  <a:shade val="45000"/>
                  <a:satMod val="135000"/>
                </a:schemeClr>
                <a:prstClr val="white"/>
              </a:duotone>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286512" y="1428736"/>
            <a:ext cx="2857488" cy="4143404"/>
          </a:xfrm>
          <a:prstGeom prst="chevron">
            <a:avLst>
              <a:gd name="adj" fmla="val 83098"/>
            </a:avLst>
          </a:prstGeom>
          <a:blipFill>
            <a:blip r:embed="rId3">
              <a:duotone>
                <a:schemeClr val="accent6">
                  <a:shade val="45000"/>
                  <a:satMod val="135000"/>
                </a:schemeClr>
                <a:prstClr val="white"/>
              </a:duotone>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428736"/>
            <a:ext cx="2285888" cy="4143404"/>
          </a:xfrm>
          <a:prstGeom prst="chevron">
            <a:avLst>
              <a:gd name="adj" fmla="val 86071"/>
            </a:avLst>
          </a:prstGeom>
          <a:blipFill>
            <a:blip r:embed="rId3">
              <a:duotone>
                <a:schemeClr val="accent6">
                  <a:shade val="45000"/>
                  <a:satMod val="135000"/>
                </a:schemeClr>
                <a:prstClr val="white"/>
              </a:duotone>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6929454" y="1428736"/>
            <a:ext cx="2214546" cy="4143404"/>
          </a:xfrm>
          <a:prstGeom prst="chevron">
            <a:avLst>
              <a:gd name="adj" fmla="val 83098"/>
            </a:avLst>
          </a:prstGeom>
          <a:blipFill>
            <a:blip r:embed="rId3">
              <a:duotone>
                <a:schemeClr val="accent6">
                  <a:shade val="45000"/>
                  <a:satMod val="135000"/>
                </a:schemeClr>
                <a:prstClr val="white"/>
              </a:duotone>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plus(in)">
                                      <p:cBhvr>
                                        <p:cTn id="45" dur="3000"/>
                                        <p:tgtEl>
                                          <p:spTgt spid="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3000"/>
                                        <p:tgtEl>
                                          <p:spTgt spid="7"/>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plus(in)">
                                      <p:cBhvr>
                                        <p:cTn id="51" dur="3000"/>
                                        <p:tgtEl>
                                          <p:spTgt spid="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par>
                                <p:cTn id="64" presetID="8" presetClass="emph" presetSubtype="0" fill="hold" grpId="2"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childTnLst>
                          </p:cTn>
                        </p:par>
                        <p:par>
                          <p:cTn id="80" fill="hold">
                            <p:stCondLst>
                              <p:cond delay="3000"/>
                            </p:stCondLst>
                            <p:childTnLst>
                              <p:par>
                                <p:cTn id="81" presetID="2" presetClass="exit" presetSubtype="2" fill="hold" grpId="3"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1+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2" fill="hold" grpId="3"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ppt_y"/>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2" fill="hold" grpId="3"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2" fill="hold" grpId="3"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ppt_y"/>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8" fill="hold" grpId="3"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3"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0-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ppt_y"/>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0-ppt_w/2"/>
                                          </p:val>
                                        </p:tav>
                                      </p:tavLst>
                                    </p:anim>
                                    <p:anim calcmode="lin" valueType="num">
                                      <p:cBhvr additive="base">
                                        <p:cTn id="111" dur="3000"/>
                                        <p:tgtEl>
                                          <p:spTgt spid="12"/>
                                        </p:tgtEl>
                                        <p:attrNameLst>
                                          <p:attrName>ppt_y</p:attrName>
                                        </p:attrNameLst>
                                      </p:cBhvr>
                                      <p:tavLst>
                                        <p:tav tm="0">
                                          <p:val>
                                            <p:strVal val="ppt_y"/>
                                          </p:val>
                                        </p:tav>
                                        <p:tav tm="100000">
                                          <p:val>
                                            <p:strVal val="ppt_y"/>
                                          </p:val>
                                        </p:tav>
                                      </p:tavLst>
                                    </p:anim>
                                    <p:set>
                                      <p:cBhvr>
                                        <p:cTn id="112" dur="1" fill="hold">
                                          <p:stCondLst>
                                            <p:cond delay="2999"/>
                                          </p:stCondLst>
                                        </p:cTn>
                                        <p:tgtEl>
                                          <p:spTgt spid="12"/>
                                        </p:tgtEl>
                                        <p:attrNameLst>
                                          <p:attrName>style.visibility</p:attrName>
                                        </p:attrNameLst>
                                      </p:cBhvr>
                                      <p:to>
                                        <p:strVal val="hidden"/>
                                      </p:to>
                                    </p:set>
                                  </p:childTnLst>
                                </p:cTn>
                              </p:par>
                              <p:par>
                                <p:cTn id="113" presetID="13" presetClass="exit" presetSubtype="16" fill="hold" grpId="4" nodeType="withEffect">
                                  <p:stCondLst>
                                    <p:cond delay="0"/>
                                  </p:stCondLst>
                                  <p:childTnLst>
                                    <p:animEffect transition="out" filter="plus(in)">
                                      <p:cBhvr>
                                        <p:cTn id="114" dur="3000"/>
                                        <p:tgtEl>
                                          <p:spTgt spid="5"/>
                                        </p:tgtEl>
                                      </p:cBhvr>
                                    </p:animEffect>
                                    <p:set>
                                      <p:cBhvr>
                                        <p:cTn id="115" dur="1" fill="hold">
                                          <p:stCondLst>
                                            <p:cond delay="2999"/>
                                          </p:stCondLst>
                                        </p:cTn>
                                        <p:tgtEl>
                                          <p:spTgt spid="5"/>
                                        </p:tgtEl>
                                        <p:attrNameLst>
                                          <p:attrName>style.visibility</p:attrName>
                                        </p:attrNameLst>
                                      </p:cBhvr>
                                      <p:to>
                                        <p:strVal val="hidden"/>
                                      </p:to>
                                    </p:set>
                                  </p:childTnLst>
                                </p:cTn>
                              </p:par>
                              <p:par>
                                <p:cTn id="116" presetID="13" presetClass="exit" presetSubtype="16" fill="hold" grpId="4" nodeType="withEffect">
                                  <p:stCondLst>
                                    <p:cond delay="0"/>
                                  </p:stCondLst>
                                  <p:childTnLst>
                                    <p:animEffect transition="out" filter="plus(in)">
                                      <p:cBhvr>
                                        <p:cTn id="117" dur="3000"/>
                                        <p:tgtEl>
                                          <p:spTgt spid="6"/>
                                        </p:tgtEl>
                                      </p:cBhvr>
                                    </p:animEffect>
                                    <p:set>
                                      <p:cBhvr>
                                        <p:cTn id="118" dur="1" fill="hold">
                                          <p:stCondLst>
                                            <p:cond delay="2999"/>
                                          </p:stCondLst>
                                        </p:cTn>
                                        <p:tgtEl>
                                          <p:spTgt spid="6"/>
                                        </p:tgtEl>
                                        <p:attrNameLst>
                                          <p:attrName>style.visibility</p:attrName>
                                        </p:attrNameLst>
                                      </p:cBhvr>
                                      <p:to>
                                        <p:strVal val="hidden"/>
                                      </p:to>
                                    </p:set>
                                  </p:childTnLst>
                                </p:cTn>
                              </p:par>
                              <p:par>
                                <p:cTn id="119" presetID="13" presetClass="exit" presetSubtype="16" fill="hold" grpId="4" nodeType="withEffect">
                                  <p:stCondLst>
                                    <p:cond delay="0"/>
                                  </p:stCondLst>
                                  <p:childTnLst>
                                    <p:animEffect transition="out" filter="plus(in)">
                                      <p:cBhvr>
                                        <p:cTn id="120" dur="3000"/>
                                        <p:tgtEl>
                                          <p:spTgt spid="7"/>
                                        </p:tgtEl>
                                      </p:cBhvr>
                                    </p:animEffect>
                                    <p:set>
                                      <p:cBhvr>
                                        <p:cTn id="121" dur="1" fill="hold">
                                          <p:stCondLst>
                                            <p:cond delay="2999"/>
                                          </p:stCondLst>
                                        </p:cTn>
                                        <p:tgtEl>
                                          <p:spTgt spid="7"/>
                                        </p:tgtEl>
                                        <p:attrNameLst>
                                          <p:attrName>style.visibility</p:attrName>
                                        </p:attrNameLst>
                                      </p:cBhvr>
                                      <p:to>
                                        <p:strVal val="hidden"/>
                                      </p:to>
                                    </p:set>
                                  </p:childTnLst>
                                </p:cTn>
                              </p:par>
                              <p:par>
                                <p:cTn id="122" presetID="13" presetClass="exit" presetSubtype="16" fill="hold" grpId="4" nodeType="withEffect">
                                  <p:stCondLst>
                                    <p:cond delay="0"/>
                                  </p:stCondLst>
                                  <p:childTnLst>
                                    <p:animEffect transition="out" filter="plus(in)">
                                      <p:cBhvr>
                                        <p:cTn id="123" dur="3000"/>
                                        <p:tgtEl>
                                          <p:spTgt spid="8"/>
                                        </p:tgtEl>
                                      </p:cBhvr>
                                    </p:animEffect>
                                    <p:set>
                                      <p:cBhvr>
                                        <p:cTn id="124" dur="1" fill="hold">
                                          <p:stCondLst>
                                            <p:cond delay="2999"/>
                                          </p:stCondLst>
                                        </p:cTn>
                                        <p:tgtEl>
                                          <p:spTgt spid="8"/>
                                        </p:tgtEl>
                                        <p:attrNameLst>
                                          <p:attrName>style.visibility</p:attrName>
                                        </p:attrNameLst>
                                      </p:cBhvr>
                                      <p:to>
                                        <p:strVal val="hidden"/>
                                      </p:to>
                                    </p:set>
                                  </p:childTnLst>
                                </p:cTn>
                              </p:par>
                              <p:par>
                                <p:cTn id="125" presetID="13" presetClass="exit" presetSubtype="16" fill="hold" grpId="4" nodeType="withEffect">
                                  <p:stCondLst>
                                    <p:cond delay="0"/>
                                  </p:stCondLst>
                                  <p:childTnLst>
                                    <p:animEffect transition="out" filter="plus(in)">
                                      <p:cBhvr>
                                        <p:cTn id="126" dur="3000"/>
                                        <p:tgtEl>
                                          <p:spTgt spid="9"/>
                                        </p:tgtEl>
                                      </p:cBhvr>
                                    </p:animEffect>
                                    <p:set>
                                      <p:cBhvr>
                                        <p:cTn id="127" dur="1" fill="hold">
                                          <p:stCondLst>
                                            <p:cond delay="2999"/>
                                          </p:stCondLst>
                                        </p:cTn>
                                        <p:tgtEl>
                                          <p:spTgt spid="9"/>
                                        </p:tgtEl>
                                        <p:attrNameLst>
                                          <p:attrName>style.visibility</p:attrName>
                                        </p:attrNameLst>
                                      </p:cBhvr>
                                      <p:to>
                                        <p:strVal val="hidden"/>
                                      </p:to>
                                    </p:set>
                                  </p:childTnLst>
                                </p:cTn>
                              </p:par>
                              <p:par>
                                <p:cTn id="128" presetID="13" presetClass="exit" presetSubtype="16" fill="hold" grpId="4" nodeType="withEffect">
                                  <p:stCondLst>
                                    <p:cond delay="0"/>
                                  </p:stCondLst>
                                  <p:childTnLst>
                                    <p:animEffect transition="out" filter="plus(in)">
                                      <p:cBhvr>
                                        <p:cTn id="129" dur="3000"/>
                                        <p:tgtEl>
                                          <p:spTgt spid="10"/>
                                        </p:tgtEl>
                                      </p:cBhvr>
                                    </p:animEffect>
                                    <p:set>
                                      <p:cBhvr>
                                        <p:cTn id="130" dur="1" fill="hold">
                                          <p:stCondLst>
                                            <p:cond delay="2999"/>
                                          </p:stCondLst>
                                        </p:cTn>
                                        <p:tgtEl>
                                          <p:spTgt spid="10"/>
                                        </p:tgtEl>
                                        <p:attrNameLst>
                                          <p:attrName>style.visibility</p:attrName>
                                        </p:attrNameLst>
                                      </p:cBhvr>
                                      <p:to>
                                        <p:strVal val="hidden"/>
                                      </p:to>
                                    </p:set>
                                  </p:childTnLst>
                                </p:cTn>
                              </p:par>
                              <p:par>
                                <p:cTn id="131" presetID="13" presetClass="exit" presetSubtype="16" fill="hold" grpId="4" nodeType="withEffect">
                                  <p:stCondLst>
                                    <p:cond delay="0"/>
                                  </p:stCondLst>
                                  <p:childTnLst>
                                    <p:animEffect transition="out" filter="plus(in)">
                                      <p:cBhvr>
                                        <p:cTn id="132" dur="3000"/>
                                        <p:tgtEl>
                                          <p:spTgt spid="11"/>
                                        </p:tgtEl>
                                      </p:cBhvr>
                                    </p:animEffect>
                                    <p:set>
                                      <p:cBhvr>
                                        <p:cTn id="133" dur="1" fill="hold">
                                          <p:stCondLst>
                                            <p:cond delay="2999"/>
                                          </p:stCondLst>
                                        </p:cTn>
                                        <p:tgtEl>
                                          <p:spTgt spid="11"/>
                                        </p:tgtEl>
                                        <p:attrNameLst>
                                          <p:attrName>style.visibility</p:attrName>
                                        </p:attrNameLst>
                                      </p:cBhvr>
                                      <p:to>
                                        <p:strVal val="hidden"/>
                                      </p:to>
                                    </p:set>
                                  </p:childTnLst>
                                </p:cTn>
                              </p:par>
                              <p:par>
                                <p:cTn id="134" presetID="13" presetClass="exit" presetSubtype="16" fill="hold" grpId="4" nodeType="withEffect">
                                  <p:stCondLst>
                                    <p:cond delay="0"/>
                                  </p:stCondLst>
                                  <p:childTnLst>
                                    <p:animEffect transition="out" filter="plus(in)">
                                      <p:cBhvr>
                                        <p:cTn id="135" dur="3000"/>
                                        <p:tgtEl>
                                          <p:spTgt spid="12"/>
                                        </p:tgtEl>
                                      </p:cBhvr>
                                    </p:animEffect>
                                    <p:set>
                                      <p:cBhvr>
                                        <p:cTn id="136" dur="1" fill="hold">
                                          <p:stCondLst>
                                            <p:cond delay="2999"/>
                                          </p:stCondLst>
                                        </p:cTn>
                                        <p:tgtEl>
                                          <p:spTgt spid="12"/>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duotone>
                <a:prstClr val="black"/>
                <a:schemeClr val="accent1">
                  <a:tint val="45000"/>
                  <a:satMod val="400000"/>
                </a:schemeClr>
              </a:duotone>
              <a:lum contrast="30000"/>
            </a:blip>
            <a:srcRect/>
            <a:stretch>
              <a:fillRect/>
            </a:stretch>
          </a:blipFill>
          <a:scene3d>
            <a:camera prst="orthographicFront"/>
            <a:lightRig rig="threePt" dir="t"/>
          </a:scene3d>
          <a:sp3d>
            <a:bevelT prst="angle"/>
          </a:sp3d>
        </p:spPr>
        <p:txBody>
          <a:bodyPr/>
          <a:lstStyle/>
          <a:p>
            <a:endParaRPr lang="es-ES" dirty="0"/>
          </a:p>
        </p:txBody>
      </p:sp>
      <p:pic>
        <p:nvPicPr>
          <p:cNvPr id="4" name="3 Imagen" descr="0_25fa3f_3f686b3c_XXXL.jpg"/>
          <p:cNvPicPr>
            <a:picLocks noChangeAspect="1"/>
          </p:cNvPicPr>
          <p:nvPr/>
        </p:nvPicPr>
        <p:blipFill>
          <a:blip r:embed="rId3"/>
          <a:stretch>
            <a:fillRect/>
          </a:stretch>
        </p:blipFill>
        <p:spPr>
          <a:xfrm>
            <a:off x="1285852" y="0"/>
            <a:ext cx="6636773"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246108" y="6076560"/>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246108" y="5540315"/>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46108" y="5040249"/>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246108" y="4540183"/>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246108" y="4004859"/>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246108" y="3468614"/>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246108" y="2968548"/>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246108" y="2468482"/>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246107" y="1933156"/>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246107" y="1396911"/>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246107" y="896845"/>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246107" y="396779"/>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246107" y="-31824"/>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104287" y="6076561"/>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104287" y="5540316"/>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104287" y="5040250"/>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104287" y="4540184"/>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104287" y="4004860"/>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104287" y="3468615"/>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104287" y="2968549"/>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104287" y="2468483"/>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104286" y="1933157"/>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104286" y="1396912"/>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104286" y="896846"/>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104286" y="396780"/>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104286" y="-31823"/>
            <a:ext cx="749615" cy="813264"/>
          </a:xfrm>
          <a:prstGeom prst="chevron">
            <a:avLst>
              <a:gd name="adj" fmla="val 51548"/>
            </a:avLst>
          </a:prstGeom>
          <a:gradFill>
            <a:gsLst>
              <a:gs pos="0">
                <a:srgbClr val="3429C5"/>
              </a:gs>
              <a:gs pos="25000">
                <a:srgbClr val="21D6E0"/>
              </a:gs>
              <a:gs pos="75000">
                <a:srgbClr val="0087E6"/>
              </a:gs>
              <a:gs pos="100000">
                <a:srgbClr val="005CBF"/>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stretch>
              <a:fillRect/>
            </a:stretch>
          </a:blipFill>
          <a:scene3d>
            <a:camera prst="orthographicFront"/>
            <a:lightRig rig="threePt" dir="t"/>
          </a:scene3d>
          <a:sp3d>
            <a:bevelT prst="angle"/>
          </a:sp3d>
        </p:spPr>
        <p:txBody>
          <a:bodyPr/>
          <a:lstStyle/>
          <a:p>
            <a:endParaRPr lang="es-ES" dirty="0"/>
          </a:p>
        </p:txBody>
      </p:sp>
      <p:pic>
        <p:nvPicPr>
          <p:cNvPr id="4" name="3 Imagen" descr="0_72f97_e69b42ad_XXL.jpg"/>
          <p:cNvPicPr>
            <a:picLocks noChangeAspect="1"/>
          </p:cNvPicPr>
          <p:nvPr/>
        </p:nvPicPr>
        <p:blipFill>
          <a:blip r:embed="rId3"/>
          <a:stretch>
            <a:fillRect/>
          </a:stretch>
        </p:blipFill>
        <p:spPr>
          <a:xfrm>
            <a:off x="1488547" y="0"/>
            <a:ext cx="6042641"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460422" y="6076560"/>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460422" y="5540315"/>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460422" y="5040249"/>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460422" y="4540183"/>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460422" y="4004859"/>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60422" y="3468614"/>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460422" y="2968548"/>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460422" y="2468482"/>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460421" y="1933156"/>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460421" y="1396911"/>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460421" y="896845"/>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60421" y="396779"/>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60421" y="-31824"/>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889973" y="6076561"/>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889973" y="5540316"/>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889973" y="5040250"/>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889973" y="4540184"/>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889973" y="4004860"/>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889973" y="3468615"/>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889973" y="2968549"/>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889973" y="2468483"/>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889972" y="1933157"/>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889972" y="1396912"/>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889972" y="896846"/>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889972" y="396780"/>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889972" y="-31823"/>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1">
                  <a:tint val="45000"/>
                  <a:satMod val="400000"/>
                </a:schemeClr>
              </a:duotone>
              <a:lum bright="-20000" contrast="20000"/>
            </a:blip>
            <a:stretch>
              <a:fillRect/>
            </a:stretch>
          </a:blipFill>
          <a:scene3d>
            <a:camera prst="orthographicFront"/>
            <a:lightRig rig="threePt" dir="t"/>
          </a:scene3d>
          <a:sp3d>
            <a:bevelT prst="angle"/>
          </a:sp3d>
        </p:spPr>
        <p:txBody>
          <a:bodyPr/>
          <a:lstStyle/>
          <a:p>
            <a:endParaRPr lang="es-ES" dirty="0"/>
          </a:p>
        </p:txBody>
      </p:sp>
      <p:pic>
        <p:nvPicPr>
          <p:cNvPr id="4" name="3 Imagen" descr="file_1809959.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10" name="9 Luna"/>
          <p:cNvSpPr/>
          <p:nvPr/>
        </p:nvSpPr>
        <p:spPr>
          <a:xfrm>
            <a:off x="4572000" y="1214422"/>
            <a:ext cx="4643438" cy="4071966"/>
          </a:xfrm>
          <a:prstGeom prst="moon">
            <a:avLst>
              <a:gd name="adj" fmla="val 11454"/>
            </a:avLst>
          </a:prstGeom>
          <a:blipFill>
            <a:blip r:embed="rId4">
              <a:duotone>
                <a:schemeClr val="accent5">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0" y="1214422"/>
            <a:ext cx="4643438" cy="4071966"/>
          </a:xfrm>
          <a:prstGeom prst="moon">
            <a:avLst>
              <a:gd name="adj" fmla="val 12091"/>
            </a:avLst>
          </a:prstGeom>
          <a:blipFill>
            <a:blip r:embed="rId4">
              <a:duotone>
                <a:schemeClr val="accent5">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0" y="1214422"/>
            <a:ext cx="3917896" cy="4143404"/>
          </a:xfrm>
          <a:prstGeom prst="moon">
            <a:avLst>
              <a:gd name="adj" fmla="val 10407"/>
            </a:avLst>
          </a:prstGeom>
          <a:blipFill>
            <a:blip r:embed="rId4">
              <a:duotone>
                <a:schemeClr val="accent5">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214942" y="1142984"/>
            <a:ext cx="3988218" cy="4143404"/>
          </a:xfrm>
          <a:prstGeom prst="moon">
            <a:avLst>
              <a:gd name="adj" fmla="val 11077"/>
            </a:avLst>
          </a:prstGeom>
          <a:blipFill>
            <a:blip r:embed="rId4">
              <a:duotone>
                <a:schemeClr val="accent5">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0" y="1214422"/>
            <a:ext cx="3337462" cy="4071966"/>
          </a:xfrm>
          <a:prstGeom prst="moon">
            <a:avLst>
              <a:gd name="adj" fmla="val 13630"/>
            </a:avLst>
          </a:prstGeom>
          <a:blipFill>
            <a:blip r:embed="rId4">
              <a:duotone>
                <a:schemeClr val="accent5">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5857885" y="1142984"/>
            <a:ext cx="3335228" cy="4143404"/>
          </a:xfrm>
          <a:prstGeom prst="moon">
            <a:avLst>
              <a:gd name="adj" fmla="val 15090"/>
            </a:avLst>
          </a:prstGeom>
          <a:blipFill>
            <a:blip r:embed="rId4">
              <a:duotone>
                <a:schemeClr val="accent5">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6572265" y="1203196"/>
            <a:ext cx="2609686" cy="4085046"/>
          </a:xfrm>
          <a:prstGeom prst="moon">
            <a:avLst>
              <a:gd name="adj" fmla="val 16699"/>
            </a:avLst>
          </a:prstGeom>
          <a:blipFill>
            <a:blip r:embed="rId4">
              <a:duotone>
                <a:schemeClr val="accent5">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flipH="1">
            <a:off x="0" y="1285860"/>
            <a:ext cx="2757028" cy="3929090"/>
          </a:xfrm>
          <a:prstGeom prst="moon">
            <a:avLst>
              <a:gd name="adj" fmla="val 14952"/>
            </a:avLst>
          </a:prstGeom>
          <a:blipFill>
            <a:blip r:embed="rId4">
              <a:duotone>
                <a:schemeClr val="accent5">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flipH="1">
            <a:off x="0" y="1285860"/>
            <a:ext cx="2176594" cy="4002382"/>
          </a:xfrm>
          <a:prstGeom prst="moon">
            <a:avLst>
              <a:gd name="adj" fmla="val 15686"/>
            </a:avLst>
          </a:prstGeom>
          <a:blipFill>
            <a:blip r:embed="rId4">
              <a:duotone>
                <a:schemeClr val="accent5">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a:off x="7215207" y="1203196"/>
            <a:ext cx="1956698" cy="4085046"/>
          </a:xfrm>
          <a:prstGeom prst="moon">
            <a:avLst>
              <a:gd name="adj" fmla="val 20844"/>
            </a:avLst>
          </a:prstGeom>
          <a:blipFill>
            <a:blip r:embed="rId4">
              <a:duotone>
                <a:schemeClr val="accent5">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2000" fill="hold"/>
                                        <p:tgtEl>
                                          <p:spTgt spid="12"/>
                                        </p:tgtEl>
                                        <p:attrNameLst>
                                          <p:attrName>ppt_x</p:attrName>
                                        </p:attrNameLst>
                                      </p:cBhvr>
                                      <p:tavLst>
                                        <p:tav tm="0">
                                          <p:val>
                                            <p:strVal val="1+#ppt_w/2"/>
                                          </p:val>
                                        </p:tav>
                                        <p:tav tm="100000">
                                          <p:val>
                                            <p:strVal val="#ppt_x"/>
                                          </p:val>
                                        </p:tav>
                                      </p:tavLst>
                                    </p:anim>
                                    <p:anim calcmode="lin" valueType="num">
                                      <p:cBhvr additive="base">
                                        <p:cTn id="11" dur="2000" fill="hold"/>
                                        <p:tgtEl>
                                          <p:spTgt spid="12"/>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2000" fill="hold"/>
                                        <p:tgtEl>
                                          <p:spTgt spid="13"/>
                                        </p:tgtEl>
                                        <p:attrNameLst>
                                          <p:attrName>ppt_x</p:attrName>
                                        </p:attrNameLst>
                                      </p:cBhvr>
                                      <p:tavLst>
                                        <p:tav tm="0">
                                          <p:val>
                                            <p:strVal val="1+#ppt_w/2"/>
                                          </p:val>
                                        </p:tav>
                                        <p:tav tm="100000">
                                          <p:val>
                                            <p:strVal val="#ppt_x"/>
                                          </p:val>
                                        </p:tav>
                                      </p:tavLst>
                                    </p:anim>
                                    <p:anim calcmode="lin" valueType="num">
                                      <p:cBhvr additive="base">
                                        <p:cTn id="15" dur="2000" fill="hold"/>
                                        <p:tgtEl>
                                          <p:spTgt spid="13"/>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2000" fill="hold"/>
                                        <p:tgtEl>
                                          <p:spTgt spid="15"/>
                                        </p:tgtEl>
                                        <p:attrNameLst>
                                          <p:attrName>ppt_x</p:attrName>
                                        </p:attrNameLst>
                                      </p:cBhvr>
                                      <p:tavLst>
                                        <p:tav tm="0">
                                          <p:val>
                                            <p:strVal val="1+#ppt_w/2"/>
                                          </p:val>
                                        </p:tav>
                                        <p:tav tm="100000">
                                          <p:val>
                                            <p:strVal val="#ppt_x"/>
                                          </p:val>
                                        </p:tav>
                                      </p:tavLst>
                                    </p:anim>
                                    <p:anim calcmode="lin" valueType="num">
                                      <p:cBhvr additive="base">
                                        <p:cTn id="19" dur="2000" fill="hold"/>
                                        <p:tgtEl>
                                          <p:spTgt spid="1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2000" fill="hold"/>
                                        <p:tgtEl>
                                          <p:spTgt spid="18"/>
                                        </p:tgtEl>
                                        <p:attrNameLst>
                                          <p:attrName>ppt_x</p:attrName>
                                        </p:attrNameLst>
                                      </p:cBhvr>
                                      <p:tavLst>
                                        <p:tav tm="0">
                                          <p:val>
                                            <p:strVal val="1+#ppt_w/2"/>
                                          </p:val>
                                        </p:tav>
                                        <p:tav tm="100000">
                                          <p:val>
                                            <p:strVal val="#ppt_x"/>
                                          </p:val>
                                        </p:tav>
                                      </p:tavLst>
                                    </p:anim>
                                    <p:anim calcmode="lin" valueType="num">
                                      <p:cBhvr additive="base">
                                        <p:cTn id="23" dur="2000" fill="hold"/>
                                        <p:tgtEl>
                                          <p:spTgt spid="1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2000" fill="hold"/>
                                        <p:tgtEl>
                                          <p:spTgt spid="19"/>
                                        </p:tgtEl>
                                        <p:attrNameLst>
                                          <p:attrName>ppt_x</p:attrName>
                                        </p:attrNameLst>
                                      </p:cBhvr>
                                      <p:tavLst>
                                        <p:tav tm="0">
                                          <p:val>
                                            <p:strVal val="1+#ppt_w/2"/>
                                          </p:val>
                                        </p:tav>
                                        <p:tav tm="100000">
                                          <p:val>
                                            <p:strVal val="#ppt_x"/>
                                          </p:val>
                                        </p:tav>
                                      </p:tavLst>
                                    </p:anim>
                                    <p:anim calcmode="lin" valueType="num">
                                      <p:cBhvr additive="base">
                                        <p:cTn id="27" dur="2000" fill="hold"/>
                                        <p:tgtEl>
                                          <p:spTgt spid="1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2000" fill="hold"/>
                                        <p:tgtEl>
                                          <p:spTgt spid="14"/>
                                        </p:tgtEl>
                                        <p:attrNameLst>
                                          <p:attrName>ppt_x</p:attrName>
                                        </p:attrNameLst>
                                      </p:cBhvr>
                                      <p:tavLst>
                                        <p:tav tm="0">
                                          <p:val>
                                            <p:strVal val="0-#ppt_w/2"/>
                                          </p:val>
                                        </p:tav>
                                        <p:tav tm="100000">
                                          <p:val>
                                            <p:strVal val="#ppt_x"/>
                                          </p:val>
                                        </p:tav>
                                      </p:tavLst>
                                    </p:anim>
                                    <p:anim calcmode="lin" valueType="num">
                                      <p:cBhvr additive="base">
                                        <p:cTn id="35" dur="2000" fill="hold"/>
                                        <p:tgtEl>
                                          <p:spTgt spid="14"/>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0-#ppt_w/2"/>
                                          </p:val>
                                        </p:tav>
                                        <p:tav tm="100000">
                                          <p:val>
                                            <p:strVal val="#ppt_x"/>
                                          </p:val>
                                        </p:tav>
                                      </p:tavLst>
                                    </p:anim>
                                    <p:anim calcmode="lin" valueType="num">
                                      <p:cBhvr additive="base">
                                        <p:cTn id="39" dur="2000" fill="hold"/>
                                        <p:tgtEl>
                                          <p:spTgt spid="1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2000" fill="hold"/>
                                        <p:tgtEl>
                                          <p:spTgt spid="17"/>
                                        </p:tgtEl>
                                        <p:attrNameLst>
                                          <p:attrName>ppt_x</p:attrName>
                                        </p:attrNameLst>
                                      </p:cBhvr>
                                      <p:tavLst>
                                        <p:tav tm="0">
                                          <p:val>
                                            <p:strVal val="0-#ppt_w/2"/>
                                          </p:val>
                                        </p:tav>
                                        <p:tav tm="100000">
                                          <p:val>
                                            <p:strVal val="#ppt_x"/>
                                          </p:val>
                                        </p:tav>
                                      </p:tavLst>
                                    </p:anim>
                                    <p:anim calcmode="lin" valueType="num">
                                      <p:cBhvr additive="base">
                                        <p:cTn id="43" dur="2000" fill="hold"/>
                                        <p:tgtEl>
                                          <p:spTgt spid="17"/>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additive="base">
                                        <p:cTn id="46" dur="2000" fill="hold"/>
                                        <p:tgtEl>
                                          <p:spTgt spid="20"/>
                                        </p:tgtEl>
                                        <p:attrNameLst>
                                          <p:attrName>ppt_x</p:attrName>
                                        </p:attrNameLst>
                                      </p:cBhvr>
                                      <p:tavLst>
                                        <p:tav tm="0">
                                          <p:val>
                                            <p:strVal val="0-#ppt_w/2"/>
                                          </p:val>
                                        </p:tav>
                                        <p:tav tm="100000">
                                          <p:val>
                                            <p:strVal val="#ppt_x"/>
                                          </p:val>
                                        </p:tav>
                                      </p:tavLst>
                                    </p:anim>
                                    <p:anim calcmode="lin" valueType="num">
                                      <p:cBhvr additive="base">
                                        <p:cTn id="47" dur="2000" fill="hold"/>
                                        <p:tgtEl>
                                          <p:spTgt spid="20"/>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10800000">
                                      <p:cBhvr>
                                        <p:cTn id="49" dur="2000" fill="hold"/>
                                        <p:tgtEl>
                                          <p:spTgt spid="12"/>
                                        </p:tgtEl>
                                        <p:attrNameLst>
                                          <p:attrName>r</p:attrName>
                                        </p:attrNameLst>
                                      </p:cBhvr>
                                    </p:animRot>
                                  </p:childTnLst>
                                </p:cTn>
                              </p:par>
                              <p:par>
                                <p:cTn id="50" presetID="8" presetClass="emph" presetSubtype="0" fill="hold" grpId="1" nodeType="withEffect">
                                  <p:stCondLst>
                                    <p:cond delay="0"/>
                                  </p:stCondLst>
                                  <p:childTnLst>
                                    <p:animRot by="10800000">
                                      <p:cBhvr>
                                        <p:cTn id="51" dur="2000" fill="hold"/>
                                        <p:tgtEl>
                                          <p:spTgt spid="13"/>
                                        </p:tgtEl>
                                        <p:attrNameLst>
                                          <p:attrName>r</p:attrName>
                                        </p:attrNameLst>
                                      </p:cBhvr>
                                    </p:animRot>
                                  </p:childTnLst>
                                </p:cTn>
                              </p:par>
                              <p:par>
                                <p:cTn id="52" presetID="8" presetClass="emph" presetSubtype="0" fill="hold" grpId="1" nodeType="withEffect">
                                  <p:stCondLst>
                                    <p:cond delay="0"/>
                                  </p:stCondLst>
                                  <p:childTnLst>
                                    <p:animRot by="10800000">
                                      <p:cBhvr>
                                        <p:cTn id="53" dur="2000" fill="hold"/>
                                        <p:tgtEl>
                                          <p:spTgt spid="15"/>
                                        </p:tgtEl>
                                        <p:attrNameLst>
                                          <p:attrName>r</p:attrName>
                                        </p:attrNameLst>
                                      </p:cBhvr>
                                    </p:animRot>
                                  </p:childTnLst>
                                </p:cTn>
                              </p:par>
                              <p:par>
                                <p:cTn id="54" presetID="8" presetClass="emph" presetSubtype="0" fill="hold" grpId="1" nodeType="withEffect">
                                  <p:stCondLst>
                                    <p:cond delay="0"/>
                                  </p:stCondLst>
                                  <p:childTnLst>
                                    <p:animRot by="10800000">
                                      <p:cBhvr>
                                        <p:cTn id="55" dur="2000" fill="hold"/>
                                        <p:tgtEl>
                                          <p:spTgt spid="18"/>
                                        </p:tgtEl>
                                        <p:attrNameLst>
                                          <p:attrName>r</p:attrName>
                                        </p:attrNameLst>
                                      </p:cBhvr>
                                    </p:animRot>
                                  </p:childTnLst>
                                </p:cTn>
                              </p:par>
                              <p:par>
                                <p:cTn id="56" presetID="8" presetClass="emph" presetSubtype="0" fill="hold" grpId="1" nodeType="withEffect">
                                  <p:stCondLst>
                                    <p:cond delay="0"/>
                                  </p:stCondLst>
                                  <p:childTnLst>
                                    <p:animRot by="10800000">
                                      <p:cBhvr>
                                        <p:cTn id="57" dur="2000" fill="hold"/>
                                        <p:tgtEl>
                                          <p:spTgt spid="19"/>
                                        </p:tgtEl>
                                        <p:attrNameLst>
                                          <p:attrName>r</p:attrName>
                                        </p:attrNameLst>
                                      </p:cBhvr>
                                    </p:animRot>
                                  </p:childTnLst>
                                </p:cTn>
                              </p:par>
                              <p:par>
                                <p:cTn id="58" presetID="8" presetClass="emph" presetSubtype="0" fill="hold" grpId="1" nodeType="withEffect">
                                  <p:stCondLst>
                                    <p:cond delay="0"/>
                                  </p:stCondLst>
                                  <p:childTnLst>
                                    <p:animRot by="-10800000">
                                      <p:cBhvr>
                                        <p:cTn id="59" dur="2000" fill="hold"/>
                                        <p:tgtEl>
                                          <p:spTgt spid="10"/>
                                        </p:tgtEl>
                                        <p:attrNameLst>
                                          <p:attrName>r</p:attrName>
                                        </p:attrNameLst>
                                      </p:cBhvr>
                                    </p:animRot>
                                  </p:childTnLst>
                                </p:cTn>
                              </p:par>
                              <p:par>
                                <p:cTn id="60" presetID="8" presetClass="emph" presetSubtype="0" fill="hold" grpId="1" nodeType="withEffect">
                                  <p:stCondLst>
                                    <p:cond delay="0"/>
                                  </p:stCondLst>
                                  <p:childTnLst>
                                    <p:animRot by="-10800000">
                                      <p:cBhvr>
                                        <p:cTn id="61" dur="2000" fill="hold"/>
                                        <p:tgtEl>
                                          <p:spTgt spid="14"/>
                                        </p:tgtEl>
                                        <p:attrNameLst>
                                          <p:attrName>r</p:attrName>
                                        </p:attrNameLst>
                                      </p:cBhvr>
                                    </p:animRot>
                                  </p:childTnLst>
                                </p:cTn>
                              </p:par>
                              <p:par>
                                <p:cTn id="62" presetID="8" presetClass="emph" presetSubtype="0" fill="hold" grpId="1" nodeType="withEffect">
                                  <p:stCondLst>
                                    <p:cond delay="0"/>
                                  </p:stCondLst>
                                  <p:childTnLst>
                                    <p:animRot by="-10800000">
                                      <p:cBhvr>
                                        <p:cTn id="63" dur="2000" fill="hold"/>
                                        <p:tgtEl>
                                          <p:spTgt spid="16"/>
                                        </p:tgtEl>
                                        <p:attrNameLst>
                                          <p:attrName>r</p:attrName>
                                        </p:attrNameLst>
                                      </p:cBhvr>
                                    </p:animRot>
                                  </p:childTnLst>
                                </p:cTn>
                              </p:par>
                              <p:par>
                                <p:cTn id="64" presetID="8" presetClass="emph" presetSubtype="0" fill="hold" grpId="1" nodeType="withEffect">
                                  <p:stCondLst>
                                    <p:cond delay="0"/>
                                  </p:stCondLst>
                                  <p:childTnLst>
                                    <p:animRot by="-10800000">
                                      <p:cBhvr>
                                        <p:cTn id="65" dur="2000" fill="hold"/>
                                        <p:tgtEl>
                                          <p:spTgt spid="17"/>
                                        </p:tgtEl>
                                        <p:attrNameLst>
                                          <p:attrName>r</p:attrName>
                                        </p:attrNameLst>
                                      </p:cBhvr>
                                    </p:animRot>
                                  </p:childTnLst>
                                </p:cTn>
                              </p:par>
                              <p:par>
                                <p:cTn id="66" presetID="8" presetClass="emph" presetSubtype="0" fill="hold" grpId="1" nodeType="withEffect">
                                  <p:stCondLst>
                                    <p:cond delay="0"/>
                                  </p:stCondLst>
                                  <p:childTnLst>
                                    <p:animRot by="-10800000">
                                      <p:cBhvr>
                                        <p:cTn id="67" dur="2000" fill="hold"/>
                                        <p:tgtEl>
                                          <p:spTgt spid="20"/>
                                        </p:tgtEl>
                                        <p:attrNameLst>
                                          <p:attrName>r</p:attrName>
                                        </p:attrNameLst>
                                      </p:cBhvr>
                                    </p:animRot>
                                  </p:childTnLst>
                                </p:cTn>
                              </p:par>
                            </p:childTnLst>
                          </p:cTn>
                        </p:par>
                        <p:par>
                          <p:cTn id="68" fill="hold">
                            <p:stCondLst>
                              <p:cond delay="2000"/>
                            </p:stCondLst>
                            <p:childTnLst>
                              <p:par>
                                <p:cTn id="69" presetID="8" presetClass="emph" presetSubtype="0" fill="hold" grpId="2" nodeType="afterEffect">
                                  <p:stCondLst>
                                    <p:cond delay="0"/>
                                  </p:stCondLst>
                                  <p:childTnLst>
                                    <p:animRot by="21600000">
                                      <p:cBhvr>
                                        <p:cTn id="70" dur="2000" fill="hold"/>
                                        <p:tgtEl>
                                          <p:spTgt spid="12"/>
                                        </p:tgtEl>
                                        <p:attrNameLst>
                                          <p:attrName>r</p:attrName>
                                        </p:attrNameLst>
                                      </p:cBhvr>
                                    </p:animRot>
                                  </p:childTnLst>
                                </p:cTn>
                              </p:par>
                              <p:par>
                                <p:cTn id="71" presetID="8" presetClass="emph" presetSubtype="0" fill="hold" grpId="2"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fill="hold" grpId="2" nodeType="withEffect">
                                  <p:stCondLst>
                                    <p:cond delay="0"/>
                                  </p:stCondLst>
                                  <p:childTnLst>
                                    <p:animRot by="21600000">
                                      <p:cBhvr>
                                        <p:cTn id="74" dur="2000" fill="hold"/>
                                        <p:tgtEl>
                                          <p:spTgt spid="15"/>
                                        </p:tgtEl>
                                        <p:attrNameLst>
                                          <p:attrName>r</p:attrName>
                                        </p:attrNameLst>
                                      </p:cBhvr>
                                    </p:animRot>
                                  </p:childTnLst>
                                </p:cTn>
                              </p:par>
                              <p:par>
                                <p:cTn id="75" presetID="8" presetClass="emph" presetSubtype="0" fill="hold" grpId="2" nodeType="withEffect">
                                  <p:stCondLst>
                                    <p:cond delay="0"/>
                                  </p:stCondLst>
                                  <p:childTnLst>
                                    <p:animRot by="21600000">
                                      <p:cBhvr>
                                        <p:cTn id="76" dur="2000" fill="hold"/>
                                        <p:tgtEl>
                                          <p:spTgt spid="18"/>
                                        </p:tgtEl>
                                        <p:attrNameLst>
                                          <p:attrName>r</p:attrName>
                                        </p:attrNameLst>
                                      </p:cBhvr>
                                    </p:animRot>
                                  </p:childTnLst>
                                </p:cTn>
                              </p:par>
                              <p:par>
                                <p:cTn id="77" presetID="8" presetClass="emph" presetSubtype="0" fill="hold" grpId="2" nodeType="withEffect">
                                  <p:stCondLst>
                                    <p:cond delay="0"/>
                                  </p:stCondLst>
                                  <p:childTnLst>
                                    <p:animRot by="21600000">
                                      <p:cBhvr>
                                        <p:cTn id="78" dur="2000" fill="hold"/>
                                        <p:tgtEl>
                                          <p:spTgt spid="19"/>
                                        </p:tgtEl>
                                        <p:attrNameLst>
                                          <p:attrName>r</p:attrName>
                                        </p:attrNameLst>
                                      </p:cBhvr>
                                    </p:animRot>
                                  </p:childTnLst>
                                </p:cTn>
                              </p:par>
                              <p:par>
                                <p:cTn id="79" presetID="8" presetClass="emph" presetSubtype="0" fill="hold" grpId="2" nodeType="withEffect">
                                  <p:stCondLst>
                                    <p:cond delay="0"/>
                                  </p:stCondLst>
                                  <p:childTnLst>
                                    <p:animRot by="-21600000">
                                      <p:cBhvr>
                                        <p:cTn id="80" dur="2000" fill="hold"/>
                                        <p:tgtEl>
                                          <p:spTgt spid="10"/>
                                        </p:tgtEl>
                                        <p:attrNameLst>
                                          <p:attrName>r</p:attrName>
                                        </p:attrNameLst>
                                      </p:cBhvr>
                                    </p:animRot>
                                  </p:childTnLst>
                                </p:cTn>
                              </p:par>
                              <p:par>
                                <p:cTn id="81" presetID="8" presetClass="emph" presetSubtype="0" fill="hold" grpId="2"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fill="hold" grpId="2"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fill="hold" grpId="2" nodeType="withEffect">
                                  <p:stCondLst>
                                    <p:cond delay="0"/>
                                  </p:stCondLst>
                                  <p:childTnLst>
                                    <p:animRot by="-21600000">
                                      <p:cBhvr>
                                        <p:cTn id="86" dur="2000" fill="hold"/>
                                        <p:tgtEl>
                                          <p:spTgt spid="17"/>
                                        </p:tgtEl>
                                        <p:attrNameLst>
                                          <p:attrName>r</p:attrName>
                                        </p:attrNameLst>
                                      </p:cBhvr>
                                    </p:animRot>
                                  </p:childTnLst>
                                </p:cTn>
                              </p:par>
                              <p:par>
                                <p:cTn id="87" presetID="8" presetClass="emph" presetSubtype="0" fill="hold" grpId="2" nodeType="withEffect">
                                  <p:stCondLst>
                                    <p:cond delay="0"/>
                                  </p:stCondLst>
                                  <p:childTnLst>
                                    <p:animRot by="-21600000">
                                      <p:cBhvr>
                                        <p:cTn id="88" dur="2000" fill="hold"/>
                                        <p:tgtEl>
                                          <p:spTgt spid="20"/>
                                        </p:tgtEl>
                                        <p:attrNameLst>
                                          <p:attrName>r</p:attrName>
                                        </p:attrNameLst>
                                      </p:cBhvr>
                                    </p:animRot>
                                  </p:childTnLst>
                                </p:cTn>
                              </p:par>
                            </p:childTnLst>
                          </p:cTn>
                        </p:par>
                        <p:par>
                          <p:cTn id="89" fill="hold">
                            <p:stCondLst>
                              <p:cond delay="4000"/>
                            </p:stCondLst>
                            <p:childTnLst>
                              <p:par>
                                <p:cTn id="90" presetID="2" presetClass="exit" presetSubtype="2" fill="hold" grpId="3" nodeType="afterEffect">
                                  <p:stCondLst>
                                    <p:cond delay="0"/>
                                  </p:stCondLst>
                                  <p:childTnLst>
                                    <p:anim calcmode="lin" valueType="num">
                                      <p:cBhvr additive="base">
                                        <p:cTn id="91" dur="2000"/>
                                        <p:tgtEl>
                                          <p:spTgt spid="12"/>
                                        </p:tgtEl>
                                        <p:attrNameLst>
                                          <p:attrName>ppt_x</p:attrName>
                                        </p:attrNameLst>
                                      </p:cBhvr>
                                      <p:tavLst>
                                        <p:tav tm="0">
                                          <p:val>
                                            <p:strVal val="ppt_x"/>
                                          </p:val>
                                        </p:tav>
                                        <p:tav tm="100000">
                                          <p:val>
                                            <p:strVal val="1+ppt_w/2"/>
                                          </p:val>
                                        </p:tav>
                                      </p:tavLst>
                                    </p:anim>
                                    <p:anim calcmode="lin" valueType="num">
                                      <p:cBhvr additive="base">
                                        <p:cTn id="92" dur="2000"/>
                                        <p:tgtEl>
                                          <p:spTgt spid="12"/>
                                        </p:tgtEl>
                                        <p:attrNameLst>
                                          <p:attrName>ppt_y</p:attrName>
                                        </p:attrNameLst>
                                      </p:cBhvr>
                                      <p:tavLst>
                                        <p:tav tm="0">
                                          <p:val>
                                            <p:strVal val="ppt_y"/>
                                          </p:val>
                                        </p:tav>
                                        <p:tav tm="100000">
                                          <p:val>
                                            <p:strVal val="ppt_y"/>
                                          </p:val>
                                        </p:tav>
                                      </p:tavLst>
                                    </p:anim>
                                    <p:set>
                                      <p:cBhvr>
                                        <p:cTn id="93" dur="1" fill="hold">
                                          <p:stCondLst>
                                            <p:cond delay="1999"/>
                                          </p:stCondLst>
                                        </p:cTn>
                                        <p:tgtEl>
                                          <p:spTgt spid="12"/>
                                        </p:tgtEl>
                                        <p:attrNameLst>
                                          <p:attrName>style.visibility</p:attrName>
                                        </p:attrNameLst>
                                      </p:cBhvr>
                                      <p:to>
                                        <p:strVal val="hidden"/>
                                      </p:to>
                                    </p:set>
                                  </p:childTnLst>
                                </p:cTn>
                              </p:par>
                              <p:par>
                                <p:cTn id="94" presetID="2" presetClass="exit" presetSubtype="2" fill="hold" grpId="3" nodeType="withEffect">
                                  <p:stCondLst>
                                    <p:cond delay="0"/>
                                  </p:stCondLst>
                                  <p:childTnLst>
                                    <p:anim calcmode="lin" valueType="num">
                                      <p:cBhvr additive="base">
                                        <p:cTn id="95" dur="2000"/>
                                        <p:tgtEl>
                                          <p:spTgt spid="13"/>
                                        </p:tgtEl>
                                        <p:attrNameLst>
                                          <p:attrName>ppt_x</p:attrName>
                                        </p:attrNameLst>
                                      </p:cBhvr>
                                      <p:tavLst>
                                        <p:tav tm="0">
                                          <p:val>
                                            <p:strVal val="ppt_x"/>
                                          </p:val>
                                        </p:tav>
                                        <p:tav tm="100000">
                                          <p:val>
                                            <p:strVal val="1+ppt_w/2"/>
                                          </p:val>
                                        </p:tav>
                                      </p:tavLst>
                                    </p:anim>
                                    <p:anim calcmode="lin" valueType="num">
                                      <p:cBhvr additive="base">
                                        <p:cTn id="96" dur="2000"/>
                                        <p:tgtEl>
                                          <p:spTgt spid="13"/>
                                        </p:tgtEl>
                                        <p:attrNameLst>
                                          <p:attrName>ppt_y</p:attrName>
                                        </p:attrNameLst>
                                      </p:cBhvr>
                                      <p:tavLst>
                                        <p:tav tm="0">
                                          <p:val>
                                            <p:strVal val="ppt_y"/>
                                          </p:val>
                                        </p:tav>
                                        <p:tav tm="100000">
                                          <p:val>
                                            <p:strVal val="ppt_y"/>
                                          </p:val>
                                        </p:tav>
                                      </p:tavLst>
                                    </p:anim>
                                    <p:set>
                                      <p:cBhvr>
                                        <p:cTn id="97" dur="1" fill="hold">
                                          <p:stCondLst>
                                            <p:cond delay="1999"/>
                                          </p:stCondLst>
                                        </p:cTn>
                                        <p:tgtEl>
                                          <p:spTgt spid="13"/>
                                        </p:tgtEl>
                                        <p:attrNameLst>
                                          <p:attrName>style.visibility</p:attrName>
                                        </p:attrNameLst>
                                      </p:cBhvr>
                                      <p:to>
                                        <p:strVal val="hidden"/>
                                      </p:to>
                                    </p:set>
                                  </p:childTnLst>
                                </p:cTn>
                              </p:par>
                              <p:par>
                                <p:cTn id="98" presetID="2" presetClass="exit" presetSubtype="2" fill="hold" grpId="3" nodeType="withEffect">
                                  <p:stCondLst>
                                    <p:cond delay="0"/>
                                  </p:stCondLst>
                                  <p:childTnLst>
                                    <p:anim calcmode="lin" valueType="num">
                                      <p:cBhvr additive="base">
                                        <p:cTn id="99" dur="2000"/>
                                        <p:tgtEl>
                                          <p:spTgt spid="15"/>
                                        </p:tgtEl>
                                        <p:attrNameLst>
                                          <p:attrName>ppt_x</p:attrName>
                                        </p:attrNameLst>
                                      </p:cBhvr>
                                      <p:tavLst>
                                        <p:tav tm="0">
                                          <p:val>
                                            <p:strVal val="ppt_x"/>
                                          </p:val>
                                        </p:tav>
                                        <p:tav tm="100000">
                                          <p:val>
                                            <p:strVal val="1+ppt_w/2"/>
                                          </p:val>
                                        </p:tav>
                                      </p:tavLst>
                                    </p:anim>
                                    <p:anim calcmode="lin" valueType="num">
                                      <p:cBhvr additive="base">
                                        <p:cTn id="100" dur="2000"/>
                                        <p:tgtEl>
                                          <p:spTgt spid="15"/>
                                        </p:tgtEl>
                                        <p:attrNameLst>
                                          <p:attrName>ppt_y</p:attrName>
                                        </p:attrNameLst>
                                      </p:cBhvr>
                                      <p:tavLst>
                                        <p:tav tm="0">
                                          <p:val>
                                            <p:strVal val="ppt_y"/>
                                          </p:val>
                                        </p:tav>
                                        <p:tav tm="100000">
                                          <p:val>
                                            <p:strVal val="ppt_y"/>
                                          </p:val>
                                        </p:tav>
                                      </p:tavLst>
                                    </p:anim>
                                    <p:set>
                                      <p:cBhvr>
                                        <p:cTn id="101" dur="1" fill="hold">
                                          <p:stCondLst>
                                            <p:cond delay="1999"/>
                                          </p:stCondLst>
                                        </p:cTn>
                                        <p:tgtEl>
                                          <p:spTgt spid="15"/>
                                        </p:tgtEl>
                                        <p:attrNameLst>
                                          <p:attrName>style.visibility</p:attrName>
                                        </p:attrNameLst>
                                      </p:cBhvr>
                                      <p:to>
                                        <p:strVal val="hidden"/>
                                      </p:to>
                                    </p:set>
                                  </p:childTnLst>
                                </p:cTn>
                              </p:par>
                              <p:par>
                                <p:cTn id="102" presetID="2" presetClass="exit" presetSubtype="2" fill="hold" grpId="3" nodeType="withEffect">
                                  <p:stCondLst>
                                    <p:cond delay="0"/>
                                  </p:stCondLst>
                                  <p:childTnLst>
                                    <p:anim calcmode="lin" valueType="num">
                                      <p:cBhvr additive="base">
                                        <p:cTn id="103" dur="2000"/>
                                        <p:tgtEl>
                                          <p:spTgt spid="18"/>
                                        </p:tgtEl>
                                        <p:attrNameLst>
                                          <p:attrName>ppt_x</p:attrName>
                                        </p:attrNameLst>
                                      </p:cBhvr>
                                      <p:tavLst>
                                        <p:tav tm="0">
                                          <p:val>
                                            <p:strVal val="ppt_x"/>
                                          </p:val>
                                        </p:tav>
                                        <p:tav tm="100000">
                                          <p:val>
                                            <p:strVal val="1+ppt_w/2"/>
                                          </p:val>
                                        </p:tav>
                                      </p:tavLst>
                                    </p:anim>
                                    <p:anim calcmode="lin" valueType="num">
                                      <p:cBhvr additive="base">
                                        <p:cTn id="104" dur="2000"/>
                                        <p:tgtEl>
                                          <p:spTgt spid="18"/>
                                        </p:tgtEl>
                                        <p:attrNameLst>
                                          <p:attrName>ppt_y</p:attrName>
                                        </p:attrNameLst>
                                      </p:cBhvr>
                                      <p:tavLst>
                                        <p:tav tm="0">
                                          <p:val>
                                            <p:strVal val="ppt_y"/>
                                          </p:val>
                                        </p:tav>
                                        <p:tav tm="100000">
                                          <p:val>
                                            <p:strVal val="ppt_y"/>
                                          </p:val>
                                        </p:tav>
                                      </p:tavLst>
                                    </p:anim>
                                    <p:set>
                                      <p:cBhvr>
                                        <p:cTn id="105" dur="1" fill="hold">
                                          <p:stCondLst>
                                            <p:cond delay="1999"/>
                                          </p:stCondLst>
                                        </p:cTn>
                                        <p:tgtEl>
                                          <p:spTgt spid="18"/>
                                        </p:tgtEl>
                                        <p:attrNameLst>
                                          <p:attrName>style.visibility</p:attrName>
                                        </p:attrNameLst>
                                      </p:cBhvr>
                                      <p:to>
                                        <p:strVal val="hidden"/>
                                      </p:to>
                                    </p:set>
                                  </p:childTnLst>
                                </p:cTn>
                              </p:par>
                              <p:par>
                                <p:cTn id="106" presetID="2" presetClass="exit" presetSubtype="2" fill="hold" grpId="3" nodeType="withEffect">
                                  <p:stCondLst>
                                    <p:cond delay="0"/>
                                  </p:stCondLst>
                                  <p:childTnLst>
                                    <p:anim calcmode="lin" valueType="num">
                                      <p:cBhvr additive="base">
                                        <p:cTn id="107" dur="2000"/>
                                        <p:tgtEl>
                                          <p:spTgt spid="19"/>
                                        </p:tgtEl>
                                        <p:attrNameLst>
                                          <p:attrName>ppt_x</p:attrName>
                                        </p:attrNameLst>
                                      </p:cBhvr>
                                      <p:tavLst>
                                        <p:tav tm="0">
                                          <p:val>
                                            <p:strVal val="ppt_x"/>
                                          </p:val>
                                        </p:tav>
                                        <p:tav tm="100000">
                                          <p:val>
                                            <p:strVal val="1+ppt_w/2"/>
                                          </p:val>
                                        </p:tav>
                                      </p:tavLst>
                                    </p:anim>
                                    <p:anim calcmode="lin" valueType="num">
                                      <p:cBhvr additive="base">
                                        <p:cTn id="108" dur="2000"/>
                                        <p:tgtEl>
                                          <p:spTgt spid="19"/>
                                        </p:tgtEl>
                                        <p:attrNameLst>
                                          <p:attrName>ppt_y</p:attrName>
                                        </p:attrNameLst>
                                      </p:cBhvr>
                                      <p:tavLst>
                                        <p:tav tm="0">
                                          <p:val>
                                            <p:strVal val="ppt_y"/>
                                          </p:val>
                                        </p:tav>
                                        <p:tav tm="100000">
                                          <p:val>
                                            <p:strVal val="ppt_y"/>
                                          </p:val>
                                        </p:tav>
                                      </p:tavLst>
                                    </p:anim>
                                    <p:set>
                                      <p:cBhvr>
                                        <p:cTn id="109" dur="1" fill="hold">
                                          <p:stCondLst>
                                            <p:cond delay="1999"/>
                                          </p:stCondLst>
                                        </p:cTn>
                                        <p:tgtEl>
                                          <p:spTgt spid="19"/>
                                        </p:tgtEl>
                                        <p:attrNameLst>
                                          <p:attrName>style.visibility</p:attrName>
                                        </p:attrNameLst>
                                      </p:cBhvr>
                                      <p:to>
                                        <p:strVal val="hidden"/>
                                      </p:to>
                                    </p:set>
                                  </p:childTnLst>
                                </p:cTn>
                              </p:par>
                              <p:par>
                                <p:cTn id="110" presetID="2" presetClass="exit" presetSubtype="8" fill="hold" grpId="3" nodeType="withEffect">
                                  <p:stCondLst>
                                    <p:cond delay="0"/>
                                  </p:stCondLst>
                                  <p:childTnLst>
                                    <p:anim calcmode="lin" valueType="num">
                                      <p:cBhvr additive="base">
                                        <p:cTn id="111" dur="2000"/>
                                        <p:tgtEl>
                                          <p:spTgt spid="10"/>
                                        </p:tgtEl>
                                        <p:attrNameLst>
                                          <p:attrName>ppt_x</p:attrName>
                                        </p:attrNameLst>
                                      </p:cBhvr>
                                      <p:tavLst>
                                        <p:tav tm="0">
                                          <p:val>
                                            <p:strVal val="ppt_x"/>
                                          </p:val>
                                        </p:tav>
                                        <p:tav tm="100000">
                                          <p:val>
                                            <p:strVal val="0-ppt_w/2"/>
                                          </p:val>
                                        </p:tav>
                                      </p:tavLst>
                                    </p:anim>
                                    <p:anim calcmode="lin" valueType="num">
                                      <p:cBhvr additive="base">
                                        <p:cTn id="112" dur="2000"/>
                                        <p:tgtEl>
                                          <p:spTgt spid="10"/>
                                        </p:tgtEl>
                                        <p:attrNameLst>
                                          <p:attrName>ppt_y</p:attrName>
                                        </p:attrNameLst>
                                      </p:cBhvr>
                                      <p:tavLst>
                                        <p:tav tm="0">
                                          <p:val>
                                            <p:strVal val="ppt_y"/>
                                          </p:val>
                                        </p:tav>
                                        <p:tav tm="100000">
                                          <p:val>
                                            <p:strVal val="ppt_y"/>
                                          </p:val>
                                        </p:tav>
                                      </p:tavLst>
                                    </p:anim>
                                    <p:set>
                                      <p:cBhvr>
                                        <p:cTn id="113" dur="1" fill="hold">
                                          <p:stCondLst>
                                            <p:cond delay="1999"/>
                                          </p:stCondLst>
                                        </p:cTn>
                                        <p:tgtEl>
                                          <p:spTgt spid="10"/>
                                        </p:tgtEl>
                                        <p:attrNameLst>
                                          <p:attrName>style.visibility</p:attrName>
                                        </p:attrNameLst>
                                      </p:cBhvr>
                                      <p:to>
                                        <p:strVal val="hidden"/>
                                      </p:to>
                                    </p:set>
                                  </p:childTnLst>
                                </p:cTn>
                              </p:par>
                              <p:par>
                                <p:cTn id="114" presetID="2" presetClass="exit" presetSubtype="8" fill="hold" grpId="3" nodeType="withEffect">
                                  <p:stCondLst>
                                    <p:cond delay="0"/>
                                  </p:stCondLst>
                                  <p:childTnLst>
                                    <p:anim calcmode="lin" valueType="num">
                                      <p:cBhvr additive="base">
                                        <p:cTn id="115" dur="2000"/>
                                        <p:tgtEl>
                                          <p:spTgt spid="14"/>
                                        </p:tgtEl>
                                        <p:attrNameLst>
                                          <p:attrName>ppt_x</p:attrName>
                                        </p:attrNameLst>
                                      </p:cBhvr>
                                      <p:tavLst>
                                        <p:tav tm="0">
                                          <p:val>
                                            <p:strVal val="ppt_x"/>
                                          </p:val>
                                        </p:tav>
                                        <p:tav tm="100000">
                                          <p:val>
                                            <p:strVal val="0-ppt_w/2"/>
                                          </p:val>
                                        </p:tav>
                                      </p:tavLst>
                                    </p:anim>
                                    <p:anim calcmode="lin" valueType="num">
                                      <p:cBhvr additive="base">
                                        <p:cTn id="116" dur="2000"/>
                                        <p:tgtEl>
                                          <p:spTgt spid="14"/>
                                        </p:tgtEl>
                                        <p:attrNameLst>
                                          <p:attrName>ppt_y</p:attrName>
                                        </p:attrNameLst>
                                      </p:cBhvr>
                                      <p:tavLst>
                                        <p:tav tm="0">
                                          <p:val>
                                            <p:strVal val="ppt_y"/>
                                          </p:val>
                                        </p:tav>
                                        <p:tav tm="100000">
                                          <p:val>
                                            <p:strVal val="ppt_y"/>
                                          </p:val>
                                        </p:tav>
                                      </p:tavLst>
                                    </p:anim>
                                    <p:set>
                                      <p:cBhvr>
                                        <p:cTn id="117" dur="1" fill="hold">
                                          <p:stCondLst>
                                            <p:cond delay="1999"/>
                                          </p:stCondLst>
                                        </p:cTn>
                                        <p:tgtEl>
                                          <p:spTgt spid="14"/>
                                        </p:tgtEl>
                                        <p:attrNameLst>
                                          <p:attrName>style.visibility</p:attrName>
                                        </p:attrNameLst>
                                      </p:cBhvr>
                                      <p:to>
                                        <p:strVal val="hidden"/>
                                      </p:to>
                                    </p:set>
                                  </p:childTnLst>
                                </p:cTn>
                              </p:par>
                              <p:par>
                                <p:cTn id="118" presetID="2" presetClass="exit" presetSubtype="8" fill="hold" grpId="3" nodeType="withEffect">
                                  <p:stCondLst>
                                    <p:cond delay="0"/>
                                  </p:stCondLst>
                                  <p:childTnLst>
                                    <p:anim calcmode="lin" valueType="num">
                                      <p:cBhvr additive="base">
                                        <p:cTn id="119" dur="2000"/>
                                        <p:tgtEl>
                                          <p:spTgt spid="16"/>
                                        </p:tgtEl>
                                        <p:attrNameLst>
                                          <p:attrName>ppt_x</p:attrName>
                                        </p:attrNameLst>
                                      </p:cBhvr>
                                      <p:tavLst>
                                        <p:tav tm="0">
                                          <p:val>
                                            <p:strVal val="ppt_x"/>
                                          </p:val>
                                        </p:tav>
                                        <p:tav tm="100000">
                                          <p:val>
                                            <p:strVal val="0-ppt_w/2"/>
                                          </p:val>
                                        </p:tav>
                                      </p:tavLst>
                                    </p:anim>
                                    <p:anim calcmode="lin" valueType="num">
                                      <p:cBhvr additive="base">
                                        <p:cTn id="120" dur="2000"/>
                                        <p:tgtEl>
                                          <p:spTgt spid="16"/>
                                        </p:tgtEl>
                                        <p:attrNameLst>
                                          <p:attrName>ppt_y</p:attrName>
                                        </p:attrNameLst>
                                      </p:cBhvr>
                                      <p:tavLst>
                                        <p:tav tm="0">
                                          <p:val>
                                            <p:strVal val="ppt_y"/>
                                          </p:val>
                                        </p:tav>
                                        <p:tav tm="100000">
                                          <p:val>
                                            <p:strVal val="ppt_y"/>
                                          </p:val>
                                        </p:tav>
                                      </p:tavLst>
                                    </p:anim>
                                    <p:set>
                                      <p:cBhvr>
                                        <p:cTn id="121" dur="1" fill="hold">
                                          <p:stCondLst>
                                            <p:cond delay="1999"/>
                                          </p:stCondLst>
                                        </p:cTn>
                                        <p:tgtEl>
                                          <p:spTgt spid="16"/>
                                        </p:tgtEl>
                                        <p:attrNameLst>
                                          <p:attrName>style.visibility</p:attrName>
                                        </p:attrNameLst>
                                      </p:cBhvr>
                                      <p:to>
                                        <p:strVal val="hidden"/>
                                      </p:to>
                                    </p:set>
                                  </p:childTnLst>
                                </p:cTn>
                              </p:par>
                              <p:par>
                                <p:cTn id="122" presetID="2" presetClass="exit" presetSubtype="8" fill="hold" grpId="3" nodeType="withEffect">
                                  <p:stCondLst>
                                    <p:cond delay="0"/>
                                  </p:stCondLst>
                                  <p:childTnLst>
                                    <p:anim calcmode="lin" valueType="num">
                                      <p:cBhvr additive="base">
                                        <p:cTn id="123" dur="2000"/>
                                        <p:tgtEl>
                                          <p:spTgt spid="17"/>
                                        </p:tgtEl>
                                        <p:attrNameLst>
                                          <p:attrName>ppt_x</p:attrName>
                                        </p:attrNameLst>
                                      </p:cBhvr>
                                      <p:tavLst>
                                        <p:tav tm="0">
                                          <p:val>
                                            <p:strVal val="ppt_x"/>
                                          </p:val>
                                        </p:tav>
                                        <p:tav tm="100000">
                                          <p:val>
                                            <p:strVal val="0-ppt_w/2"/>
                                          </p:val>
                                        </p:tav>
                                      </p:tavLst>
                                    </p:anim>
                                    <p:anim calcmode="lin" valueType="num">
                                      <p:cBhvr additive="base">
                                        <p:cTn id="124" dur="2000"/>
                                        <p:tgtEl>
                                          <p:spTgt spid="17"/>
                                        </p:tgtEl>
                                        <p:attrNameLst>
                                          <p:attrName>ppt_y</p:attrName>
                                        </p:attrNameLst>
                                      </p:cBhvr>
                                      <p:tavLst>
                                        <p:tav tm="0">
                                          <p:val>
                                            <p:strVal val="ppt_y"/>
                                          </p:val>
                                        </p:tav>
                                        <p:tav tm="100000">
                                          <p:val>
                                            <p:strVal val="ppt_y"/>
                                          </p:val>
                                        </p:tav>
                                      </p:tavLst>
                                    </p:anim>
                                    <p:set>
                                      <p:cBhvr>
                                        <p:cTn id="125" dur="1" fill="hold">
                                          <p:stCondLst>
                                            <p:cond delay="1999"/>
                                          </p:stCondLst>
                                        </p:cTn>
                                        <p:tgtEl>
                                          <p:spTgt spid="17"/>
                                        </p:tgtEl>
                                        <p:attrNameLst>
                                          <p:attrName>style.visibility</p:attrName>
                                        </p:attrNameLst>
                                      </p:cBhvr>
                                      <p:to>
                                        <p:strVal val="hidden"/>
                                      </p:to>
                                    </p:set>
                                  </p:childTnLst>
                                </p:cTn>
                              </p:par>
                              <p:par>
                                <p:cTn id="126" presetID="2" presetClass="exit" presetSubtype="8" fill="hold" grpId="3" nodeType="withEffect">
                                  <p:stCondLst>
                                    <p:cond delay="0"/>
                                  </p:stCondLst>
                                  <p:childTnLst>
                                    <p:anim calcmode="lin" valueType="num">
                                      <p:cBhvr additive="base">
                                        <p:cTn id="127" dur="2000"/>
                                        <p:tgtEl>
                                          <p:spTgt spid="20"/>
                                        </p:tgtEl>
                                        <p:attrNameLst>
                                          <p:attrName>ppt_x</p:attrName>
                                        </p:attrNameLst>
                                      </p:cBhvr>
                                      <p:tavLst>
                                        <p:tav tm="0">
                                          <p:val>
                                            <p:strVal val="ppt_x"/>
                                          </p:val>
                                        </p:tav>
                                        <p:tav tm="100000">
                                          <p:val>
                                            <p:strVal val="0-ppt_w/2"/>
                                          </p:val>
                                        </p:tav>
                                      </p:tavLst>
                                    </p:anim>
                                    <p:anim calcmode="lin" valueType="num">
                                      <p:cBhvr additive="base">
                                        <p:cTn id="128" dur="2000"/>
                                        <p:tgtEl>
                                          <p:spTgt spid="20"/>
                                        </p:tgtEl>
                                        <p:attrNameLst>
                                          <p:attrName>ppt_y</p:attrName>
                                        </p:attrNameLst>
                                      </p:cBhvr>
                                      <p:tavLst>
                                        <p:tav tm="0">
                                          <p:val>
                                            <p:strVal val="ppt_y"/>
                                          </p:val>
                                        </p:tav>
                                        <p:tav tm="100000">
                                          <p:val>
                                            <p:strVal val="ppt_y"/>
                                          </p:val>
                                        </p:tav>
                                      </p:tavLst>
                                    </p:anim>
                                    <p:set>
                                      <p:cBhvr>
                                        <p:cTn id="129" dur="1" fill="hold">
                                          <p:stCondLst>
                                            <p:cond delay="1999"/>
                                          </p:stCondLst>
                                        </p:cTn>
                                        <p:tgtEl>
                                          <p:spTgt spid="20"/>
                                        </p:tgtEl>
                                        <p:attrNameLst>
                                          <p:attrName>style.visibility</p:attrName>
                                        </p:attrNameLst>
                                      </p:cBhvr>
                                      <p:to>
                                        <p:strVal val="hidden"/>
                                      </p:to>
                                    </p:set>
                                  </p:childTnLst>
                                </p:cTn>
                              </p:par>
                              <p:par>
                                <p:cTn id="130" presetID="23" presetClass="entr" presetSubtype="272"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 calcmode="lin" valueType="num">
                                      <p:cBhvr>
                                        <p:cTn id="132" dur="2000" fill="hold"/>
                                        <p:tgtEl>
                                          <p:spTgt spid="4"/>
                                        </p:tgtEl>
                                        <p:attrNameLst>
                                          <p:attrName>ppt_w</p:attrName>
                                        </p:attrNameLst>
                                      </p:cBhvr>
                                      <p:tavLst>
                                        <p:tav tm="0">
                                          <p:val>
                                            <p:strVal val="2/3*#ppt_w"/>
                                          </p:val>
                                        </p:tav>
                                        <p:tav tm="100000">
                                          <p:val>
                                            <p:strVal val="#ppt_w"/>
                                          </p:val>
                                        </p:tav>
                                      </p:tavLst>
                                    </p:anim>
                                    <p:anim calcmode="lin" valueType="num">
                                      <p:cBhvr>
                                        <p:cTn id="133" dur="2000" fill="hold"/>
                                        <p:tgtEl>
                                          <p:spTgt spid="4"/>
                                        </p:tgtEl>
                                        <p:attrNameLst>
                                          <p:attrName>ppt_h</p:attrName>
                                        </p:attrNameLst>
                                      </p:cBhvr>
                                      <p:tavLst>
                                        <p:tav tm="0">
                                          <p:val>
                                            <p:strVal val="2/3*#ppt_h"/>
                                          </p:val>
                                        </p:tav>
                                        <p:tav tm="100000">
                                          <p:val>
                                            <p:strVal val="#ppt_h"/>
                                          </p:val>
                                        </p:tav>
                                      </p:tavLst>
                                    </p:anim>
                                  </p:childTnLst>
                                </p:cTn>
                              </p:par>
                              <p:par>
                                <p:cTn id="134" presetID="16" presetClass="entr" presetSubtype="37"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Effect transition="in" filter="barn(outVertical)">
                                      <p:cBhvr>
                                        <p:cTn id="13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0" grpId="2" animBg="1"/>
      <p:bldP spid="10"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duotone>
                <a:prstClr val="black"/>
                <a:srgbClr val="666699">
                  <a:tint val="45000"/>
                  <a:satMod val="400000"/>
                </a:srgbClr>
              </a:duotone>
            </a:blip>
            <a:srcRect/>
            <a:stretch>
              <a:fillRect/>
            </a:stretch>
          </a:blipFill>
          <a:scene3d>
            <a:camera prst="orthographicFront"/>
            <a:lightRig rig="threePt" dir="t"/>
          </a:scene3d>
          <a:sp3d>
            <a:bevelT prst="angle"/>
          </a:sp3d>
        </p:spPr>
        <p:txBody>
          <a:bodyPr/>
          <a:lstStyle/>
          <a:p>
            <a:endParaRPr lang="es-ES" dirty="0"/>
          </a:p>
        </p:txBody>
      </p:sp>
      <p:pic>
        <p:nvPicPr>
          <p:cNvPr id="4" name="3 Imagen" descr="4b3a4d5e.jpg"/>
          <p:cNvPicPr>
            <a:picLocks noChangeAspect="1"/>
          </p:cNvPicPr>
          <p:nvPr/>
        </p:nvPicPr>
        <p:blipFill>
          <a:blip r:embed="rId3"/>
          <a:stretch>
            <a:fillRect/>
          </a:stretch>
        </p:blipFill>
        <p:spPr>
          <a:xfrm>
            <a:off x="1714480" y="0"/>
            <a:ext cx="5826939" cy="6894207"/>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460422" y="6076560"/>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460422" y="5540315"/>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460422" y="5040249"/>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460422" y="4540183"/>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460422" y="4004859"/>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60422" y="3468614"/>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460422" y="2968548"/>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460422" y="2468482"/>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460421" y="1933156"/>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460421" y="1396911"/>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460421" y="896845"/>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60421" y="396779"/>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60421" y="-31824"/>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961411" y="6076561"/>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961411" y="5540316"/>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961411" y="5040250"/>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961411" y="4540184"/>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961411" y="4004860"/>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961411" y="3468615"/>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961411" y="2968549"/>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961411" y="2468483"/>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961410" y="1933157"/>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961410" y="1396912"/>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961410" y="896846"/>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961410" y="396780"/>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961410" y="-31823"/>
            <a:ext cx="749615" cy="813264"/>
          </a:xfrm>
          <a:prstGeom prst="chevron">
            <a:avLst>
              <a:gd name="adj" fmla="val 51548"/>
            </a:avLst>
          </a:prstGeom>
          <a:solidFill>
            <a:srgbClr val="DA802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duotone>
                <a:prstClr val="black"/>
                <a:schemeClr val="accent6">
                  <a:tint val="45000"/>
                  <a:satMod val="400000"/>
                </a:schemeClr>
              </a:duotone>
              <a:lum bright="-30000"/>
            </a:blip>
            <a:srcRect/>
            <a:stretch>
              <a:fillRect/>
            </a:stretch>
          </a:blipFill>
        </p:spPr>
        <p:txBody>
          <a:bodyPr/>
          <a:lstStyle/>
          <a:p>
            <a:endParaRPr lang="es-ES" dirty="0"/>
          </a:p>
        </p:txBody>
      </p:sp>
      <p:pic>
        <p:nvPicPr>
          <p:cNvPr id="4" name="3 Imagen" descr="4fca3cf9.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Lágrima"/>
          <p:cNvSpPr/>
          <p:nvPr/>
        </p:nvSpPr>
        <p:spPr>
          <a:xfrm rot="8190950">
            <a:off x="3735120" y="-69637"/>
            <a:ext cx="1415767" cy="1454312"/>
          </a:xfrm>
          <a:prstGeom prst="teardrop">
            <a:avLst/>
          </a:prstGeom>
          <a:gradFill flip="none" rotWithShape="1">
            <a:gsLst>
              <a:gs pos="44000">
                <a:srgbClr val="FF6600">
                  <a:shade val="30000"/>
                  <a:satMod val="115000"/>
                  <a:alpha val="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23519">
            <a:off x="3663252" y="3573529"/>
            <a:ext cx="1415767" cy="1454312"/>
          </a:xfrm>
          <a:prstGeom prst="teardrop">
            <a:avLst/>
          </a:prstGeom>
          <a:gradFill flip="none" rotWithShape="1">
            <a:gsLst>
              <a:gs pos="44000">
                <a:srgbClr val="FF6600">
                  <a:shade val="30000"/>
                  <a:satMod val="115000"/>
                  <a:alpha val="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190950">
            <a:off x="3735119" y="287577"/>
            <a:ext cx="1415767" cy="1454312"/>
          </a:xfrm>
          <a:prstGeom prst="teardrop">
            <a:avLst/>
          </a:prstGeom>
          <a:gradFill flip="none" rotWithShape="1">
            <a:gsLst>
              <a:gs pos="44000">
                <a:srgbClr val="FF6600">
                  <a:shade val="30000"/>
                  <a:satMod val="115000"/>
                  <a:alpha val="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9023519">
            <a:off x="3663253" y="4216471"/>
            <a:ext cx="1415767" cy="1454312"/>
          </a:xfrm>
          <a:prstGeom prst="teardrop">
            <a:avLst/>
          </a:prstGeom>
          <a:gradFill flip="none" rotWithShape="1">
            <a:gsLst>
              <a:gs pos="44000">
                <a:srgbClr val="FF6600">
                  <a:shade val="30000"/>
                  <a:satMod val="115000"/>
                  <a:alpha val="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8190950">
            <a:off x="3735118" y="930495"/>
            <a:ext cx="1415767" cy="1454312"/>
          </a:xfrm>
          <a:prstGeom prst="teardrop">
            <a:avLst/>
          </a:prstGeom>
          <a:gradFill flip="none" rotWithShape="1">
            <a:gsLst>
              <a:gs pos="44000">
                <a:srgbClr val="FF6600">
                  <a:shade val="30000"/>
                  <a:satMod val="115000"/>
                  <a:alpha val="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9023519">
            <a:off x="3663252" y="4859413"/>
            <a:ext cx="1415767" cy="1454312"/>
          </a:xfrm>
          <a:prstGeom prst="teardrop">
            <a:avLst/>
          </a:prstGeom>
          <a:gradFill flip="none" rotWithShape="1">
            <a:gsLst>
              <a:gs pos="44000">
                <a:srgbClr val="FF6600">
                  <a:shade val="30000"/>
                  <a:satMod val="115000"/>
                  <a:alpha val="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190950">
            <a:off x="3735119" y="1501999"/>
            <a:ext cx="1415767" cy="1454312"/>
          </a:xfrm>
          <a:prstGeom prst="teardrop">
            <a:avLst/>
          </a:prstGeom>
          <a:gradFill flip="none" rotWithShape="1">
            <a:gsLst>
              <a:gs pos="44000">
                <a:srgbClr val="FF6600">
                  <a:shade val="30000"/>
                  <a:satMod val="115000"/>
                  <a:alpha val="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9023519">
            <a:off x="3729976" y="5548861"/>
            <a:ext cx="1322736" cy="1403882"/>
          </a:xfrm>
          <a:prstGeom prst="teardrop">
            <a:avLst>
              <a:gd name="adj" fmla="val 97390"/>
            </a:avLst>
          </a:prstGeom>
          <a:gradFill flip="none" rotWithShape="1">
            <a:gsLst>
              <a:gs pos="44000">
                <a:srgbClr val="FF6600">
                  <a:shade val="30000"/>
                  <a:satMod val="115000"/>
                  <a:alpha val="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childTnLst>
                          </p:cTn>
                        </p:par>
                        <p:par>
                          <p:cTn id="56" fill="hold">
                            <p:stCondLst>
                              <p:cond delay="2000"/>
                            </p:stCondLst>
                            <p:childTnLst>
                              <p:par>
                                <p:cTn id="57" presetID="2" presetClass="exit" presetSubtype="4" fill="hold" grpId="2" nodeType="afterEffect">
                                  <p:stCondLst>
                                    <p:cond delay="0"/>
                                  </p:stCondLst>
                                  <p:childTnLst>
                                    <p:anim calcmode="lin" valueType="num">
                                      <p:cBhvr additive="base">
                                        <p:cTn id="58" dur="2000"/>
                                        <p:tgtEl>
                                          <p:spTgt spid="5"/>
                                        </p:tgtEl>
                                        <p:attrNameLst>
                                          <p:attrName>ppt_x</p:attrName>
                                        </p:attrNameLst>
                                      </p:cBhvr>
                                      <p:tavLst>
                                        <p:tav tm="0">
                                          <p:val>
                                            <p:strVal val="ppt_x"/>
                                          </p:val>
                                        </p:tav>
                                        <p:tav tm="100000">
                                          <p:val>
                                            <p:strVal val="ppt_x"/>
                                          </p:val>
                                        </p:tav>
                                      </p:tavLst>
                                    </p:anim>
                                    <p:anim calcmode="lin" valueType="num">
                                      <p:cBhvr additive="base">
                                        <p:cTn id="59" dur="2000"/>
                                        <p:tgtEl>
                                          <p:spTgt spid="5"/>
                                        </p:tgtEl>
                                        <p:attrNameLst>
                                          <p:attrName>ppt_y</p:attrName>
                                        </p:attrNameLst>
                                      </p:cBhvr>
                                      <p:tavLst>
                                        <p:tav tm="0">
                                          <p:val>
                                            <p:strVal val="ppt_y"/>
                                          </p:val>
                                        </p:tav>
                                        <p:tav tm="100000">
                                          <p:val>
                                            <p:strVal val="1+ppt_h/2"/>
                                          </p:val>
                                        </p:tav>
                                      </p:tavLst>
                                    </p:anim>
                                    <p:set>
                                      <p:cBhvr>
                                        <p:cTn id="60" dur="1" fill="hold">
                                          <p:stCondLst>
                                            <p:cond delay="1999"/>
                                          </p:stCondLst>
                                        </p:cTn>
                                        <p:tgtEl>
                                          <p:spTgt spid="5"/>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2000"/>
                                        <p:tgtEl>
                                          <p:spTgt spid="7"/>
                                        </p:tgtEl>
                                        <p:attrNameLst>
                                          <p:attrName>ppt_x</p:attrName>
                                        </p:attrNameLst>
                                      </p:cBhvr>
                                      <p:tavLst>
                                        <p:tav tm="0">
                                          <p:val>
                                            <p:strVal val="ppt_x"/>
                                          </p:val>
                                        </p:tav>
                                        <p:tav tm="100000">
                                          <p:val>
                                            <p:strVal val="ppt_x"/>
                                          </p:val>
                                        </p:tav>
                                      </p:tavLst>
                                    </p:anim>
                                    <p:anim calcmode="lin" valueType="num">
                                      <p:cBhvr additive="base">
                                        <p:cTn id="63" dur="2000"/>
                                        <p:tgtEl>
                                          <p:spTgt spid="7"/>
                                        </p:tgtEl>
                                        <p:attrNameLst>
                                          <p:attrName>ppt_y</p:attrName>
                                        </p:attrNameLst>
                                      </p:cBhvr>
                                      <p:tavLst>
                                        <p:tav tm="0">
                                          <p:val>
                                            <p:strVal val="ppt_y"/>
                                          </p:val>
                                        </p:tav>
                                        <p:tav tm="100000">
                                          <p:val>
                                            <p:strVal val="1+ppt_h/2"/>
                                          </p:val>
                                        </p:tav>
                                      </p:tavLst>
                                    </p:anim>
                                    <p:set>
                                      <p:cBhvr>
                                        <p:cTn id="64" dur="1" fill="hold">
                                          <p:stCondLst>
                                            <p:cond delay="1999"/>
                                          </p:stCondLst>
                                        </p:cTn>
                                        <p:tgtEl>
                                          <p:spTgt spid="7"/>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2000"/>
                                        <p:tgtEl>
                                          <p:spTgt spid="9"/>
                                        </p:tgtEl>
                                        <p:attrNameLst>
                                          <p:attrName>ppt_x</p:attrName>
                                        </p:attrNameLst>
                                      </p:cBhvr>
                                      <p:tavLst>
                                        <p:tav tm="0">
                                          <p:val>
                                            <p:strVal val="ppt_x"/>
                                          </p:val>
                                        </p:tav>
                                        <p:tav tm="100000">
                                          <p:val>
                                            <p:strVal val="ppt_x"/>
                                          </p:val>
                                        </p:tav>
                                      </p:tavLst>
                                    </p:anim>
                                    <p:anim calcmode="lin" valueType="num">
                                      <p:cBhvr additive="base">
                                        <p:cTn id="67" dur="2000"/>
                                        <p:tgtEl>
                                          <p:spTgt spid="9"/>
                                        </p:tgtEl>
                                        <p:attrNameLst>
                                          <p:attrName>ppt_y</p:attrName>
                                        </p:attrNameLst>
                                      </p:cBhvr>
                                      <p:tavLst>
                                        <p:tav tm="0">
                                          <p:val>
                                            <p:strVal val="ppt_y"/>
                                          </p:val>
                                        </p:tav>
                                        <p:tav tm="100000">
                                          <p:val>
                                            <p:strVal val="1+ppt_h/2"/>
                                          </p:val>
                                        </p:tav>
                                      </p:tavLst>
                                    </p:anim>
                                    <p:set>
                                      <p:cBhvr>
                                        <p:cTn id="68" dur="1" fill="hold">
                                          <p:stCondLst>
                                            <p:cond delay="1999"/>
                                          </p:stCondLst>
                                        </p:cTn>
                                        <p:tgtEl>
                                          <p:spTgt spid="9"/>
                                        </p:tgtEl>
                                        <p:attrNameLst>
                                          <p:attrName>style.visibility</p:attrName>
                                        </p:attrNameLst>
                                      </p:cBhvr>
                                      <p:to>
                                        <p:strVal val="hidden"/>
                                      </p:to>
                                    </p:set>
                                  </p:childTnLst>
                                </p:cTn>
                              </p:par>
                              <p:par>
                                <p:cTn id="69" presetID="2" presetClass="exit" presetSubtype="4" fill="hold" grpId="2" nodeType="withEffect">
                                  <p:stCondLst>
                                    <p:cond delay="0"/>
                                  </p:stCondLst>
                                  <p:childTnLst>
                                    <p:anim calcmode="lin" valueType="num">
                                      <p:cBhvr additive="base">
                                        <p:cTn id="70" dur="2000"/>
                                        <p:tgtEl>
                                          <p:spTgt spid="11"/>
                                        </p:tgtEl>
                                        <p:attrNameLst>
                                          <p:attrName>ppt_x</p:attrName>
                                        </p:attrNameLst>
                                      </p:cBhvr>
                                      <p:tavLst>
                                        <p:tav tm="0">
                                          <p:val>
                                            <p:strVal val="ppt_x"/>
                                          </p:val>
                                        </p:tav>
                                        <p:tav tm="100000">
                                          <p:val>
                                            <p:strVal val="ppt_x"/>
                                          </p:val>
                                        </p:tav>
                                      </p:tavLst>
                                    </p:anim>
                                    <p:anim calcmode="lin" valueType="num">
                                      <p:cBhvr additive="base">
                                        <p:cTn id="71" dur="2000"/>
                                        <p:tgtEl>
                                          <p:spTgt spid="11"/>
                                        </p:tgtEl>
                                        <p:attrNameLst>
                                          <p:attrName>ppt_y</p:attrName>
                                        </p:attrNameLst>
                                      </p:cBhvr>
                                      <p:tavLst>
                                        <p:tav tm="0">
                                          <p:val>
                                            <p:strVal val="ppt_y"/>
                                          </p:val>
                                        </p:tav>
                                        <p:tav tm="100000">
                                          <p:val>
                                            <p:strVal val="1+ppt_h/2"/>
                                          </p:val>
                                        </p:tav>
                                      </p:tavLst>
                                    </p:anim>
                                    <p:set>
                                      <p:cBhvr>
                                        <p:cTn id="72" dur="1" fill="hold">
                                          <p:stCondLst>
                                            <p:cond delay="1999"/>
                                          </p:stCondLst>
                                        </p:cTn>
                                        <p:tgtEl>
                                          <p:spTgt spid="11"/>
                                        </p:tgtEl>
                                        <p:attrNameLst>
                                          <p:attrName>style.visibility</p:attrName>
                                        </p:attrNameLst>
                                      </p:cBhvr>
                                      <p:to>
                                        <p:strVal val="hidden"/>
                                      </p:to>
                                    </p:set>
                                  </p:childTnLst>
                                </p:cTn>
                              </p:par>
                              <p:par>
                                <p:cTn id="73" presetID="2" presetClass="exit" presetSubtype="1" fill="hold" grpId="2"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ppt_x"/>
                                          </p:val>
                                        </p:tav>
                                      </p:tavLst>
                                    </p:anim>
                                    <p:anim calcmode="lin" valueType="num">
                                      <p:cBhvr additive="base">
                                        <p:cTn id="75" dur="2000"/>
                                        <p:tgtEl>
                                          <p:spTgt spid="6"/>
                                        </p:tgtEl>
                                        <p:attrNameLst>
                                          <p:attrName>ppt_y</p:attrName>
                                        </p:attrNameLst>
                                      </p:cBhvr>
                                      <p:tavLst>
                                        <p:tav tm="0">
                                          <p:val>
                                            <p:strVal val="ppt_y"/>
                                          </p:val>
                                        </p:tav>
                                        <p:tav tm="100000">
                                          <p:val>
                                            <p:strVal val="0-ppt_h/2"/>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1"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ppt_x"/>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2000"/>
                                        <p:tgtEl>
                                          <p:spTgt spid="10"/>
                                        </p:tgtEl>
                                        <p:attrNameLst>
                                          <p:attrName>ppt_x</p:attrName>
                                        </p:attrNameLst>
                                      </p:cBhvr>
                                      <p:tavLst>
                                        <p:tav tm="0">
                                          <p:val>
                                            <p:strVal val="ppt_x"/>
                                          </p:val>
                                        </p:tav>
                                        <p:tav tm="100000">
                                          <p:val>
                                            <p:strVal val="ppt_x"/>
                                          </p:val>
                                        </p:tav>
                                      </p:tavLst>
                                    </p:anim>
                                    <p:anim calcmode="lin" valueType="num">
                                      <p:cBhvr additive="base">
                                        <p:cTn id="83" dur="2000"/>
                                        <p:tgtEl>
                                          <p:spTgt spid="10"/>
                                        </p:tgtEl>
                                        <p:attrNameLst>
                                          <p:attrName>ppt_y</p:attrName>
                                        </p:attrNameLst>
                                      </p:cBhvr>
                                      <p:tavLst>
                                        <p:tav tm="0">
                                          <p:val>
                                            <p:strVal val="ppt_y"/>
                                          </p:val>
                                        </p:tav>
                                        <p:tav tm="100000">
                                          <p:val>
                                            <p:strVal val="0-ppt_h/2"/>
                                          </p:val>
                                        </p:tav>
                                      </p:tavLst>
                                    </p:anim>
                                    <p:set>
                                      <p:cBhvr>
                                        <p:cTn id="84" dur="1" fill="hold">
                                          <p:stCondLst>
                                            <p:cond delay="1999"/>
                                          </p:stCondLst>
                                        </p:cTn>
                                        <p:tgtEl>
                                          <p:spTgt spid="10"/>
                                        </p:tgtEl>
                                        <p:attrNameLst>
                                          <p:attrName>style.visibility</p:attrName>
                                        </p:attrNameLst>
                                      </p:cBhvr>
                                      <p:to>
                                        <p:strVal val="hidden"/>
                                      </p:to>
                                    </p:set>
                                  </p:childTnLst>
                                </p:cTn>
                              </p:par>
                              <p:par>
                                <p:cTn id="85" presetID="2" presetClass="exit" presetSubtype="1"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ppt_x"/>
                                          </p:val>
                                        </p:tav>
                                      </p:tavLst>
                                    </p:anim>
                                    <p:anim calcmode="lin" valueType="num">
                                      <p:cBhvr additive="base">
                                        <p:cTn id="87" dur="2000"/>
                                        <p:tgtEl>
                                          <p:spTgt spid="12"/>
                                        </p:tgtEl>
                                        <p:attrNameLst>
                                          <p:attrName>ppt_y</p:attrName>
                                        </p:attrNameLst>
                                      </p:cBhvr>
                                      <p:tavLst>
                                        <p:tav tm="0">
                                          <p:val>
                                            <p:strVal val="ppt_y"/>
                                          </p:val>
                                        </p:tav>
                                        <p:tav tm="100000">
                                          <p:val>
                                            <p:strVal val="0-ppt_h/2"/>
                                          </p:val>
                                        </p:tav>
                                      </p:tavLst>
                                    </p:anim>
                                    <p:set>
                                      <p:cBhvr>
                                        <p:cTn id="88" dur="1" fill="hold">
                                          <p:stCondLst>
                                            <p:cond delay="1999"/>
                                          </p:stCondLst>
                                        </p:cTn>
                                        <p:tgtEl>
                                          <p:spTgt spid="12"/>
                                        </p:tgtEl>
                                        <p:attrNameLst>
                                          <p:attrName>style.visibility</p:attrName>
                                        </p:attrNameLst>
                                      </p:cBhvr>
                                      <p:to>
                                        <p:strVal val="hidden"/>
                                      </p:to>
                                    </p:set>
                                  </p:childTnLst>
                                </p:cTn>
                              </p:par>
                              <p:par>
                                <p:cTn id="89" presetID="23" presetClass="entr" presetSubtype="272"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2000" fill="hold"/>
                                        <p:tgtEl>
                                          <p:spTgt spid="4"/>
                                        </p:tgtEl>
                                        <p:attrNameLst>
                                          <p:attrName>ppt_w</p:attrName>
                                        </p:attrNameLst>
                                      </p:cBhvr>
                                      <p:tavLst>
                                        <p:tav tm="0">
                                          <p:val>
                                            <p:strVal val="2/3*#ppt_w"/>
                                          </p:val>
                                        </p:tav>
                                        <p:tav tm="100000">
                                          <p:val>
                                            <p:strVal val="#ppt_w"/>
                                          </p:val>
                                        </p:tav>
                                      </p:tavLst>
                                    </p:anim>
                                    <p:anim calcmode="lin" valueType="num">
                                      <p:cBhvr>
                                        <p:cTn id="92" dur="2000" fill="hold"/>
                                        <p:tgtEl>
                                          <p:spTgt spid="4"/>
                                        </p:tgtEl>
                                        <p:attrNameLst>
                                          <p:attrName>ppt_h</p:attrName>
                                        </p:attrNameLst>
                                      </p:cBhvr>
                                      <p:tavLst>
                                        <p:tav tm="0">
                                          <p:val>
                                            <p:strVal val="2/3*#ppt_h"/>
                                          </p:val>
                                        </p:tav>
                                        <p:tav tm="100000">
                                          <p:val>
                                            <p:strVal val="#ppt_h"/>
                                          </p:val>
                                        </p:tav>
                                      </p:tavLst>
                                    </p:anim>
                                  </p:childTnLst>
                                </p:cTn>
                              </p:par>
                              <p:par>
                                <p:cTn id="93" presetID="16" presetClass="entr" presetSubtype="4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Horizontal)">
                                      <p:cBhvr>
                                        <p:cTn id="9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00B050">
                  <a:tint val="45000"/>
                  <a:satMod val="400000"/>
                </a:srgbClr>
              </a:duotone>
              <a:lum bright="-30000"/>
            </a:blip>
            <a:stretch>
              <a:fillRect/>
            </a:stretch>
          </a:blipFill>
          <a:scene3d>
            <a:camera prst="orthographicFront"/>
            <a:lightRig rig="threePt" dir="t"/>
          </a:scene3d>
          <a:sp3d>
            <a:bevelT prst="angle"/>
          </a:sp3d>
        </p:spPr>
        <p:txBody>
          <a:bodyPr/>
          <a:lstStyle/>
          <a:p>
            <a:endParaRPr lang="es-ES" dirty="0"/>
          </a:p>
        </p:txBody>
      </p:sp>
      <p:pic>
        <p:nvPicPr>
          <p:cNvPr id="4" name="3 Imagen" descr="5a5ec267295c.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p:spPr>
      </p:pic>
      <p:sp>
        <p:nvSpPr>
          <p:cNvPr id="5" name="4 Rectángulo"/>
          <p:cNvSpPr/>
          <p:nvPr/>
        </p:nvSpPr>
        <p:spPr>
          <a:xfrm>
            <a:off x="571472"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357290"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71670"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428860"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488"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14678"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00430"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857620"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48"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38"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628"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357818"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86446"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143636"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500826"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858016"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286644"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643834"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001024"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358214"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786842"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14282" y="221455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42878"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000068"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1428696"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785886"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2143076"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2500266"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928894"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286084"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571836"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929026"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4357654"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4714844"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5072034"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5429224"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857852"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6215042"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6572232"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6929422"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7358050"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715240"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8072430"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8429620"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8858248"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285688" y="3643314"/>
            <a:ext cx="285752" cy="1000132"/>
          </a:xfrm>
          <a:prstGeom prst="rect">
            <a:avLst/>
          </a:prstGeom>
          <a:solidFill>
            <a:srgbClr val="C0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5"/>
                                        </p:tgtEl>
                                        <p:attrNameLst>
                                          <p:attrName>style.opacity</p:attrName>
                                        </p:attrNameLst>
                                      </p:cBhvr>
                                      <p:to>
                                        <p:strVal val="0"/>
                                      </p:to>
                                    </p:set>
                                    <p:animEffect filter="image" prLst="opacity: 0">
                                      <p:cBhvr rctx="IE">
                                        <p:cTn id="7" dur="indefinite"/>
                                        <p:tgtEl>
                                          <p:spTgt spid="5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8" presetClass="emph" presetSubtype="0" fill="hold" grpId="1" nodeType="withEffect">
                                  <p:stCondLst>
                                    <p:cond delay="0"/>
                                  </p:stCondLst>
                                  <p:childTnLst>
                                    <p:animRot by="21600000">
                                      <p:cBhvr>
                                        <p:cTn id="12" dur="3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3000"/>
                                        <p:tgtEl>
                                          <p:spTgt spid="6"/>
                                        </p:tgtEl>
                                      </p:cBhvr>
                                    </p:animEffect>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3000"/>
                                        <p:tgtEl>
                                          <p:spTgt spid="7"/>
                                        </p:tgtEl>
                                      </p:cBhvr>
                                    </p:animEffect>
                                  </p:childTnLst>
                                </p:cTn>
                              </p:par>
                              <p:par>
                                <p:cTn id="21" presetID="8" presetClass="emph" presetSubtype="0" fill="hold" grpId="1" nodeType="withEffect">
                                  <p:stCondLst>
                                    <p:cond delay="0"/>
                                  </p:stCondLst>
                                  <p:childTnLst>
                                    <p:animRot by="21600000">
                                      <p:cBhvr>
                                        <p:cTn id="22" dur="3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8" presetClass="emph" presetSubtype="0" fill="hold" grpId="1" nodeType="withEffect">
                                  <p:stCondLst>
                                    <p:cond delay="0"/>
                                  </p:stCondLst>
                                  <p:childTnLst>
                                    <p:animRot by="21600000">
                                      <p:cBhvr>
                                        <p:cTn id="27" dur="3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3000"/>
                                        <p:tgtEl>
                                          <p:spTgt spid="9"/>
                                        </p:tgtEl>
                                      </p:cBhvr>
                                    </p:animEffect>
                                  </p:childTnLst>
                                </p:cTn>
                              </p:par>
                              <p:par>
                                <p:cTn id="31" presetID="8" presetClass="emph" presetSubtype="0" fill="hold" grpId="1" nodeType="withEffect">
                                  <p:stCondLst>
                                    <p:cond delay="0"/>
                                  </p:stCondLst>
                                  <p:childTnLst>
                                    <p:animRot by="21600000">
                                      <p:cBhvr>
                                        <p:cTn id="32" dur="3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3000"/>
                                        <p:tgtEl>
                                          <p:spTgt spid="10"/>
                                        </p:tgtEl>
                                      </p:cBhvr>
                                    </p:animEffect>
                                  </p:childTnLst>
                                </p:cTn>
                              </p:par>
                              <p:par>
                                <p:cTn id="36" presetID="8" presetClass="emph" presetSubtype="0" fill="hold" grpId="1" nodeType="withEffect">
                                  <p:stCondLst>
                                    <p:cond delay="0"/>
                                  </p:stCondLst>
                                  <p:childTnLst>
                                    <p:animRot by="21600000">
                                      <p:cBhvr>
                                        <p:cTn id="37" dur="3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3000"/>
                                        <p:tgtEl>
                                          <p:spTgt spid="11"/>
                                        </p:tgtEl>
                                      </p:cBhvr>
                                    </p:animEffect>
                                  </p:childTnLst>
                                </p:cTn>
                              </p:par>
                              <p:par>
                                <p:cTn id="41" presetID="8" presetClass="emph" presetSubtype="0" fill="hold" grpId="1" nodeType="withEffect">
                                  <p:stCondLst>
                                    <p:cond delay="0"/>
                                  </p:stCondLst>
                                  <p:childTnLst>
                                    <p:animRot by="21600000">
                                      <p:cBhvr>
                                        <p:cTn id="42" dur="3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3000"/>
                                        <p:tgtEl>
                                          <p:spTgt spid="12"/>
                                        </p:tgtEl>
                                      </p:cBhvr>
                                    </p:animEffec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3000"/>
                                        <p:tgtEl>
                                          <p:spTgt spid="13"/>
                                        </p:tgtEl>
                                      </p:cBhvr>
                                    </p:animEffect>
                                  </p:childTnLst>
                                </p:cTn>
                              </p:par>
                              <p:par>
                                <p:cTn id="51" presetID="8" presetClass="emph" presetSubtype="0" fill="hold" grpId="1" nodeType="withEffect">
                                  <p:stCondLst>
                                    <p:cond delay="0"/>
                                  </p:stCondLst>
                                  <p:childTnLst>
                                    <p:animRot by="21600000">
                                      <p:cBhvr>
                                        <p:cTn id="52" dur="3000" fill="hold"/>
                                        <p:tgtEl>
                                          <p:spTgt spid="13"/>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plus(in)">
                                      <p:cBhvr>
                                        <p:cTn id="55" dur="3000"/>
                                        <p:tgtEl>
                                          <p:spTgt spid="14"/>
                                        </p:tgtEl>
                                      </p:cBhvr>
                                    </p:animEffect>
                                  </p:childTnLst>
                                </p:cTn>
                              </p:par>
                              <p:par>
                                <p:cTn id="56" presetID="8" presetClass="emph" presetSubtype="0" fill="hold" grpId="1" nodeType="withEffect">
                                  <p:stCondLst>
                                    <p:cond delay="0"/>
                                  </p:stCondLst>
                                  <p:childTnLst>
                                    <p:animRot by="21600000">
                                      <p:cBhvr>
                                        <p:cTn id="57" dur="3000" fill="hold"/>
                                        <p:tgtEl>
                                          <p:spTgt spid="14"/>
                                        </p:tgtEl>
                                        <p:attrNameLst>
                                          <p:attrName>r</p:attrName>
                                        </p:attrNameLst>
                                      </p:cBhvr>
                                    </p:animRot>
                                  </p:childTnLst>
                                </p:cTn>
                              </p:par>
                              <p:par>
                                <p:cTn id="58" presetID="13" presetClass="entr" presetSubtype="1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3000"/>
                                        <p:tgtEl>
                                          <p:spTgt spid="15"/>
                                        </p:tgtEl>
                                      </p:cBhvr>
                                    </p:animEffect>
                                  </p:childTnLst>
                                </p:cTn>
                              </p:par>
                              <p:par>
                                <p:cTn id="61" presetID="8" presetClass="emph" presetSubtype="0" fill="hold" grpId="1" nodeType="withEffect">
                                  <p:stCondLst>
                                    <p:cond delay="0"/>
                                  </p:stCondLst>
                                  <p:childTnLst>
                                    <p:animRot by="21600000">
                                      <p:cBhvr>
                                        <p:cTn id="62" dur="3000" fill="hold"/>
                                        <p:tgtEl>
                                          <p:spTgt spid="15"/>
                                        </p:tgtEl>
                                        <p:attrNameLst>
                                          <p:attrName>r</p:attrName>
                                        </p:attrNameLst>
                                      </p:cBhvr>
                                    </p:animRot>
                                  </p:childTnLst>
                                </p:cTn>
                              </p:par>
                              <p:par>
                                <p:cTn id="63" presetID="13" presetClass="entr" presetSubtype="16"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plus(in)">
                                      <p:cBhvr>
                                        <p:cTn id="65" dur="3000"/>
                                        <p:tgtEl>
                                          <p:spTgt spid="16"/>
                                        </p:tgtEl>
                                      </p:cBhvr>
                                    </p:animEffec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plus(in)">
                                      <p:cBhvr>
                                        <p:cTn id="70" dur="3000"/>
                                        <p:tgtEl>
                                          <p:spTgt spid="17"/>
                                        </p:tgtEl>
                                      </p:cBhvr>
                                    </p:animEffect>
                                  </p:childTnLst>
                                </p:cTn>
                              </p:par>
                              <p:par>
                                <p:cTn id="71" presetID="8" presetClass="emph" presetSubtype="0" fill="hold" grpId="1" nodeType="withEffect">
                                  <p:stCondLst>
                                    <p:cond delay="0"/>
                                  </p:stCondLst>
                                  <p:childTnLst>
                                    <p:animRot by="21600000">
                                      <p:cBhvr>
                                        <p:cTn id="72" dur="3000" fill="hold"/>
                                        <p:tgtEl>
                                          <p:spTgt spid="17"/>
                                        </p:tgtEl>
                                        <p:attrNameLst>
                                          <p:attrName>r</p:attrName>
                                        </p:attrNameLst>
                                      </p:cBhvr>
                                    </p:animRot>
                                  </p:childTnLst>
                                </p:cTn>
                              </p:par>
                              <p:par>
                                <p:cTn id="73" presetID="13" presetClass="entr" presetSubtype="16"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plus(in)">
                                      <p:cBhvr>
                                        <p:cTn id="75" dur="3000"/>
                                        <p:tgtEl>
                                          <p:spTgt spid="18"/>
                                        </p:tgtEl>
                                      </p:cBhvr>
                                    </p:animEffec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par>
                                <p:cTn id="78" presetID="13" presetClass="entr" presetSubtype="16"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plus(in)">
                                      <p:cBhvr>
                                        <p:cTn id="80" dur="3000"/>
                                        <p:tgtEl>
                                          <p:spTgt spid="19"/>
                                        </p:tgtEl>
                                      </p:cBhvr>
                                    </p:animEffect>
                                  </p:childTnLst>
                                </p:cTn>
                              </p:par>
                              <p:par>
                                <p:cTn id="81" presetID="8" presetClass="emph" presetSubtype="0" fill="hold" grpId="1" nodeType="withEffect">
                                  <p:stCondLst>
                                    <p:cond delay="0"/>
                                  </p:stCondLst>
                                  <p:childTnLst>
                                    <p:animRot by="21600000">
                                      <p:cBhvr>
                                        <p:cTn id="82" dur="3000" fill="hold"/>
                                        <p:tgtEl>
                                          <p:spTgt spid="19"/>
                                        </p:tgtEl>
                                        <p:attrNameLst>
                                          <p:attrName>r</p:attrName>
                                        </p:attrNameLst>
                                      </p:cBhvr>
                                    </p:animRot>
                                  </p:childTnLst>
                                </p:cTn>
                              </p:par>
                              <p:par>
                                <p:cTn id="83" presetID="13" presetClass="entr" presetSubtype="16"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plus(in)">
                                      <p:cBhvr>
                                        <p:cTn id="85" dur="3000"/>
                                        <p:tgtEl>
                                          <p:spTgt spid="20"/>
                                        </p:tgtEl>
                                      </p:cBhvr>
                                    </p:animEffec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13" presetClass="entr" presetSubtype="16" fill="hold" grpId="0" nodeType="withEffect">
                                  <p:stCondLst>
                                    <p:cond delay="0"/>
                                  </p:stCondLst>
                                  <p:childTnLst>
                                    <p:set>
                                      <p:cBhvr>
                                        <p:cTn id="89" dur="1" fill="hold">
                                          <p:stCondLst>
                                            <p:cond delay="0"/>
                                          </p:stCondLst>
                                        </p:cTn>
                                        <p:tgtEl>
                                          <p:spTgt spid="21"/>
                                        </p:tgtEl>
                                        <p:attrNameLst>
                                          <p:attrName>style.visibility</p:attrName>
                                        </p:attrNameLst>
                                      </p:cBhvr>
                                      <p:to>
                                        <p:strVal val="visible"/>
                                      </p:to>
                                    </p:set>
                                    <p:animEffect transition="in" filter="plus(in)">
                                      <p:cBhvr>
                                        <p:cTn id="90" dur="3000"/>
                                        <p:tgtEl>
                                          <p:spTgt spid="21"/>
                                        </p:tgtEl>
                                      </p:cBhvr>
                                    </p:animEffect>
                                  </p:childTnLst>
                                </p:cTn>
                              </p:par>
                              <p:par>
                                <p:cTn id="91" presetID="8" presetClass="emph" presetSubtype="0" fill="hold" grpId="1" nodeType="withEffect">
                                  <p:stCondLst>
                                    <p:cond delay="0"/>
                                  </p:stCondLst>
                                  <p:childTnLst>
                                    <p:animRot by="21600000">
                                      <p:cBhvr>
                                        <p:cTn id="92" dur="3000" fill="hold"/>
                                        <p:tgtEl>
                                          <p:spTgt spid="21"/>
                                        </p:tgtEl>
                                        <p:attrNameLst>
                                          <p:attrName>r</p:attrName>
                                        </p:attrNameLst>
                                      </p:cBhvr>
                                    </p:animRot>
                                  </p:childTnLst>
                                </p:cTn>
                              </p:par>
                              <p:par>
                                <p:cTn id="93" presetID="13" presetClass="entr" presetSubtype="16" fill="hold" grpId="0" nodeType="withEffect">
                                  <p:stCondLst>
                                    <p:cond delay="0"/>
                                  </p:stCondLst>
                                  <p:childTnLst>
                                    <p:set>
                                      <p:cBhvr>
                                        <p:cTn id="94" dur="1" fill="hold">
                                          <p:stCondLst>
                                            <p:cond delay="0"/>
                                          </p:stCondLst>
                                        </p:cTn>
                                        <p:tgtEl>
                                          <p:spTgt spid="22"/>
                                        </p:tgtEl>
                                        <p:attrNameLst>
                                          <p:attrName>style.visibility</p:attrName>
                                        </p:attrNameLst>
                                      </p:cBhvr>
                                      <p:to>
                                        <p:strVal val="visible"/>
                                      </p:to>
                                    </p:set>
                                    <p:animEffect transition="in" filter="plus(in)">
                                      <p:cBhvr>
                                        <p:cTn id="95" dur="3000"/>
                                        <p:tgtEl>
                                          <p:spTgt spid="22"/>
                                        </p:tgtEl>
                                      </p:cBhvr>
                                    </p:animEffect>
                                  </p:childTnLst>
                                </p:cTn>
                              </p:par>
                              <p:par>
                                <p:cTn id="96" presetID="8" presetClass="emph" presetSubtype="0" fill="hold" grpId="1" nodeType="withEffect">
                                  <p:stCondLst>
                                    <p:cond delay="0"/>
                                  </p:stCondLst>
                                  <p:childTnLst>
                                    <p:animRot by="21600000">
                                      <p:cBhvr>
                                        <p:cTn id="97" dur="3000" fill="hold"/>
                                        <p:tgtEl>
                                          <p:spTgt spid="22"/>
                                        </p:tgtEl>
                                        <p:attrNameLst>
                                          <p:attrName>r</p:attrName>
                                        </p:attrNameLst>
                                      </p:cBhvr>
                                    </p:animRot>
                                  </p:childTnLst>
                                </p:cTn>
                              </p:par>
                              <p:par>
                                <p:cTn id="98" presetID="13" presetClass="entr" presetSubtype="16" fill="hold" grpId="0" nodeType="withEffect">
                                  <p:stCondLst>
                                    <p:cond delay="0"/>
                                  </p:stCondLst>
                                  <p:childTnLst>
                                    <p:set>
                                      <p:cBhvr>
                                        <p:cTn id="99" dur="1" fill="hold">
                                          <p:stCondLst>
                                            <p:cond delay="0"/>
                                          </p:stCondLst>
                                        </p:cTn>
                                        <p:tgtEl>
                                          <p:spTgt spid="23"/>
                                        </p:tgtEl>
                                        <p:attrNameLst>
                                          <p:attrName>style.visibility</p:attrName>
                                        </p:attrNameLst>
                                      </p:cBhvr>
                                      <p:to>
                                        <p:strVal val="visible"/>
                                      </p:to>
                                    </p:set>
                                    <p:animEffect transition="in" filter="plus(in)">
                                      <p:cBhvr>
                                        <p:cTn id="100" dur="3000"/>
                                        <p:tgtEl>
                                          <p:spTgt spid="23"/>
                                        </p:tgtEl>
                                      </p:cBhvr>
                                    </p:animEffect>
                                  </p:childTnLst>
                                </p:cTn>
                              </p:par>
                              <p:par>
                                <p:cTn id="101" presetID="8" presetClass="emph" presetSubtype="0" fill="hold" grpId="1" nodeType="withEffect">
                                  <p:stCondLst>
                                    <p:cond delay="0"/>
                                  </p:stCondLst>
                                  <p:childTnLst>
                                    <p:animRot by="21600000">
                                      <p:cBhvr>
                                        <p:cTn id="102" dur="3000" fill="hold"/>
                                        <p:tgtEl>
                                          <p:spTgt spid="23"/>
                                        </p:tgtEl>
                                        <p:attrNameLst>
                                          <p:attrName>r</p:attrName>
                                        </p:attrNameLst>
                                      </p:cBhvr>
                                    </p:animRot>
                                  </p:childTnLst>
                                </p:cTn>
                              </p:par>
                              <p:par>
                                <p:cTn id="103" presetID="13" presetClass="entr" presetSubtype="16" fill="hold" grpId="0" nodeType="withEffect">
                                  <p:stCondLst>
                                    <p:cond delay="0"/>
                                  </p:stCondLst>
                                  <p:childTnLst>
                                    <p:set>
                                      <p:cBhvr>
                                        <p:cTn id="104" dur="1" fill="hold">
                                          <p:stCondLst>
                                            <p:cond delay="0"/>
                                          </p:stCondLst>
                                        </p:cTn>
                                        <p:tgtEl>
                                          <p:spTgt spid="24"/>
                                        </p:tgtEl>
                                        <p:attrNameLst>
                                          <p:attrName>style.visibility</p:attrName>
                                        </p:attrNameLst>
                                      </p:cBhvr>
                                      <p:to>
                                        <p:strVal val="visible"/>
                                      </p:to>
                                    </p:set>
                                    <p:animEffect transition="in" filter="plus(in)">
                                      <p:cBhvr>
                                        <p:cTn id="105" dur="3000"/>
                                        <p:tgtEl>
                                          <p:spTgt spid="24"/>
                                        </p:tgtEl>
                                      </p:cBhvr>
                                    </p:animEffect>
                                  </p:childTnLst>
                                </p:cTn>
                              </p:par>
                              <p:par>
                                <p:cTn id="106" presetID="8" presetClass="emph" presetSubtype="0" fill="hold" grpId="1" nodeType="withEffect">
                                  <p:stCondLst>
                                    <p:cond delay="0"/>
                                  </p:stCondLst>
                                  <p:childTnLst>
                                    <p:animRot by="21600000">
                                      <p:cBhvr>
                                        <p:cTn id="107" dur="3000" fill="hold"/>
                                        <p:tgtEl>
                                          <p:spTgt spid="24"/>
                                        </p:tgtEl>
                                        <p:attrNameLst>
                                          <p:attrName>r</p:attrName>
                                        </p:attrNameLst>
                                      </p:cBhvr>
                                    </p:animRot>
                                  </p:childTnLst>
                                </p:cTn>
                              </p:par>
                              <p:par>
                                <p:cTn id="108" presetID="13" presetClass="entr" presetSubtype="16" fill="hold" grpId="0" nodeType="withEffect">
                                  <p:stCondLst>
                                    <p:cond delay="0"/>
                                  </p:stCondLst>
                                  <p:childTnLst>
                                    <p:set>
                                      <p:cBhvr>
                                        <p:cTn id="109" dur="1" fill="hold">
                                          <p:stCondLst>
                                            <p:cond delay="0"/>
                                          </p:stCondLst>
                                        </p:cTn>
                                        <p:tgtEl>
                                          <p:spTgt spid="25"/>
                                        </p:tgtEl>
                                        <p:attrNameLst>
                                          <p:attrName>style.visibility</p:attrName>
                                        </p:attrNameLst>
                                      </p:cBhvr>
                                      <p:to>
                                        <p:strVal val="visible"/>
                                      </p:to>
                                    </p:set>
                                    <p:animEffect transition="in" filter="plus(in)">
                                      <p:cBhvr>
                                        <p:cTn id="110" dur="3000"/>
                                        <p:tgtEl>
                                          <p:spTgt spid="25"/>
                                        </p:tgtEl>
                                      </p:cBhvr>
                                    </p:animEffect>
                                  </p:childTnLst>
                                </p:cTn>
                              </p:par>
                              <p:par>
                                <p:cTn id="111" presetID="8" presetClass="emph" presetSubtype="0" fill="hold" grpId="1" nodeType="withEffect">
                                  <p:stCondLst>
                                    <p:cond delay="0"/>
                                  </p:stCondLst>
                                  <p:childTnLst>
                                    <p:animRot by="21600000">
                                      <p:cBhvr>
                                        <p:cTn id="112" dur="3000" fill="hold"/>
                                        <p:tgtEl>
                                          <p:spTgt spid="25"/>
                                        </p:tgtEl>
                                        <p:attrNameLst>
                                          <p:attrName>r</p:attrName>
                                        </p:attrNameLst>
                                      </p:cBhvr>
                                    </p:animRot>
                                  </p:childTnLst>
                                </p:cTn>
                              </p:par>
                              <p:par>
                                <p:cTn id="113" presetID="13" presetClass="entr" presetSubtype="16" fill="hold" grpId="0" nodeType="withEffect">
                                  <p:stCondLst>
                                    <p:cond delay="0"/>
                                  </p:stCondLst>
                                  <p:childTnLst>
                                    <p:set>
                                      <p:cBhvr>
                                        <p:cTn id="114" dur="1" fill="hold">
                                          <p:stCondLst>
                                            <p:cond delay="0"/>
                                          </p:stCondLst>
                                        </p:cTn>
                                        <p:tgtEl>
                                          <p:spTgt spid="26"/>
                                        </p:tgtEl>
                                        <p:attrNameLst>
                                          <p:attrName>style.visibility</p:attrName>
                                        </p:attrNameLst>
                                      </p:cBhvr>
                                      <p:to>
                                        <p:strVal val="visible"/>
                                      </p:to>
                                    </p:set>
                                    <p:animEffect transition="in" filter="plus(in)">
                                      <p:cBhvr>
                                        <p:cTn id="115" dur="3000"/>
                                        <p:tgtEl>
                                          <p:spTgt spid="26"/>
                                        </p:tgtEl>
                                      </p:cBhvr>
                                    </p:animEffect>
                                  </p:childTnLst>
                                </p:cTn>
                              </p:par>
                              <p:par>
                                <p:cTn id="116" presetID="8" presetClass="emph" presetSubtype="0" fill="hold" grpId="1" nodeType="withEffect">
                                  <p:stCondLst>
                                    <p:cond delay="0"/>
                                  </p:stCondLst>
                                  <p:childTnLst>
                                    <p:animRot by="21600000">
                                      <p:cBhvr>
                                        <p:cTn id="117" dur="3000" fill="hold"/>
                                        <p:tgtEl>
                                          <p:spTgt spid="26"/>
                                        </p:tgtEl>
                                        <p:attrNameLst>
                                          <p:attrName>r</p:attrName>
                                        </p:attrNameLst>
                                      </p:cBhvr>
                                    </p:animRot>
                                  </p:childTnLst>
                                </p:cTn>
                              </p:par>
                              <p:par>
                                <p:cTn id="118" presetID="13" presetClass="entr" presetSubtype="16" fill="hold" grpId="0" nodeType="with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plus(in)">
                                      <p:cBhvr>
                                        <p:cTn id="120" dur="3000"/>
                                        <p:tgtEl>
                                          <p:spTgt spid="27"/>
                                        </p:tgtEl>
                                      </p:cBhvr>
                                    </p:animEffect>
                                  </p:childTnLst>
                                </p:cTn>
                              </p:par>
                              <p:par>
                                <p:cTn id="121" presetID="8" presetClass="emph" presetSubtype="0" fill="hold" grpId="1" nodeType="withEffect">
                                  <p:stCondLst>
                                    <p:cond delay="0"/>
                                  </p:stCondLst>
                                  <p:childTnLst>
                                    <p:animRot by="21600000">
                                      <p:cBhvr>
                                        <p:cTn id="122" dur="3000" fill="hold"/>
                                        <p:tgtEl>
                                          <p:spTgt spid="27"/>
                                        </p:tgtEl>
                                        <p:attrNameLst>
                                          <p:attrName>r</p:attrName>
                                        </p:attrNameLst>
                                      </p:cBhvr>
                                    </p:animRot>
                                  </p:childTnLst>
                                </p:cTn>
                              </p:par>
                              <p:par>
                                <p:cTn id="123" presetID="13" presetClass="entr" presetSubtype="16" fill="hold" grpId="0" nodeType="withEffect">
                                  <p:stCondLst>
                                    <p:cond delay="0"/>
                                  </p:stCondLst>
                                  <p:childTnLst>
                                    <p:set>
                                      <p:cBhvr>
                                        <p:cTn id="124" dur="1" fill="hold">
                                          <p:stCondLst>
                                            <p:cond delay="0"/>
                                          </p:stCondLst>
                                        </p:cTn>
                                        <p:tgtEl>
                                          <p:spTgt spid="28"/>
                                        </p:tgtEl>
                                        <p:attrNameLst>
                                          <p:attrName>style.visibility</p:attrName>
                                        </p:attrNameLst>
                                      </p:cBhvr>
                                      <p:to>
                                        <p:strVal val="visible"/>
                                      </p:to>
                                    </p:set>
                                    <p:animEffect transition="in" filter="plus(in)">
                                      <p:cBhvr>
                                        <p:cTn id="125" dur="3000"/>
                                        <p:tgtEl>
                                          <p:spTgt spid="28"/>
                                        </p:tgtEl>
                                      </p:cBhvr>
                                    </p:animEffect>
                                  </p:childTnLst>
                                </p:cTn>
                              </p:par>
                              <p:par>
                                <p:cTn id="126" presetID="8" presetClass="emph" presetSubtype="0" fill="hold" grpId="1" nodeType="withEffect">
                                  <p:stCondLst>
                                    <p:cond delay="0"/>
                                  </p:stCondLst>
                                  <p:childTnLst>
                                    <p:animRot by="21600000">
                                      <p:cBhvr>
                                        <p:cTn id="127" dur="3000" fill="hold"/>
                                        <p:tgtEl>
                                          <p:spTgt spid="28"/>
                                        </p:tgtEl>
                                        <p:attrNameLst>
                                          <p:attrName>r</p:attrName>
                                        </p:attrNameLst>
                                      </p:cBhvr>
                                    </p:animRot>
                                  </p:childTnLst>
                                </p:cTn>
                              </p:par>
                              <p:par>
                                <p:cTn id="128" presetID="13" presetClass="entr" presetSubtype="16" fill="hold" grpId="0" nodeType="withEffect">
                                  <p:stCondLst>
                                    <p:cond delay="0"/>
                                  </p:stCondLst>
                                  <p:childTnLst>
                                    <p:set>
                                      <p:cBhvr>
                                        <p:cTn id="129" dur="1" fill="hold">
                                          <p:stCondLst>
                                            <p:cond delay="0"/>
                                          </p:stCondLst>
                                        </p:cTn>
                                        <p:tgtEl>
                                          <p:spTgt spid="29"/>
                                        </p:tgtEl>
                                        <p:attrNameLst>
                                          <p:attrName>style.visibility</p:attrName>
                                        </p:attrNameLst>
                                      </p:cBhvr>
                                      <p:to>
                                        <p:strVal val="visible"/>
                                      </p:to>
                                    </p:set>
                                    <p:animEffect transition="in" filter="plus(in)">
                                      <p:cBhvr>
                                        <p:cTn id="130" dur="3000"/>
                                        <p:tgtEl>
                                          <p:spTgt spid="29"/>
                                        </p:tgtEl>
                                      </p:cBhvr>
                                    </p:animEffect>
                                  </p:childTnLst>
                                </p:cTn>
                              </p:par>
                              <p:par>
                                <p:cTn id="131" presetID="8" presetClass="emph" presetSubtype="0" fill="hold" grpId="1" nodeType="withEffect">
                                  <p:stCondLst>
                                    <p:cond delay="0"/>
                                  </p:stCondLst>
                                  <p:childTnLst>
                                    <p:animRot by="21600000">
                                      <p:cBhvr>
                                        <p:cTn id="132" dur="3000" fill="hold"/>
                                        <p:tgtEl>
                                          <p:spTgt spid="29"/>
                                        </p:tgtEl>
                                        <p:attrNameLst>
                                          <p:attrName>r</p:attrName>
                                        </p:attrNameLst>
                                      </p:cBhvr>
                                    </p:animRot>
                                  </p:childTnLst>
                                </p:cTn>
                              </p:par>
                              <p:par>
                                <p:cTn id="133" presetID="13" presetClass="entr" presetSubtype="16" fill="hold" grpId="0" nodeType="withEffect">
                                  <p:stCondLst>
                                    <p:cond delay="0"/>
                                  </p:stCondLst>
                                  <p:childTnLst>
                                    <p:set>
                                      <p:cBhvr>
                                        <p:cTn id="134" dur="1" fill="hold">
                                          <p:stCondLst>
                                            <p:cond delay="0"/>
                                          </p:stCondLst>
                                        </p:cTn>
                                        <p:tgtEl>
                                          <p:spTgt spid="30"/>
                                        </p:tgtEl>
                                        <p:attrNameLst>
                                          <p:attrName>style.visibility</p:attrName>
                                        </p:attrNameLst>
                                      </p:cBhvr>
                                      <p:to>
                                        <p:strVal val="visible"/>
                                      </p:to>
                                    </p:set>
                                    <p:animEffect transition="in" filter="plus(in)">
                                      <p:cBhvr>
                                        <p:cTn id="135" dur="3000"/>
                                        <p:tgtEl>
                                          <p:spTgt spid="30"/>
                                        </p:tgtEl>
                                      </p:cBhvr>
                                    </p:animEffect>
                                  </p:childTnLst>
                                </p:cTn>
                              </p:par>
                              <p:par>
                                <p:cTn id="136" presetID="8" presetClass="emph" presetSubtype="0" fill="hold" grpId="1" nodeType="withEffect">
                                  <p:stCondLst>
                                    <p:cond delay="0"/>
                                  </p:stCondLst>
                                  <p:childTnLst>
                                    <p:animRot by="21600000">
                                      <p:cBhvr>
                                        <p:cTn id="137" dur="3000" fill="hold"/>
                                        <p:tgtEl>
                                          <p:spTgt spid="30"/>
                                        </p:tgtEl>
                                        <p:attrNameLst>
                                          <p:attrName>r</p:attrName>
                                        </p:attrNameLst>
                                      </p:cBhvr>
                                    </p:animRot>
                                  </p:childTnLst>
                                </p:cTn>
                              </p:par>
                              <p:par>
                                <p:cTn id="138" presetID="13" presetClass="entr" presetSubtype="16" fill="hold" grpId="0" nodeType="withEffect">
                                  <p:stCondLst>
                                    <p:cond delay="0"/>
                                  </p:stCondLst>
                                  <p:childTnLst>
                                    <p:set>
                                      <p:cBhvr>
                                        <p:cTn id="139" dur="1" fill="hold">
                                          <p:stCondLst>
                                            <p:cond delay="0"/>
                                          </p:stCondLst>
                                        </p:cTn>
                                        <p:tgtEl>
                                          <p:spTgt spid="31"/>
                                        </p:tgtEl>
                                        <p:attrNameLst>
                                          <p:attrName>style.visibility</p:attrName>
                                        </p:attrNameLst>
                                      </p:cBhvr>
                                      <p:to>
                                        <p:strVal val="visible"/>
                                      </p:to>
                                    </p:set>
                                    <p:animEffect transition="in" filter="plus(in)">
                                      <p:cBhvr>
                                        <p:cTn id="140" dur="3000"/>
                                        <p:tgtEl>
                                          <p:spTgt spid="31"/>
                                        </p:tgtEl>
                                      </p:cBhvr>
                                    </p:animEffect>
                                  </p:childTnLst>
                                </p:cTn>
                              </p:par>
                              <p:par>
                                <p:cTn id="141" presetID="8" presetClass="emph" presetSubtype="0" fill="hold" grpId="1" nodeType="withEffect">
                                  <p:stCondLst>
                                    <p:cond delay="0"/>
                                  </p:stCondLst>
                                  <p:childTnLst>
                                    <p:animRot by="21600000">
                                      <p:cBhvr>
                                        <p:cTn id="142" dur="3000" fill="hold"/>
                                        <p:tgtEl>
                                          <p:spTgt spid="31"/>
                                        </p:tgtEl>
                                        <p:attrNameLst>
                                          <p:attrName>r</p:attrName>
                                        </p:attrNameLst>
                                      </p:cBhvr>
                                    </p:animRot>
                                  </p:childTnLst>
                                </p:cTn>
                              </p:par>
                              <p:par>
                                <p:cTn id="143" presetID="13" presetClass="entr" presetSubtype="16" fill="hold" grpId="0" nodeType="withEffect">
                                  <p:stCondLst>
                                    <p:cond delay="0"/>
                                  </p:stCondLst>
                                  <p:childTnLst>
                                    <p:set>
                                      <p:cBhvr>
                                        <p:cTn id="144" dur="1" fill="hold">
                                          <p:stCondLst>
                                            <p:cond delay="0"/>
                                          </p:stCondLst>
                                        </p:cTn>
                                        <p:tgtEl>
                                          <p:spTgt spid="32"/>
                                        </p:tgtEl>
                                        <p:attrNameLst>
                                          <p:attrName>style.visibility</p:attrName>
                                        </p:attrNameLst>
                                      </p:cBhvr>
                                      <p:to>
                                        <p:strVal val="visible"/>
                                      </p:to>
                                    </p:set>
                                    <p:animEffect transition="in" filter="plus(in)">
                                      <p:cBhvr>
                                        <p:cTn id="145" dur="3000"/>
                                        <p:tgtEl>
                                          <p:spTgt spid="32"/>
                                        </p:tgtEl>
                                      </p:cBhvr>
                                    </p:animEffect>
                                  </p:childTnLst>
                                </p:cTn>
                              </p:par>
                              <p:par>
                                <p:cTn id="146" presetID="8" presetClass="emph" presetSubtype="0" fill="hold" grpId="1" nodeType="withEffect">
                                  <p:stCondLst>
                                    <p:cond delay="0"/>
                                  </p:stCondLst>
                                  <p:childTnLst>
                                    <p:animRot by="21600000">
                                      <p:cBhvr>
                                        <p:cTn id="147" dur="3000" fill="hold"/>
                                        <p:tgtEl>
                                          <p:spTgt spid="32"/>
                                        </p:tgtEl>
                                        <p:attrNameLst>
                                          <p:attrName>r</p:attrName>
                                        </p:attrNameLst>
                                      </p:cBhvr>
                                    </p:animRot>
                                  </p:childTnLst>
                                </p:cTn>
                              </p:par>
                              <p:par>
                                <p:cTn id="148" presetID="13" presetClass="entr" presetSubtype="16" fill="hold" grpId="0" nodeType="withEffect">
                                  <p:stCondLst>
                                    <p:cond delay="0"/>
                                  </p:stCondLst>
                                  <p:childTnLst>
                                    <p:set>
                                      <p:cBhvr>
                                        <p:cTn id="149" dur="1" fill="hold">
                                          <p:stCondLst>
                                            <p:cond delay="0"/>
                                          </p:stCondLst>
                                        </p:cTn>
                                        <p:tgtEl>
                                          <p:spTgt spid="33"/>
                                        </p:tgtEl>
                                        <p:attrNameLst>
                                          <p:attrName>style.visibility</p:attrName>
                                        </p:attrNameLst>
                                      </p:cBhvr>
                                      <p:to>
                                        <p:strVal val="visible"/>
                                      </p:to>
                                    </p:set>
                                    <p:animEffect transition="in" filter="plus(in)">
                                      <p:cBhvr>
                                        <p:cTn id="150" dur="3000"/>
                                        <p:tgtEl>
                                          <p:spTgt spid="33"/>
                                        </p:tgtEl>
                                      </p:cBhvr>
                                    </p:animEffect>
                                  </p:childTnLst>
                                </p:cTn>
                              </p:par>
                              <p:par>
                                <p:cTn id="151" presetID="8" presetClass="emph" presetSubtype="0" fill="hold" grpId="1" nodeType="withEffect">
                                  <p:stCondLst>
                                    <p:cond delay="0"/>
                                  </p:stCondLst>
                                  <p:childTnLst>
                                    <p:animRot by="21600000">
                                      <p:cBhvr>
                                        <p:cTn id="152" dur="3000" fill="hold"/>
                                        <p:tgtEl>
                                          <p:spTgt spid="33"/>
                                        </p:tgtEl>
                                        <p:attrNameLst>
                                          <p:attrName>r</p:attrName>
                                        </p:attrNameLst>
                                      </p:cBhvr>
                                    </p:animRot>
                                  </p:childTnLst>
                                </p:cTn>
                              </p:par>
                              <p:par>
                                <p:cTn id="153" presetID="13" presetClass="entr" presetSubtype="16" fill="hold" grpId="0" nodeType="withEffect">
                                  <p:stCondLst>
                                    <p:cond delay="0"/>
                                  </p:stCondLst>
                                  <p:childTnLst>
                                    <p:set>
                                      <p:cBhvr>
                                        <p:cTn id="154" dur="1" fill="hold">
                                          <p:stCondLst>
                                            <p:cond delay="0"/>
                                          </p:stCondLst>
                                        </p:cTn>
                                        <p:tgtEl>
                                          <p:spTgt spid="34"/>
                                        </p:tgtEl>
                                        <p:attrNameLst>
                                          <p:attrName>style.visibility</p:attrName>
                                        </p:attrNameLst>
                                      </p:cBhvr>
                                      <p:to>
                                        <p:strVal val="visible"/>
                                      </p:to>
                                    </p:set>
                                    <p:animEffect transition="in" filter="plus(in)">
                                      <p:cBhvr>
                                        <p:cTn id="155" dur="3000"/>
                                        <p:tgtEl>
                                          <p:spTgt spid="34"/>
                                        </p:tgtEl>
                                      </p:cBhvr>
                                    </p:animEffect>
                                  </p:childTnLst>
                                </p:cTn>
                              </p:par>
                              <p:par>
                                <p:cTn id="156" presetID="8" presetClass="emph" presetSubtype="0" fill="hold" grpId="1" nodeType="withEffect">
                                  <p:stCondLst>
                                    <p:cond delay="0"/>
                                  </p:stCondLst>
                                  <p:childTnLst>
                                    <p:animRot by="21600000">
                                      <p:cBhvr>
                                        <p:cTn id="157" dur="3000" fill="hold"/>
                                        <p:tgtEl>
                                          <p:spTgt spid="34"/>
                                        </p:tgtEl>
                                        <p:attrNameLst>
                                          <p:attrName>r</p:attrName>
                                        </p:attrNameLst>
                                      </p:cBhvr>
                                    </p:animRot>
                                  </p:childTnLst>
                                </p:cTn>
                              </p:par>
                              <p:par>
                                <p:cTn id="158" presetID="13" presetClass="entr" presetSubtype="16" fill="hold" grpId="0" nodeType="withEffect">
                                  <p:stCondLst>
                                    <p:cond delay="0"/>
                                  </p:stCondLst>
                                  <p:childTnLst>
                                    <p:set>
                                      <p:cBhvr>
                                        <p:cTn id="159" dur="1" fill="hold">
                                          <p:stCondLst>
                                            <p:cond delay="0"/>
                                          </p:stCondLst>
                                        </p:cTn>
                                        <p:tgtEl>
                                          <p:spTgt spid="35"/>
                                        </p:tgtEl>
                                        <p:attrNameLst>
                                          <p:attrName>style.visibility</p:attrName>
                                        </p:attrNameLst>
                                      </p:cBhvr>
                                      <p:to>
                                        <p:strVal val="visible"/>
                                      </p:to>
                                    </p:set>
                                    <p:animEffect transition="in" filter="plus(in)">
                                      <p:cBhvr>
                                        <p:cTn id="160" dur="3000"/>
                                        <p:tgtEl>
                                          <p:spTgt spid="35"/>
                                        </p:tgtEl>
                                      </p:cBhvr>
                                    </p:animEffect>
                                  </p:childTnLst>
                                </p:cTn>
                              </p:par>
                              <p:par>
                                <p:cTn id="161" presetID="8" presetClass="emph" presetSubtype="0" fill="hold" grpId="1" nodeType="withEffect">
                                  <p:stCondLst>
                                    <p:cond delay="0"/>
                                  </p:stCondLst>
                                  <p:childTnLst>
                                    <p:animRot by="21600000">
                                      <p:cBhvr>
                                        <p:cTn id="162" dur="3000" fill="hold"/>
                                        <p:tgtEl>
                                          <p:spTgt spid="35"/>
                                        </p:tgtEl>
                                        <p:attrNameLst>
                                          <p:attrName>r</p:attrName>
                                        </p:attrNameLst>
                                      </p:cBhvr>
                                    </p:animRot>
                                  </p:childTnLst>
                                </p:cTn>
                              </p:par>
                              <p:par>
                                <p:cTn id="163" presetID="13" presetClass="entr" presetSubtype="16" fill="hold" grpId="0" nodeType="withEffect">
                                  <p:stCondLst>
                                    <p:cond delay="0"/>
                                  </p:stCondLst>
                                  <p:childTnLst>
                                    <p:set>
                                      <p:cBhvr>
                                        <p:cTn id="164" dur="1" fill="hold">
                                          <p:stCondLst>
                                            <p:cond delay="0"/>
                                          </p:stCondLst>
                                        </p:cTn>
                                        <p:tgtEl>
                                          <p:spTgt spid="36"/>
                                        </p:tgtEl>
                                        <p:attrNameLst>
                                          <p:attrName>style.visibility</p:attrName>
                                        </p:attrNameLst>
                                      </p:cBhvr>
                                      <p:to>
                                        <p:strVal val="visible"/>
                                      </p:to>
                                    </p:set>
                                    <p:animEffect transition="in" filter="plus(in)">
                                      <p:cBhvr>
                                        <p:cTn id="165" dur="3000"/>
                                        <p:tgtEl>
                                          <p:spTgt spid="36"/>
                                        </p:tgtEl>
                                      </p:cBhvr>
                                    </p:animEffect>
                                  </p:childTnLst>
                                </p:cTn>
                              </p:par>
                              <p:par>
                                <p:cTn id="166" presetID="8" presetClass="emph" presetSubtype="0" fill="hold" grpId="1" nodeType="withEffect">
                                  <p:stCondLst>
                                    <p:cond delay="0"/>
                                  </p:stCondLst>
                                  <p:childTnLst>
                                    <p:animRot by="21600000">
                                      <p:cBhvr>
                                        <p:cTn id="167" dur="3000" fill="hold"/>
                                        <p:tgtEl>
                                          <p:spTgt spid="36"/>
                                        </p:tgtEl>
                                        <p:attrNameLst>
                                          <p:attrName>r</p:attrName>
                                        </p:attrNameLst>
                                      </p:cBhvr>
                                    </p:animRot>
                                  </p:childTnLst>
                                </p:cTn>
                              </p:par>
                              <p:par>
                                <p:cTn id="168" presetID="13" presetClass="entr" presetSubtype="16" fill="hold" grpId="0" nodeType="withEffect">
                                  <p:stCondLst>
                                    <p:cond delay="0"/>
                                  </p:stCondLst>
                                  <p:childTnLst>
                                    <p:set>
                                      <p:cBhvr>
                                        <p:cTn id="169" dur="1" fill="hold">
                                          <p:stCondLst>
                                            <p:cond delay="0"/>
                                          </p:stCondLst>
                                        </p:cTn>
                                        <p:tgtEl>
                                          <p:spTgt spid="37"/>
                                        </p:tgtEl>
                                        <p:attrNameLst>
                                          <p:attrName>style.visibility</p:attrName>
                                        </p:attrNameLst>
                                      </p:cBhvr>
                                      <p:to>
                                        <p:strVal val="visible"/>
                                      </p:to>
                                    </p:set>
                                    <p:animEffect transition="in" filter="plus(in)">
                                      <p:cBhvr>
                                        <p:cTn id="170" dur="3000"/>
                                        <p:tgtEl>
                                          <p:spTgt spid="37"/>
                                        </p:tgtEl>
                                      </p:cBhvr>
                                    </p:animEffect>
                                  </p:childTnLst>
                                </p:cTn>
                              </p:par>
                              <p:par>
                                <p:cTn id="171" presetID="8" presetClass="emph" presetSubtype="0" fill="hold" grpId="1" nodeType="withEffect">
                                  <p:stCondLst>
                                    <p:cond delay="0"/>
                                  </p:stCondLst>
                                  <p:childTnLst>
                                    <p:animRot by="21600000">
                                      <p:cBhvr>
                                        <p:cTn id="172" dur="3000" fill="hold"/>
                                        <p:tgtEl>
                                          <p:spTgt spid="37"/>
                                        </p:tgtEl>
                                        <p:attrNameLst>
                                          <p:attrName>r</p:attrName>
                                        </p:attrNameLst>
                                      </p:cBhvr>
                                    </p:animRot>
                                  </p:childTnLst>
                                </p:cTn>
                              </p:par>
                              <p:par>
                                <p:cTn id="173" presetID="13" presetClass="entr" presetSubtype="16" fill="hold" grpId="0" nodeType="withEffect">
                                  <p:stCondLst>
                                    <p:cond delay="0"/>
                                  </p:stCondLst>
                                  <p:childTnLst>
                                    <p:set>
                                      <p:cBhvr>
                                        <p:cTn id="174" dur="1" fill="hold">
                                          <p:stCondLst>
                                            <p:cond delay="0"/>
                                          </p:stCondLst>
                                        </p:cTn>
                                        <p:tgtEl>
                                          <p:spTgt spid="38"/>
                                        </p:tgtEl>
                                        <p:attrNameLst>
                                          <p:attrName>style.visibility</p:attrName>
                                        </p:attrNameLst>
                                      </p:cBhvr>
                                      <p:to>
                                        <p:strVal val="visible"/>
                                      </p:to>
                                    </p:set>
                                    <p:animEffect transition="in" filter="plus(in)">
                                      <p:cBhvr>
                                        <p:cTn id="175" dur="3000"/>
                                        <p:tgtEl>
                                          <p:spTgt spid="38"/>
                                        </p:tgtEl>
                                      </p:cBhvr>
                                    </p:animEffect>
                                  </p:childTnLst>
                                </p:cTn>
                              </p:par>
                              <p:par>
                                <p:cTn id="176" presetID="8" presetClass="emph" presetSubtype="0" fill="hold" grpId="1" nodeType="withEffect">
                                  <p:stCondLst>
                                    <p:cond delay="0"/>
                                  </p:stCondLst>
                                  <p:childTnLst>
                                    <p:animRot by="21600000">
                                      <p:cBhvr>
                                        <p:cTn id="177" dur="3000" fill="hold"/>
                                        <p:tgtEl>
                                          <p:spTgt spid="38"/>
                                        </p:tgtEl>
                                        <p:attrNameLst>
                                          <p:attrName>r</p:attrName>
                                        </p:attrNameLst>
                                      </p:cBhvr>
                                    </p:animRot>
                                  </p:childTnLst>
                                </p:cTn>
                              </p:par>
                              <p:par>
                                <p:cTn id="178" presetID="13" presetClass="entr" presetSubtype="16" fill="hold" grpId="0" nodeType="withEffect">
                                  <p:stCondLst>
                                    <p:cond delay="0"/>
                                  </p:stCondLst>
                                  <p:childTnLst>
                                    <p:set>
                                      <p:cBhvr>
                                        <p:cTn id="179" dur="1" fill="hold">
                                          <p:stCondLst>
                                            <p:cond delay="0"/>
                                          </p:stCondLst>
                                        </p:cTn>
                                        <p:tgtEl>
                                          <p:spTgt spid="39"/>
                                        </p:tgtEl>
                                        <p:attrNameLst>
                                          <p:attrName>style.visibility</p:attrName>
                                        </p:attrNameLst>
                                      </p:cBhvr>
                                      <p:to>
                                        <p:strVal val="visible"/>
                                      </p:to>
                                    </p:set>
                                    <p:animEffect transition="in" filter="plus(in)">
                                      <p:cBhvr>
                                        <p:cTn id="180" dur="3000"/>
                                        <p:tgtEl>
                                          <p:spTgt spid="39"/>
                                        </p:tgtEl>
                                      </p:cBhvr>
                                    </p:animEffect>
                                  </p:childTnLst>
                                </p:cTn>
                              </p:par>
                              <p:par>
                                <p:cTn id="181" presetID="8" presetClass="emph" presetSubtype="0" fill="hold" grpId="1" nodeType="withEffect">
                                  <p:stCondLst>
                                    <p:cond delay="0"/>
                                  </p:stCondLst>
                                  <p:childTnLst>
                                    <p:animRot by="21600000">
                                      <p:cBhvr>
                                        <p:cTn id="182" dur="3000" fill="hold"/>
                                        <p:tgtEl>
                                          <p:spTgt spid="39"/>
                                        </p:tgtEl>
                                        <p:attrNameLst>
                                          <p:attrName>r</p:attrName>
                                        </p:attrNameLst>
                                      </p:cBhvr>
                                    </p:animRot>
                                  </p:childTnLst>
                                </p:cTn>
                              </p:par>
                              <p:par>
                                <p:cTn id="183" presetID="13" presetClass="entr" presetSubtype="16" fill="hold" grpId="0" nodeType="withEffect">
                                  <p:stCondLst>
                                    <p:cond delay="0"/>
                                  </p:stCondLst>
                                  <p:childTnLst>
                                    <p:set>
                                      <p:cBhvr>
                                        <p:cTn id="184" dur="1" fill="hold">
                                          <p:stCondLst>
                                            <p:cond delay="0"/>
                                          </p:stCondLst>
                                        </p:cTn>
                                        <p:tgtEl>
                                          <p:spTgt spid="40"/>
                                        </p:tgtEl>
                                        <p:attrNameLst>
                                          <p:attrName>style.visibility</p:attrName>
                                        </p:attrNameLst>
                                      </p:cBhvr>
                                      <p:to>
                                        <p:strVal val="visible"/>
                                      </p:to>
                                    </p:set>
                                    <p:animEffect transition="in" filter="plus(in)">
                                      <p:cBhvr>
                                        <p:cTn id="185" dur="3000"/>
                                        <p:tgtEl>
                                          <p:spTgt spid="40"/>
                                        </p:tgtEl>
                                      </p:cBhvr>
                                    </p:animEffect>
                                  </p:childTnLst>
                                </p:cTn>
                              </p:par>
                              <p:par>
                                <p:cTn id="186" presetID="8" presetClass="emph" presetSubtype="0" fill="hold" grpId="1" nodeType="withEffect">
                                  <p:stCondLst>
                                    <p:cond delay="0"/>
                                  </p:stCondLst>
                                  <p:childTnLst>
                                    <p:animRot by="21600000">
                                      <p:cBhvr>
                                        <p:cTn id="187" dur="3000" fill="hold"/>
                                        <p:tgtEl>
                                          <p:spTgt spid="40"/>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41"/>
                                        </p:tgtEl>
                                        <p:attrNameLst>
                                          <p:attrName>style.visibility</p:attrName>
                                        </p:attrNameLst>
                                      </p:cBhvr>
                                      <p:to>
                                        <p:strVal val="visible"/>
                                      </p:to>
                                    </p:set>
                                    <p:animEffect transition="in" filter="plus(in)">
                                      <p:cBhvr>
                                        <p:cTn id="190" dur="3000"/>
                                        <p:tgtEl>
                                          <p:spTgt spid="41"/>
                                        </p:tgtEl>
                                      </p:cBhvr>
                                    </p:animEffect>
                                  </p:childTnLst>
                                </p:cTn>
                              </p:par>
                              <p:par>
                                <p:cTn id="191" presetID="8" presetClass="emph" presetSubtype="0" fill="hold" grpId="1" nodeType="withEffect">
                                  <p:stCondLst>
                                    <p:cond delay="0"/>
                                  </p:stCondLst>
                                  <p:childTnLst>
                                    <p:animRot by="21600000">
                                      <p:cBhvr>
                                        <p:cTn id="192" dur="3000" fill="hold"/>
                                        <p:tgtEl>
                                          <p:spTgt spid="41"/>
                                        </p:tgtEl>
                                        <p:attrNameLst>
                                          <p:attrName>r</p:attrName>
                                        </p:attrNameLst>
                                      </p:cBhvr>
                                    </p:animRot>
                                  </p:childTnLst>
                                </p:cTn>
                              </p:par>
                              <p:par>
                                <p:cTn id="193" presetID="13" presetClass="entr" presetSubtype="16" fill="hold" grpId="0" nodeType="withEffect">
                                  <p:stCondLst>
                                    <p:cond delay="0"/>
                                  </p:stCondLst>
                                  <p:childTnLst>
                                    <p:set>
                                      <p:cBhvr>
                                        <p:cTn id="194" dur="1" fill="hold">
                                          <p:stCondLst>
                                            <p:cond delay="0"/>
                                          </p:stCondLst>
                                        </p:cTn>
                                        <p:tgtEl>
                                          <p:spTgt spid="42"/>
                                        </p:tgtEl>
                                        <p:attrNameLst>
                                          <p:attrName>style.visibility</p:attrName>
                                        </p:attrNameLst>
                                      </p:cBhvr>
                                      <p:to>
                                        <p:strVal val="visible"/>
                                      </p:to>
                                    </p:set>
                                    <p:animEffect transition="in" filter="plus(in)">
                                      <p:cBhvr>
                                        <p:cTn id="195" dur="3000"/>
                                        <p:tgtEl>
                                          <p:spTgt spid="42"/>
                                        </p:tgtEl>
                                      </p:cBhvr>
                                    </p:animEffect>
                                  </p:childTnLst>
                                </p:cTn>
                              </p:par>
                              <p:par>
                                <p:cTn id="196" presetID="8" presetClass="emph" presetSubtype="0" fill="hold" grpId="1" nodeType="withEffect">
                                  <p:stCondLst>
                                    <p:cond delay="0"/>
                                  </p:stCondLst>
                                  <p:childTnLst>
                                    <p:animRot by="21600000">
                                      <p:cBhvr>
                                        <p:cTn id="197" dur="3000" fill="hold"/>
                                        <p:tgtEl>
                                          <p:spTgt spid="42"/>
                                        </p:tgtEl>
                                        <p:attrNameLst>
                                          <p:attrName>r</p:attrName>
                                        </p:attrNameLst>
                                      </p:cBhvr>
                                    </p:animRot>
                                  </p:childTnLst>
                                </p:cTn>
                              </p:par>
                              <p:par>
                                <p:cTn id="198" presetID="13" presetClass="entr" presetSubtype="16" fill="hold" grpId="0" nodeType="withEffect">
                                  <p:stCondLst>
                                    <p:cond delay="0"/>
                                  </p:stCondLst>
                                  <p:childTnLst>
                                    <p:set>
                                      <p:cBhvr>
                                        <p:cTn id="199" dur="1" fill="hold">
                                          <p:stCondLst>
                                            <p:cond delay="0"/>
                                          </p:stCondLst>
                                        </p:cTn>
                                        <p:tgtEl>
                                          <p:spTgt spid="43"/>
                                        </p:tgtEl>
                                        <p:attrNameLst>
                                          <p:attrName>style.visibility</p:attrName>
                                        </p:attrNameLst>
                                      </p:cBhvr>
                                      <p:to>
                                        <p:strVal val="visible"/>
                                      </p:to>
                                    </p:set>
                                    <p:animEffect transition="in" filter="plus(in)">
                                      <p:cBhvr>
                                        <p:cTn id="200" dur="3000"/>
                                        <p:tgtEl>
                                          <p:spTgt spid="43"/>
                                        </p:tgtEl>
                                      </p:cBhvr>
                                    </p:animEffect>
                                  </p:childTnLst>
                                </p:cTn>
                              </p:par>
                              <p:par>
                                <p:cTn id="201" presetID="8" presetClass="emph" presetSubtype="0" fill="hold" grpId="1" nodeType="withEffect">
                                  <p:stCondLst>
                                    <p:cond delay="0"/>
                                  </p:stCondLst>
                                  <p:childTnLst>
                                    <p:animRot by="21600000">
                                      <p:cBhvr>
                                        <p:cTn id="202" dur="3000" fill="hold"/>
                                        <p:tgtEl>
                                          <p:spTgt spid="43"/>
                                        </p:tgtEl>
                                        <p:attrNameLst>
                                          <p:attrName>r</p:attrName>
                                        </p:attrNameLst>
                                      </p:cBhvr>
                                    </p:animRot>
                                  </p:childTnLst>
                                </p:cTn>
                              </p:par>
                              <p:par>
                                <p:cTn id="203" presetID="13" presetClass="entr" presetSubtype="16" fill="hold" grpId="0" nodeType="withEffect">
                                  <p:stCondLst>
                                    <p:cond delay="0"/>
                                  </p:stCondLst>
                                  <p:childTnLst>
                                    <p:set>
                                      <p:cBhvr>
                                        <p:cTn id="204" dur="1" fill="hold">
                                          <p:stCondLst>
                                            <p:cond delay="0"/>
                                          </p:stCondLst>
                                        </p:cTn>
                                        <p:tgtEl>
                                          <p:spTgt spid="44"/>
                                        </p:tgtEl>
                                        <p:attrNameLst>
                                          <p:attrName>style.visibility</p:attrName>
                                        </p:attrNameLst>
                                      </p:cBhvr>
                                      <p:to>
                                        <p:strVal val="visible"/>
                                      </p:to>
                                    </p:set>
                                    <p:animEffect transition="in" filter="plus(in)">
                                      <p:cBhvr>
                                        <p:cTn id="205" dur="3000"/>
                                        <p:tgtEl>
                                          <p:spTgt spid="44"/>
                                        </p:tgtEl>
                                      </p:cBhvr>
                                    </p:animEffect>
                                  </p:childTnLst>
                                </p:cTn>
                              </p:par>
                              <p:par>
                                <p:cTn id="206" presetID="8" presetClass="emph" presetSubtype="0" fill="hold" grpId="1" nodeType="withEffect">
                                  <p:stCondLst>
                                    <p:cond delay="0"/>
                                  </p:stCondLst>
                                  <p:childTnLst>
                                    <p:animRot by="21600000">
                                      <p:cBhvr>
                                        <p:cTn id="207" dur="3000" fill="hold"/>
                                        <p:tgtEl>
                                          <p:spTgt spid="44"/>
                                        </p:tgtEl>
                                        <p:attrNameLst>
                                          <p:attrName>r</p:attrName>
                                        </p:attrNameLst>
                                      </p:cBhvr>
                                    </p:animRot>
                                  </p:childTnLst>
                                </p:cTn>
                              </p:par>
                              <p:par>
                                <p:cTn id="208" presetID="13" presetClass="entr" presetSubtype="16" fill="hold" grpId="0" nodeType="withEffect">
                                  <p:stCondLst>
                                    <p:cond delay="0"/>
                                  </p:stCondLst>
                                  <p:childTnLst>
                                    <p:set>
                                      <p:cBhvr>
                                        <p:cTn id="209" dur="1" fill="hold">
                                          <p:stCondLst>
                                            <p:cond delay="0"/>
                                          </p:stCondLst>
                                        </p:cTn>
                                        <p:tgtEl>
                                          <p:spTgt spid="45"/>
                                        </p:tgtEl>
                                        <p:attrNameLst>
                                          <p:attrName>style.visibility</p:attrName>
                                        </p:attrNameLst>
                                      </p:cBhvr>
                                      <p:to>
                                        <p:strVal val="visible"/>
                                      </p:to>
                                    </p:set>
                                    <p:animEffect transition="in" filter="plus(in)">
                                      <p:cBhvr>
                                        <p:cTn id="210" dur="3000"/>
                                        <p:tgtEl>
                                          <p:spTgt spid="45"/>
                                        </p:tgtEl>
                                      </p:cBhvr>
                                    </p:animEffect>
                                  </p:childTnLst>
                                </p:cTn>
                              </p:par>
                              <p:par>
                                <p:cTn id="211" presetID="8" presetClass="emph" presetSubtype="0" fill="hold" grpId="1" nodeType="withEffect">
                                  <p:stCondLst>
                                    <p:cond delay="0"/>
                                  </p:stCondLst>
                                  <p:childTnLst>
                                    <p:animRot by="21600000">
                                      <p:cBhvr>
                                        <p:cTn id="212" dur="3000" fill="hold"/>
                                        <p:tgtEl>
                                          <p:spTgt spid="45"/>
                                        </p:tgtEl>
                                        <p:attrNameLst>
                                          <p:attrName>r</p:attrName>
                                        </p:attrNameLst>
                                      </p:cBhvr>
                                    </p:animRot>
                                  </p:childTnLst>
                                </p:cTn>
                              </p:par>
                              <p:par>
                                <p:cTn id="213" presetID="13" presetClass="entr" presetSubtype="16" fill="hold" grpId="0" nodeType="withEffect">
                                  <p:stCondLst>
                                    <p:cond delay="0"/>
                                  </p:stCondLst>
                                  <p:childTnLst>
                                    <p:set>
                                      <p:cBhvr>
                                        <p:cTn id="214" dur="1" fill="hold">
                                          <p:stCondLst>
                                            <p:cond delay="0"/>
                                          </p:stCondLst>
                                        </p:cTn>
                                        <p:tgtEl>
                                          <p:spTgt spid="46"/>
                                        </p:tgtEl>
                                        <p:attrNameLst>
                                          <p:attrName>style.visibility</p:attrName>
                                        </p:attrNameLst>
                                      </p:cBhvr>
                                      <p:to>
                                        <p:strVal val="visible"/>
                                      </p:to>
                                    </p:set>
                                    <p:animEffect transition="in" filter="plus(in)">
                                      <p:cBhvr>
                                        <p:cTn id="215" dur="3000"/>
                                        <p:tgtEl>
                                          <p:spTgt spid="46"/>
                                        </p:tgtEl>
                                      </p:cBhvr>
                                    </p:animEffect>
                                  </p:childTnLst>
                                </p:cTn>
                              </p:par>
                              <p:par>
                                <p:cTn id="216" presetID="8" presetClass="emph" presetSubtype="0" fill="hold" grpId="1" nodeType="withEffect">
                                  <p:stCondLst>
                                    <p:cond delay="0"/>
                                  </p:stCondLst>
                                  <p:childTnLst>
                                    <p:animRot by="21600000">
                                      <p:cBhvr>
                                        <p:cTn id="217" dur="3000" fill="hold"/>
                                        <p:tgtEl>
                                          <p:spTgt spid="46"/>
                                        </p:tgtEl>
                                        <p:attrNameLst>
                                          <p:attrName>r</p:attrName>
                                        </p:attrNameLst>
                                      </p:cBhvr>
                                    </p:animRot>
                                  </p:childTnLst>
                                </p:cTn>
                              </p:par>
                              <p:par>
                                <p:cTn id="218" presetID="13" presetClass="entr" presetSubtype="16" fill="hold" grpId="0" nodeType="withEffect">
                                  <p:stCondLst>
                                    <p:cond delay="0"/>
                                  </p:stCondLst>
                                  <p:childTnLst>
                                    <p:set>
                                      <p:cBhvr>
                                        <p:cTn id="219" dur="1" fill="hold">
                                          <p:stCondLst>
                                            <p:cond delay="0"/>
                                          </p:stCondLst>
                                        </p:cTn>
                                        <p:tgtEl>
                                          <p:spTgt spid="47"/>
                                        </p:tgtEl>
                                        <p:attrNameLst>
                                          <p:attrName>style.visibility</p:attrName>
                                        </p:attrNameLst>
                                      </p:cBhvr>
                                      <p:to>
                                        <p:strVal val="visible"/>
                                      </p:to>
                                    </p:set>
                                    <p:animEffect transition="in" filter="plus(in)">
                                      <p:cBhvr>
                                        <p:cTn id="220" dur="3000"/>
                                        <p:tgtEl>
                                          <p:spTgt spid="47"/>
                                        </p:tgtEl>
                                      </p:cBhvr>
                                    </p:animEffect>
                                  </p:childTnLst>
                                </p:cTn>
                              </p:par>
                              <p:par>
                                <p:cTn id="221" presetID="8" presetClass="emph" presetSubtype="0" fill="hold" grpId="1" nodeType="withEffect">
                                  <p:stCondLst>
                                    <p:cond delay="0"/>
                                  </p:stCondLst>
                                  <p:childTnLst>
                                    <p:animRot by="21600000">
                                      <p:cBhvr>
                                        <p:cTn id="222" dur="3000" fill="hold"/>
                                        <p:tgtEl>
                                          <p:spTgt spid="47"/>
                                        </p:tgtEl>
                                        <p:attrNameLst>
                                          <p:attrName>r</p:attrName>
                                        </p:attrNameLst>
                                      </p:cBhvr>
                                    </p:animRot>
                                  </p:childTnLst>
                                </p:cTn>
                              </p:par>
                              <p:par>
                                <p:cTn id="223" presetID="13" presetClass="entr" presetSubtype="16" fill="hold" grpId="0" nodeType="withEffect">
                                  <p:stCondLst>
                                    <p:cond delay="0"/>
                                  </p:stCondLst>
                                  <p:childTnLst>
                                    <p:set>
                                      <p:cBhvr>
                                        <p:cTn id="224" dur="1" fill="hold">
                                          <p:stCondLst>
                                            <p:cond delay="0"/>
                                          </p:stCondLst>
                                        </p:cTn>
                                        <p:tgtEl>
                                          <p:spTgt spid="48"/>
                                        </p:tgtEl>
                                        <p:attrNameLst>
                                          <p:attrName>style.visibility</p:attrName>
                                        </p:attrNameLst>
                                      </p:cBhvr>
                                      <p:to>
                                        <p:strVal val="visible"/>
                                      </p:to>
                                    </p:set>
                                    <p:animEffect transition="in" filter="plus(in)">
                                      <p:cBhvr>
                                        <p:cTn id="225" dur="3000"/>
                                        <p:tgtEl>
                                          <p:spTgt spid="48"/>
                                        </p:tgtEl>
                                      </p:cBhvr>
                                    </p:animEffect>
                                  </p:childTnLst>
                                </p:cTn>
                              </p:par>
                              <p:par>
                                <p:cTn id="226" presetID="8" presetClass="emph" presetSubtype="0" fill="hold" grpId="1" nodeType="withEffect">
                                  <p:stCondLst>
                                    <p:cond delay="0"/>
                                  </p:stCondLst>
                                  <p:childTnLst>
                                    <p:animRot by="21600000">
                                      <p:cBhvr>
                                        <p:cTn id="227" dur="3000" fill="hold"/>
                                        <p:tgtEl>
                                          <p:spTgt spid="48"/>
                                        </p:tgtEl>
                                        <p:attrNameLst>
                                          <p:attrName>r</p:attrName>
                                        </p:attrNameLst>
                                      </p:cBhvr>
                                    </p:animRot>
                                  </p:childTnLst>
                                </p:cTn>
                              </p:par>
                              <p:par>
                                <p:cTn id="228" presetID="13" presetClass="entr" presetSubtype="16" fill="hold" grpId="0" nodeType="withEffect">
                                  <p:stCondLst>
                                    <p:cond delay="0"/>
                                  </p:stCondLst>
                                  <p:childTnLst>
                                    <p:set>
                                      <p:cBhvr>
                                        <p:cTn id="229" dur="1" fill="hold">
                                          <p:stCondLst>
                                            <p:cond delay="0"/>
                                          </p:stCondLst>
                                        </p:cTn>
                                        <p:tgtEl>
                                          <p:spTgt spid="49"/>
                                        </p:tgtEl>
                                        <p:attrNameLst>
                                          <p:attrName>style.visibility</p:attrName>
                                        </p:attrNameLst>
                                      </p:cBhvr>
                                      <p:to>
                                        <p:strVal val="visible"/>
                                      </p:to>
                                    </p:set>
                                    <p:animEffect transition="in" filter="plus(in)">
                                      <p:cBhvr>
                                        <p:cTn id="230" dur="3000"/>
                                        <p:tgtEl>
                                          <p:spTgt spid="49"/>
                                        </p:tgtEl>
                                      </p:cBhvr>
                                    </p:animEffect>
                                  </p:childTnLst>
                                </p:cTn>
                              </p:par>
                              <p:par>
                                <p:cTn id="231" presetID="8" presetClass="emph" presetSubtype="0" fill="hold" grpId="1" nodeType="withEffect">
                                  <p:stCondLst>
                                    <p:cond delay="0"/>
                                  </p:stCondLst>
                                  <p:childTnLst>
                                    <p:animRot by="21600000">
                                      <p:cBhvr>
                                        <p:cTn id="232" dur="3000" fill="hold"/>
                                        <p:tgtEl>
                                          <p:spTgt spid="49"/>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50"/>
                                        </p:tgtEl>
                                        <p:attrNameLst>
                                          <p:attrName>style.visibility</p:attrName>
                                        </p:attrNameLst>
                                      </p:cBhvr>
                                      <p:to>
                                        <p:strVal val="visible"/>
                                      </p:to>
                                    </p:set>
                                    <p:animEffect transition="in" filter="plus(in)">
                                      <p:cBhvr>
                                        <p:cTn id="235" dur="3000"/>
                                        <p:tgtEl>
                                          <p:spTgt spid="50"/>
                                        </p:tgtEl>
                                      </p:cBhvr>
                                    </p:animEffect>
                                  </p:childTnLst>
                                </p:cTn>
                              </p:par>
                              <p:par>
                                <p:cTn id="236" presetID="8" presetClass="emph" presetSubtype="0" fill="hold" grpId="1" nodeType="withEffect">
                                  <p:stCondLst>
                                    <p:cond delay="0"/>
                                  </p:stCondLst>
                                  <p:childTnLst>
                                    <p:animRot by="21600000">
                                      <p:cBhvr>
                                        <p:cTn id="237" dur="3000" fill="hold"/>
                                        <p:tgtEl>
                                          <p:spTgt spid="50"/>
                                        </p:tgtEl>
                                        <p:attrNameLst>
                                          <p:attrName>r</p:attrName>
                                        </p:attrNameLst>
                                      </p:cBhvr>
                                    </p:animRot>
                                  </p:childTnLst>
                                </p:cTn>
                              </p:par>
                              <p:par>
                                <p:cTn id="238" presetID="13" presetClass="entr" presetSubtype="16" fill="hold" grpId="0" nodeType="withEffect">
                                  <p:stCondLst>
                                    <p:cond delay="0"/>
                                  </p:stCondLst>
                                  <p:childTnLst>
                                    <p:set>
                                      <p:cBhvr>
                                        <p:cTn id="239" dur="1" fill="hold">
                                          <p:stCondLst>
                                            <p:cond delay="0"/>
                                          </p:stCondLst>
                                        </p:cTn>
                                        <p:tgtEl>
                                          <p:spTgt spid="51"/>
                                        </p:tgtEl>
                                        <p:attrNameLst>
                                          <p:attrName>style.visibility</p:attrName>
                                        </p:attrNameLst>
                                      </p:cBhvr>
                                      <p:to>
                                        <p:strVal val="visible"/>
                                      </p:to>
                                    </p:set>
                                    <p:animEffect transition="in" filter="plus(in)">
                                      <p:cBhvr>
                                        <p:cTn id="240" dur="3000"/>
                                        <p:tgtEl>
                                          <p:spTgt spid="51"/>
                                        </p:tgtEl>
                                      </p:cBhvr>
                                    </p:animEffect>
                                  </p:childTnLst>
                                </p:cTn>
                              </p:par>
                              <p:par>
                                <p:cTn id="241" presetID="8" presetClass="emph" presetSubtype="0" fill="hold" grpId="1" nodeType="withEffect">
                                  <p:stCondLst>
                                    <p:cond delay="0"/>
                                  </p:stCondLst>
                                  <p:childTnLst>
                                    <p:animRot by="21600000">
                                      <p:cBhvr>
                                        <p:cTn id="242" dur="3000" fill="hold"/>
                                        <p:tgtEl>
                                          <p:spTgt spid="51"/>
                                        </p:tgtEl>
                                        <p:attrNameLst>
                                          <p:attrName>r</p:attrName>
                                        </p:attrNameLst>
                                      </p:cBhvr>
                                    </p:animRot>
                                  </p:childTnLst>
                                </p:cTn>
                              </p:par>
                              <p:par>
                                <p:cTn id="243" presetID="13" presetClass="entr" presetSubtype="16" fill="hold" grpId="0" nodeType="withEffect">
                                  <p:stCondLst>
                                    <p:cond delay="0"/>
                                  </p:stCondLst>
                                  <p:childTnLst>
                                    <p:set>
                                      <p:cBhvr>
                                        <p:cTn id="244" dur="1" fill="hold">
                                          <p:stCondLst>
                                            <p:cond delay="0"/>
                                          </p:stCondLst>
                                        </p:cTn>
                                        <p:tgtEl>
                                          <p:spTgt spid="52"/>
                                        </p:tgtEl>
                                        <p:attrNameLst>
                                          <p:attrName>style.visibility</p:attrName>
                                        </p:attrNameLst>
                                      </p:cBhvr>
                                      <p:to>
                                        <p:strVal val="visible"/>
                                      </p:to>
                                    </p:set>
                                    <p:animEffect transition="in" filter="plus(in)">
                                      <p:cBhvr>
                                        <p:cTn id="245" dur="3000"/>
                                        <p:tgtEl>
                                          <p:spTgt spid="52"/>
                                        </p:tgtEl>
                                      </p:cBhvr>
                                    </p:animEffect>
                                  </p:childTnLst>
                                </p:cTn>
                              </p:par>
                              <p:par>
                                <p:cTn id="246" presetID="8" presetClass="emph" presetSubtype="0" fill="hold" grpId="1" nodeType="withEffect">
                                  <p:stCondLst>
                                    <p:cond delay="0"/>
                                  </p:stCondLst>
                                  <p:childTnLst>
                                    <p:animRot by="21600000">
                                      <p:cBhvr>
                                        <p:cTn id="247" dur="3000" fill="hold"/>
                                        <p:tgtEl>
                                          <p:spTgt spid="52"/>
                                        </p:tgtEl>
                                        <p:attrNameLst>
                                          <p:attrName>r</p:attrName>
                                        </p:attrNameLst>
                                      </p:cBhvr>
                                    </p:animRot>
                                  </p:childTnLst>
                                </p:cTn>
                              </p:par>
                              <p:par>
                                <p:cTn id="248" presetID="2" presetClass="entr" presetSubtype="1" fill="hold" grpId="2" nodeType="withEffect">
                                  <p:stCondLst>
                                    <p:cond delay="0"/>
                                  </p:stCondLst>
                                  <p:childTnLst>
                                    <p:set>
                                      <p:cBhvr>
                                        <p:cTn id="249" dur="1" fill="hold">
                                          <p:stCondLst>
                                            <p:cond delay="0"/>
                                          </p:stCondLst>
                                        </p:cTn>
                                        <p:tgtEl>
                                          <p:spTgt spid="5"/>
                                        </p:tgtEl>
                                        <p:attrNameLst>
                                          <p:attrName>style.visibility</p:attrName>
                                        </p:attrNameLst>
                                      </p:cBhvr>
                                      <p:to>
                                        <p:strVal val="visible"/>
                                      </p:to>
                                    </p:set>
                                    <p:anim calcmode="lin" valueType="num">
                                      <p:cBhvr additive="base">
                                        <p:cTn id="250" dur="3000" fill="hold"/>
                                        <p:tgtEl>
                                          <p:spTgt spid="5"/>
                                        </p:tgtEl>
                                        <p:attrNameLst>
                                          <p:attrName>ppt_x</p:attrName>
                                        </p:attrNameLst>
                                      </p:cBhvr>
                                      <p:tavLst>
                                        <p:tav tm="0">
                                          <p:val>
                                            <p:strVal val="#ppt_x"/>
                                          </p:val>
                                        </p:tav>
                                        <p:tav tm="100000">
                                          <p:val>
                                            <p:strVal val="#ppt_x"/>
                                          </p:val>
                                        </p:tav>
                                      </p:tavLst>
                                    </p:anim>
                                    <p:anim calcmode="lin" valueType="num">
                                      <p:cBhvr additive="base">
                                        <p:cTn id="251" dur="3000" fill="hold"/>
                                        <p:tgtEl>
                                          <p:spTgt spid="5"/>
                                        </p:tgtEl>
                                        <p:attrNameLst>
                                          <p:attrName>ppt_y</p:attrName>
                                        </p:attrNameLst>
                                      </p:cBhvr>
                                      <p:tavLst>
                                        <p:tav tm="0">
                                          <p:val>
                                            <p:strVal val="0-#ppt_h/2"/>
                                          </p:val>
                                        </p:tav>
                                        <p:tav tm="100000">
                                          <p:val>
                                            <p:strVal val="#ppt_y"/>
                                          </p:val>
                                        </p:tav>
                                      </p:tavLst>
                                    </p:anim>
                                  </p:childTnLst>
                                </p:cTn>
                              </p:par>
                              <p:par>
                                <p:cTn id="252" presetID="2" presetClass="entr" presetSubtype="1" fill="hold" grpId="2" nodeType="withEffect">
                                  <p:stCondLst>
                                    <p:cond delay="0"/>
                                  </p:stCondLst>
                                  <p:childTnLst>
                                    <p:set>
                                      <p:cBhvr>
                                        <p:cTn id="253" dur="1" fill="hold">
                                          <p:stCondLst>
                                            <p:cond delay="0"/>
                                          </p:stCondLst>
                                        </p:cTn>
                                        <p:tgtEl>
                                          <p:spTgt spid="6"/>
                                        </p:tgtEl>
                                        <p:attrNameLst>
                                          <p:attrName>style.visibility</p:attrName>
                                        </p:attrNameLst>
                                      </p:cBhvr>
                                      <p:to>
                                        <p:strVal val="visible"/>
                                      </p:to>
                                    </p:set>
                                    <p:anim calcmode="lin" valueType="num">
                                      <p:cBhvr additive="base">
                                        <p:cTn id="254" dur="3000" fill="hold"/>
                                        <p:tgtEl>
                                          <p:spTgt spid="6"/>
                                        </p:tgtEl>
                                        <p:attrNameLst>
                                          <p:attrName>ppt_x</p:attrName>
                                        </p:attrNameLst>
                                      </p:cBhvr>
                                      <p:tavLst>
                                        <p:tav tm="0">
                                          <p:val>
                                            <p:strVal val="#ppt_x"/>
                                          </p:val>
                                        </p:tav>
                                        <p:tav tm="100000">
                                          <p:val>
                                            <p:strVal val="#ppt_x"/>
                                          </p:val>
                                        </p:tav>
                                      </p:tavLst>
                                    </p:anim>
                                    <p:anim calcmode="lin" valueType="num">
                                      <p:cBhvr additive="base">
                                        <p:cTn id="255" dur="3000" fill="hold"/>
                                        <p:tgtEl>
                                          <p:spTgt spid="6"/>
                                        </p:tgtEl>
                                        <p:attrNameLst>
                                          <p:attrName>ppt_y</p:attrName>
                                        </p:attrNameLst>
                                      </p:cBhvr>
                                      <p:tavLst>
                                        <p:tav tm="0">
                                          <p:val>
                                            <p:strVal val="0-#ppt_h/2"/>
                                          </p:val>
                                        </p:tav>
                                        <p:tav tm="100000">
                                          <p:val>
                                            <p:strVal val="#ppt_y"/>
                                          </p:val>
                                        </p:tav>
                                      </p:tavLst>
                                    </p:anim>
                                  </p:childTnLst>
                                </p:cTn>
                              </p:par>
                              <p:par>
                                <p:cTn id="256" presetID="2" presetClass="entr" presetSubtype="1" fill="hold" grpId="2" nodeType="withEffect">
                                  <p:stCondLst>
                                    <p:cond delay="0"/>
                                  </p:stCondLst>
                                  <p:childTnLst>
                                    <p:set>
                                      <p:cBhvr>
                                        <p:cTn id="257" dur="1" fill="hold">
                                          <p:stCondLst>
                                            <p:cond delay="0"/>
                                          </p:stCondLst>
                                        </p:cTn>
                                        <p:tgtEl>
                                          <p:spTgt spid="7"/>
                                        </p:tgtEl>
                                        <p:attrNameLst>
                                          <p:attrName>style.visibility</p:attrName>
                                        </p:attrNameLst>
                                      </p:cBhvr>
                                      <p:to>
                                        <p:strVal val="visible"/>
                                      </p:to>
                                    </p:set>
                                    <p:anim calcmode="lin" valueType="num">
                                      <p:cBhvr additive="base">
                                        <p:cTn id="258" dur="3000" fill="hold"/>
                                        <p:tgtEl>
                                          <p:spTgt spid="7"/>
                                        </p:tgtEl>
                                        <p:attrNameLst>
                                          <p:attrName>ppt_x</p:attrName>
                                        </p:attrNameLst>
                                      </p:cBhvr>
                                      <p:tavLst>
                                        <p:tav tm="0">
                                          <p:val>
                                            <p:strVal val="#ppt_x"/>
                                          </p:val>
                                        </p:tav>
                                        <p:tav tm="100000">
                                          <p:val>
                                            <p:strVal val="#ppt_x"/>
                                          </p:val>
                                        </p:tav>
                                      </p:tavLst>
                                    </p:anim>
                                    <p:anim calcmode="lin" valueType="num">
                                      <p:cBhvr additive="base">
                                        <p:cTn id="259" dur="3000" fill="hold"/>
                                        <p:tgtEl>
                                          <p:spTgt spid="7"/>
                                        </p:tgtEl>
                                        <p:attrNameLst>
                                          <p:attrName>ppt_y</p:attrName>
                                        </p:attrNameLst>
                                      </p:cBhvr>
                                      <p:tavLst>
                                        <p:tav tm="0">
                                          <p:val>
                                            <p:strVal val="0-#ppt_h/2"/>
                                          </p:val>
                                        </p:tav>
                                        <p:tav tm="100000">
                                          <p:val>
                                            <p:strVal val="#ppt_y"/>
                                          </p:val>
                                        </p:tav>
                                      </p:tavLst>
                                    </p:anim>
                                  </p:childTnLst>
                                </p:cTn>
                              </p:par>
                              <p:par>
                                <p:cTn id="260" presetID="2" presetClass="entr" presetSubtype="1" fill="hold" grpId="2" nodeType="withEffect">
                                  <p:stCondLst>
                                    <p:cond delay="0"/>
                                  </p:stCondLst>
                                  <p:childTnLst>
                                    <p:set>
                                      <p:cBhvr>
                                        <p:cTn id="261" dur="1" fill="hold">
                                          <p:stCondLst>
                                            <p:cond delay="0"/>
                                          </p:stCondLst>
                                        </p:cTn>
                                        <p:tgtEl>
                                          <p:spTgt spid="8"/>
                                        </p:tgtEl>
                                        <p:attrNameLst>
                                          <p:attrName>style.visibility</p:attrName>
                                        </p:attrNameLst>
                                      </p:cBhvr>
                                      <p:to>
                                        <p:strVal val="visible"/>
                                      </p:to>
                                    </p:set>
                                    <p:anim calcmode="lin" valueType="num">
                                      <p:cBhvr additive="base">
                                        <p:cTn id="262" dur="3000" fill="hold"/>
                                        <p:tgtEl>
                                          <p:spTgt spid="8"/>
                                        </p:tgtEl>
                                        <p:attrNameLst>
                                          <p:attrName>ppt_x</p:attrName>
                                        </p:attrNameLst>
                                      </p:cBhvr>
                                      <p:tavLst>
                                        <p:tav tm="0">
                                          <p:val>
                                            <p:strVal val="#ppt_x"/>
                                          </p:val>
                                        </p:tav>
                                        <p:tav tm="100000">
                                          <p:val>
                                            <p:strVal val="#ppt_x"/>
                                          </p:val>
                                        </p:tav>
                                      </p:tavLst>
                                    </p:anim>
                                    <p:anim calcmode="lin" valueType="num">
                                      <p:cBhvr additive="base">
                                        <p:cTn id="263" dur="3000" fill="hold"/>
                                        <p:tgtEl>
                                          <p:spTgt spid="8"/>
                                        </p:tgtEl>
                                        <p:attrNameLst>
                                          <p:attrName>ppt_y</p:attrName>
                                        </p:attrNameLst>
                                      </p:cBhvr>
                                      <p:tavLst>
                                        <p:tav tm="0">
                                          <p:val>
                                            <p:strVal val="0-#ppt_h/2"/>
                                          </p:val>
                                        </p:tav>
                                        <p:tav tm="100000">
                                          <p:val>
                                            <p:strVal val="#ppt_y"/>
                                          </p:val>
                                        </p:tav>
                                      </p:tavLst>
                                    </p:anim>
                                  </p:childTnLst>
                                </p:cTn>
                              </p:par>
                              <p:par>
                                <p:cTn id="264" presetID="2" presetClass="entr" presetSubtype="1" fill="hold" grpId="2" nodeType="withEffect">
                                  <p:stCondLst>
                                    <p:cond delay="0"/>
                                  </p:stCondLst>
                                  <p:childTnLst>
                                    <p:set>
                                      <p:cBhvr>
                                        <p:cTn id="265" dur="1" fill="hold">
                                          <p:stCondLst>
                                            <p:cond delay="0"/>
                                          </p:stCondLst>
                                        </p:cTn>
                                        <p:tgtEl>
                                          <p:spTgt spid="9"/>
                                        </p:tgtEl>
                                        <p:attrNameLst>
                                          <p:attrName>style.visibility</p:attrName>
                                        </p:attrNameLst>
                                      </p:cBhvr>
                                      <p:to>
                                        <p:strVal val="visible"/>
                                      </p:to>
                                    </p:set>
                                    <p:anim calcmode="lin" valueType="num">
                                      <p:cBhvr additive="base">
                                        <p:cTn id="266" dur="3000" fill="hold"/>
                                        <p:tgtEl>
                                          <p:spTgt spid="9"/>
                                        </p:tgtEl>
                                        <p:attrNameLst>
                                          <p:attrName>ppt_x</p:attrName>
                                        </p:attrNameLst>
                                      </p:cBhvr>
                                      <p:tavLst>
                                        <p:tav tm="0">
                                          <p:val>
                                            <p:strVal val="#ppt_x"/>
                                          </p:val>
                                        </p:tav>
                                        <p:tav tm="100000">
                                          <p:val>
                                            <p:strVal val="#ppt_x"/>
                                          </p:val>
                                        </p:tav>
                                      </p:tavLst>
                                    </p:anim>
                                    <p:anim calcmode="lin" valueType="num">
                                      <p:cBhvr additive="base">
                                        <p:cTn id="267" dur="3000" fill="hold"/>
                                        <p:tgtEl>
                                          <p:spTgt spid="9"/>
                                        </p:tgtEl>
                                        <p:attrNameLst>
                                          <p:attrName>ppt_y</p:attrName>
                                        </p:attrNameLst>
                                      </p:cBhvr>
                                      <p:tavLst>
                                        <p:tav tm="0">
                                          <p:val>
                                            <p:strVal val="0-#ppt_h/2"/>
                                          </p:val>
                                        </p:tav>
                                        <p:tav tm="100000">
                                          <p:val>
                                            <p:strVal val="#ppt_y"/>
                                          </p:val>
                                        </p:tav>
                                      </p:tavLst>
                                    </p:anim>
                                  </p:childTnLst>
                                </p:cTn>
                              </p:par>
                              <p:par>
                                <p:cTn id="268" presetID="2" presetClass="entr" presetSubtype="1" fill="hold" grpId="2" nodeType="withEffect">
                                  <p:stCondLst>
                                    <p:cond delay="0"/>
                                  </p:stCondLst>
                                  <p:childTnLst>
                                    <p:set>
                                      <p:cBhvr>
                                        <p:cTn id="269" dur="1" fill="hold">
                                          <p:stCondLst>
                                            <p:cond delay="0"/>
                                          </p:stCondLst>
                                        </p:cTn>
                                        <p:tgtEl>
                                          <p:spTgt spid="10"/>
                                        </p:tgtEl>
                                        <p:attrNameLst>
                                          <p:attrName>style.visibility</p:attrName>
                                        </p:attrNameLst>
                                      </p:cBhvr>
                                      <p:to>
                                        <p:strVal val="visible"/>
                                      </p:to>
                                    </p:set>
                                    <p:anim calcmode="lin" valueType="num">
                                      <p:cBhvr additive="base">
                                        <p:cTn id="270" dur="3000" fill="hold"/>
                                        <p:tgtEl>
                                          <p:spTgt spid="10"/>
                                        </p:tgtEl>
                                        <p:attrNameLst>
                                          <p:attrName>ppt_x</p:attrName>
                                        </p:attrNameLst>
                                      </p:cBhvr>
                                      <p:tavLst>
                                        <p:tav tm="0">
                                          <p:val>
                                            <p:strVal val="#ppt_x"/>
                                          </p:val>
                                        </p:tav>
                                        <p:tav tm="100000">
                                          <p:val>
                                            <p:strVal val="#ppt_x"/>
                                          </p:val>
                                        </p:tav>
                                      </p:tavLst>
                                    </p:anim>
                                    <p:anim calcmode="lin" valueType="num">
                                      <p:cBhvr additive="base">
                                        <p:cTn id="271" dur="3000" fill="hold"/>
                                        <p:tgtEl>
                                          <p:spTgt spid="10"/>
                                        </p:tgtEl>
                                        <p:attrNameLst>
                                          <p:attrName>ppt_y</p:attrName>
                                        </p:attrNameLst>
                                      </p:cBhvr>
                                      <p:tavLst>
                                        <p:tav tm="0">
                                          <p:val>
                                            <p:strVal val="0-#ppt_h/2"/>
                                          </p:val>
                                        </p:tav>
                                        <p:tav tm="100000">
                                          <p:val>
                                            <p:strVal val="#ppt_y"/>
                                          </p:val>
                                        </p:tav>
                                      </p:tavLst>
                                    </p:anim>
                                  </p:childTnLst>
                                </p:cTn>
                              </p:par>
                              <p:par>
                                <p:cTn id="272" presetID="2" presetClass="entr" presetSubtype="1" fill="hold" grpId="2" nodeType="withEffect">
                                  <p:stCondLst>
                                    <p:cond delay="0"/>
                                  </p:stCondLst>
                                  <p:childTnLst>
                                    <p:set>
                                      <p:cBhvr>
                                        <p:cTn id="273" dur="1" fill="hold">
                                          <p:stCondLst>
                                            <p:cond delay="0"/>
                                          </p:stCondLst>
                                        </p:cTn>
                                        <p:tgtEl>
                                          <p:spTgt spid="11"/>
                                        </p:tgtEl>
                                        <p:attrNameLst>
                                          <p:attrName>style.visibility</p:attrName>
                                        </p:attrNameLst>
                                      </p:cBhvr>
                                      <p:to>
                                        <p:strVal val="visible"/>
                                      </p:to>
                                    </p:set>
                                    <p:anim calcmode="lin" valueType="num">
                                      <p:cBhvr additive="base">
                                        <p:cTn id="274" dur="3000" fill="hold"/>
                                        <p:tgtEl>
                                          <p:spTgt spid="11"/>
                                        </p:tgtEl>
                                        <p:attrNameLst>
                                          <p:attrName>ppt_x</p:attrName>
                                        </p:attrNameLst>
                                      </p:cBhvr>
                                      <p:tavLst>
                                        <p:tav tm="0">
                                          <p:val>
                                            <p:strVal val="#ppt_x"/>
                                          </p:val>
                                        </p:tav>
                                        <p:tav tm="100000">
                                          <p:val>
                                            <p:strVal val="#ppt_x"/>
                                          </p:val>
                                        </p:tav>
                                      </p:tavLst>
                                    </p:anim>
                                    <p:anim calcmode="lin" valueType="num">
                                      <p:cBhvr additive="base">
                                        <p:cTn id="275" dur="3000" fill="hold"/>
                                        <p:tgtEl>
                                          <p:spTgt spid="11"/>
                                        </p:tgtEl>
                                        <p:attrNameLst>
                                          <p:attrName>ppt_y</p:attrName>
                                        </p:attrNameLst>
                                      </p:cBhvr>
                                      <p:tavLst>
                                        <p:tav tm="0">
                                          <p:val>
                                            <p:strVal val="0-#ppt_h/2"/>
                                          </p:val>
                                        </p:tav>
                                        <p:tav tm="100000">
                                          <p:val>
                                            <p:strVal val="#ppt_y"/>
                                          </p:val>
                                        </p:tav>
                                      </p:tavLst>
                                    </p:anim>
                                  </p:childTnLst>
                                </p:cTn>
                              </p:par>
                              <p:par>
                                <p:cTn id="276" presetID="2" presetClass="entr" presetSubtype="1" fill="hold" grpId="2" nodeType="withEffect">
                                  <p:stCondLst>
                                    <p:cond delay="0"/>
                                  </p:stCondLst>
                                  <p:childTnLst>
                                    <p:set>
                                      <p:cBhvr>
                                        <p:cTn id="277" dur="1" fill="hold">
                                          <p:stCondLst>
                                            <p:cond delay="0"/>
                                          </p:stCondLst>
                                        </p:cTn>
                                        <p:tgtEl>
                                          <p:spTgt spid="12"/>
                                        </p:tgtEl>
                                        <p:attrNameLst>
                                          <p:attrName>style.visibility</p:attrName>
                                        </p:attrNameLst>
                                      </p:cBhvr>
                                      <p:to>
                                        <p:strVal val="visible"/>
                                      </p:to>
                                    </p:set>
                                    <p:anim calcmode="lin" valueType="num">
                                      <p:cBhvr additive="base">
                                        <p:cTn id="278" dur="3000" fill="hold"/>
                                        <p:tgtEl>
                                          <p:spTgt spid="12"/>
                                        </p:tgtEl>
                                        <p:attrNameLst>
                                          <p:attrName>ppt_x</p:attrName>
                                        </p:attrNameLst>
                                      </p:cBhvr>
                                      <p:tavLst>
                                        <p:tav tm="0">
                                          <p:val>
                                            <p:strVal val="#ppt_x"/>
                                          </p:val>
                                        </p:tav>
                                        <p:tav tm="100000">
                                          <p:val>
                                            <p:strVal val="#ppt_x"/>
                                          </p:val>
                                        </p:tav>
                                      </p:tavLst>
                                    </p:anim>
                                    <p:anim calcmode="lin" valueType="num">
                                      <p:cBhvr additive="base">
                                        <p:cTn id="279" dur="3000" fill="hold"/>
                                        <p:tgtEl>
                                          <p:spTgt spid="12"/>
                                        </p:tgtEl>
                                        <p:attrNameLst>
                                          <p:attrName>ppt_y</p:attrName>
                                        </p:attrNameLst>
                                      </p:cBhvr>
                                      <p:tavLst>
                                        <p:tav tm="0">
                                          <p:val>
                                            <p:strVal val="0-#ppt_h/2"/>
                                          </p:val>
                                        </p:tav>
                                        <p:tav tm="100000">
                                          <p:val>
                                            <p:strVal val="#ppt_y"/>
                                          </p:val>
                                        </p:tav>
                                      </p:tavLst>
                                    </p:anim>
                                  </p:childTnLst>
                                </p:cTn>
                              </p:par>
                              <p:par>
                                <p:cTn id="280" presetID="2" presetClass="entr" presetSubtype="1" fill="hold" grpId="2" nodeType="withEffect">
                                  <p:stCondLst>
                                    <p:cond delay="0"/>
                                  </p:stCondLst>
                                  <p:childTnLst>
                                    <p:set>
                                      <p:cBhvr>
                                        <p:cTn id="281" dur="1" fill="hold">
                                          <p:stCondLst>
                                            <p:cond delay="0"/>
                                          </p:stCondLst>
                                        </p:cTn>
                                        <p:tgtEl>
                                          <p:spTgt spid="13"/>
                                        </p:tgtEl>
                                        <p:attrNameLst>
                                          <p:attrName>style.visibility</p:attrName>
                                        </p:attrNameLst>
                                      </p:cBhvr>
                                      <p:to>
                                        <p:strVal val="visible"/>
                                      </p:to>
                                    </p:set>
                                    <p:anim calcmode="lin" valueType="num">
                                      <p:cBhvr additive="base">
                                        <p:cTn id="282" dur="3000" fill="hold"/>
                                        <p:tgtEl>
                                          <p:spTgt spid="13"/>
                                        </p:tgtEl>
                                        <p:attrNameLst>
                                          <p:attrName>ppt_x</p:attrName>
                                        </p:attrNameLst>
                                      </p:cBhvr>
                                      <p:tavLst>
                                        <p:tav tm="0">
                                          <p:val>
                                            <p:strVal val="#ppt_x"/>
                                          </p:val>
                                        </p:tav>
                                        <p:tav tm="100000">
                                          <p:val>
                                            <p:strVal val="#ppt_x"/>
                                          </p:val>
                                        </p:tav>
                                      </p:tavLst>
                                    </p:anim>
                                    <p:anim calcmode="lin" valueType="num">
                                      <p:cBhvr additive="base">
                                        <p:cTn id="283" dur="3000" fill="hold"/>
                                        <p:tgtEl>
                                          <p:spTgt spid="13"/>
                                        </p:tgtEl>
                                        <p:attrNameLst>
                                          <p:attrName>ppt_y</p:attrName>
                                        </p:attrNameLst>
                                      </p:cBhvr>
                                      <p:tavLst>
                                        <p:tav tm="0">
                                          <p:val>
                                            <p:strVal val="0-#ppt_h/2"/>
                                          </p:val>
                                        </p:tav>
                                        <p:tav tm="100000">
                                          <p:val>
                                            <p:strVal val="#ppt_y"/>
                                          </p:val>
                                        </p:tav>
                                      </p:tavLst>
                                    </p:anim>
                                  </p:childTnLst>
                                </p:cTn>
                              </p:par>
                              <p:par>
                                <p:cTn id="284" presetID="2" presetClass="entr" presetSubtype="1" fill="hold" grpId="2" nodeType="withEffect">
                                  <p:stCondLst>
                                    <p:cond delay="0"/>
                                  </p:stCondLst>
                                  <p:childTnLst>
                                    <p:set>
                                      <p:cBhvr>
                                        <p:cTn id="285" dur="1" fill="hold">
                                          <p:stCondLst>
                                            <p:cond delay="0"/>
                                          </p:stCondLst>
                                        </p:cTn>
                                        <p:tgtEl>
                                          <p:spTgt spid="14"/>
                                        </p:tgtEl>
                                        <p:attrNameLst>
                                          <p:attrName>style.visibility</p:attrName>
                                        </p:attrNameLst>
                                      </p:cBhvr>
                                      <p:to>
                                        <p:strVal val="visible"/>
                                      </p:to>
                                    </p:set>
                                    <p:anim calcmode="lin" valueType="num">
                                      <p:cBhvr additive="base">
                                        <p:cTn id="286" dur="3000" fill="hold"/>
                                        <p:tgtEl>
                                          <p:spTgt spid="14"/>
                                        </p:tgtEl>
                                        <p:attrNameLst>
                                          <p:attrName>ppt_x</p:attrName>
                                        </p:attrNameLst>
                                      </p:cBhvr>
                                      <p:tavLst>
                                        <p:tav tm="0">
                                          <p:val>
                                            <p:strVal val="#ppt_x"/>
                                          </p:val>
                                        </p:tav>
                                        <p:tav tm="100000">
                                          <p:val>
                                            <p:strVal val="#ppt_x"/>
                                          </p:val>
                                        </p:tav>
                                      </p:tavLst>
                                    </p:anim>
                                    <p:anim calcmode="lin" valueType="num">
                                      <p:cBhvr additive="base">
                                        <p:cTn id="287" dur="3000" fill="hold"/>
                                        <p:tgtEl>
                                          <p:spTgt spid="14"/>
                                        </p:tgtEl>
                                        <p:attrNameLst>
                                          <p:attrName>ppt_y</p:attrName>
                                        </p:attrNameLst>
                                      </p:cBhvr>
                                      <p:tavLst>
                                        <p:tav tm="0">
                                          <p:val>
                                            <p:strVal val="0-#ppt_h/2"/>
                                          </p:val>
                                        </p:tav>
                                        <p:tav tm="100000">
                                          <p:val>
                                            <p:strVal val="#ppt_y"/>
                                          </p:val>
                                        </p:tav>
                                      </p:tavLst>
                                    </p:anim>
                                  </p:childTnLst>
                                </p:cTn>
                              </p:par>
                              <p:par>
                                <p:cTn id="288" presetID="2" presetClass="entr" presetSubtype="1" fill="hold" grpId="2" nodeType="withEffect">
                                  <p:stCondLst>
                                    <p:cond delay="0"/>
                                  </p:stCondLst>
                                  <p:childTnLst>
                                    <p:set>
                                      <p:cBhvr>
                                        <p:cTn id="289" dur="1" fill="hold">
                                          <p:stCondLst>
                                            <p:cond delay="0"/>
                                          </p:stCondLst>
                                        </p:cTn>
                                        <p:tgtEl>
                                          <p:spTgt spid="15"/>
                                        </p:tgtEl>
                                        <p:attrNameLst>
                                          <p:attrName>style.visibility</p:attrName>
                                        </p:attrNameLst>
                                      </p:cBhvr>
                                      <p:to>
                                        <p:strVal val="visible"/>
                                      </p:to>
                                    </p:set>
                                    <p:anim calcmode="lin" valueType="num">
                                      <p:cBhvr additive="base">
                                        <p:cTn id="290" dur="3000" fill="hold"/>
                                        <p:tgtEl>
                                          <p:spTgt spid="15"/>
                                        </p:tgtEl>
                                        <p:attrNameLst>
                                          <p:attrName>ppt_x</p:attrName>
                                        </p:attrNameLst>
                                      </p:cBhvr>
                                      <p:tavLst>
                                        <p:tav tm="0">
                                          <p:val>
                                            <p:strVal val="#ppt_x"/>
                                          </p:val>
                                        </p:tav>
                                        <p:tav tm="100000">
                                          <p:val>
                                            <p:strVal val="#ppt_x"/>
                                          </p:val>
                                        </p:tav>
                                      </p:tavLst>
                                    </p:anim>
                                    <p:anim calcmode="lin" valueType="num">
                                      <p:cBhvr additive="base">
                                        <p:cTn id="291" dur="3000" fill="hold"/>
                                        <p:tgtEl>
                                          <p:spTgt spid="15"/>
                                        </p:tgtEl>
                                        <p:attrNameLst>
                                          <p:attrName>ppt_y</p:attrName>
                                        </p:attrNameLst>
                                      </p:cBhvr>
                                      <p:tavLst>
                                        <p:tav tm="0">
                                          <p:val>
                                            <p:strVal val="0-#ppt_h/2"/>
                                          </p:val>
                                        </p:tav>
                                        <p:tav tm="100000">
                                          <p:val>
                                            <p:strVal val="#ppt_y"/>
                                          </p:val>
                                        </p:tav>
                                      </p:tavLst>
                                    </p:anim>
                                  </p:childTnLst>
                                </p:cTn>
                              </p:par>
                              <p:par>
                                <p:cTn id="292" presetID="2" presetClass="entr" presetSubtype="1" fill="hold" grpId="2" nodeType="withEffect">
                                  <p:stCondLst>
                                    <p:cond delay="0"/>
                                  </p:stCondLst>
                                  <p:childTnLst>
                                    <p:set>
                                      <p:cBhvr>
                                        <p:cTn id="293" dur="1" fill="hold">
                                          <p:stCondLst>
                                            <p:cond delay="0"/>
                                          </p:stCondLst>
                                        </p:cTn>
                                        <p:tgtEl>
                                          <p:spTgt spid="16"/>
                                        </p:tgtEl>
                                        <p:attrNameLst>
                                          <p:attrName>style.visibility</p:attrName>
                                        </p:attrNameLst>
                                      </p:cBhvr>
                                      <p:to>
                                        <p:strVal val="visible"/>
                                      </p:to>
                                    </p:set>
                                    <p:anim calcmode="lin" valueType="num">
                                      <p:cBhvr additive="base">
                                        <p:cTn id="294" dur="3000" fill="hold"/>
                                        <p:tgtEl>
                                          <p:spTgt spid="16"/>
                                        </p:tgtEl>
                                        <p:attrNameLst>
                                          <p:attrName>ppt_x</p:attrName>
                                        </p:attrNameLst>
                                      </p:cBhvr>
                                      <p:tavLst>
                                        <p:tav tm="0">
                                          <p:val>
                                            <p:strVal val="#ppt_x"/>
                                          </p:val>
                                        </p:tav>
                                        <p:tav tm="100000">
                                          <p:val>
                                            <p:strVal val="#ppt_x"/>
                                          </p:val>
                                        </p:tav>
                                      </p:tavLst>
                                    </p:anim>
                                    <p:anim calcmode="lin" valueType="num">
                                      <p:cBhvr additive="base">
                                        <p:cTn id="295" dur="3000" fill="hold"/>
                                        <p:tgtEl>
                                          <p:spTgt spid="16"/>
                                        </p:tgtEl>
                                        <p:attrNameLst>
                                          <p:attrName>ppt_y</p:attrName>
                                        </p:attrNameLst>
                                      </p:cBhvr>
                                      <p:tavLst>
                                        <p:tav tm="0">
                                          <p:val>
                                            <p:strVal val="0-#ppt_h/2"/>
                                          </p:val>
                                        </p:tav>
                                        <p:tav tm="100000">
                                          <p:val>
                                            <p:strVal val="#ppt_y"/>
                                          </p:val>
                                        </p:tav>
                                      </p:tavLst>
                                    </p:anim>
                                  </p:childTnLst>
                                </p:cTn>
                              </p:par>
                              <p:par>
                                <p:cTn id="296" presetID="2" presetClass="entr" presetSubtype="1" fill="hold" grpId="2" nodeType="withEffect">
                                  <p:stCondLst>
                                    <p:cond delay="0"/>
                                  </p:stCondLst>
                                  <p:childTnLst>
                                    <p:set>
                                      <p:cBhvr>
                                        <p:cTn id="297" dur="1" fill="hold">
                                          <p:stCondLst>
                                            <p:cond delay="0"/>
                                          </p:stCondLst>
                                        </p:cTn>
                                        <p:tgtEl>
                                          <p:spTgt spid="17"/>
                                        </p:tgtEl>
                                        <p:attrNameLst>
                                          <p:attrName>style.visibility</p:attrName>
                                        </p:attrNameLst>
                                      </p:cBhvr>
                                      <p:to>
                                        <p:strVal val="visible"/>
                                      </p:to>
                                    </p:set>
                                    <p:anim calcmode="lin" valueType="num">
                                      <p:cBhvr additive="base">
                                        <p:cTn id="298" dur="3000" fill="hold"/>
                                        <p:tgtEl>
                                          <p:spTgt spid="17"/>
                                        </p:tgtEl>
                                        <p:attrNameLst>
                                          <p:attrName>ppt_x</p:attrName>
                                        </p:attrNameLst>
                                      </p:cBhvr>
                                      <p:tavLst>
                                        <p:tav tm="0">
                                          <p:val>
                                            <p:strVal val="#ppt_x"/>
                                          </p:val>
                                        </p:tav>
                                        <p:tav tm="100000">
                                          <p:val>
                                            <p:strVal val="#ppt_x"/>
                                          </p:val>
                                        </p:tav>
                                      </p:tavLst>
                                    </p:anim>
                                    <p:anim calcmode="lin" valueType="num">
                                      <p:cBhvr additive="base">
                                        <p:cTn id="299" dur="3000" fill="hold"/>
                                        <p:tgtEl>
                                          <p:spTgt spid="17"/>
                                        </p:tgtEl>
                                        <p:attrNameLst>
                                          <p:attrName>ppt_y</p:attrName>
                                        </p:attrNameLst>
                                      </p:cBhvr>
                                      <p:tavLst>
                                        <p:tav tm="0">
                                          <p:val>
                                            <p:strVal val="0-#ppt_h/2"/>
                                          </p:val>
                                        </p:tav>
                                        <p:tav tm="100000">
                                          <p:val>
                                            <p:strVal val="#ppt_y"/>
                                          </p:val>
                                        </p:tav>
                                      </p:tavLst>
                                    </p:anim>
                                  </p:childTnLst>
                                </p:cTn>
                              </p:par>
                              <p:par>
                                <p:cTn id="300" presetID="2" presetClass="entr" presetSubtype="1" fill="hold" grpId="2" nodeType="withEffect">
                                  <p:stCondLst>
                                    <p:cond delay="0"/>
                                  </p:stCondLst>
                                  <p:childTnLst>
                                    <p:set>
                                      <p:cBhvr>
                                        <p:cTn id="301" dur="1" fill="hold">
                                          <p:stCondLst>
                                            <p:cond delay="0"/>
                                          </p:stCondLst>
                                        </p:cTn>
                                        <p:tgtEl>
                                          <p:spTgt spid="18"/>
                                        </p:tgtEl>
                                        <p:attrNameLst>
                                          <p:attrName>style.visibility</p:attrName>
                                        </p:attrNameLst>
                                      </p:cBhvr>
                                      <p:to>
                                        <p:strVal val="visible"/>
                                      </p:to>
                                    </p:set>
                                    <p:anim calcmode="lin" valueType="num">
                                      <p:cBhvr additive="base">
                                        <p:cTn id="302" dur="3000" fill="hold"/>
                                        <p:tgtEl>
                                          <p:spTgt spid="18"/>
                                        </p:tgtEl>
                                        <p:attrNameLst>
                                          <p:attrName>ppt_x</p:attrName>
                                        </p:attrNameLst>
                                      </p:cBhvr>
                                      <p:tavLst>
                                        <p:tav tm="0">
                                          <p:val>
                                            <p:strVal val="#ppt_x"/>
                                          </p:val>
                                        </p:tav>
                                        <p:tav tm="100000">
                                          <p:val>
                                            <p:strVal val="#ppt_x"/>
                                          </p:val>
                                        </p:tav>
                                      </p:tavLst>
                                    </p:anim>
                                    <p:anim calcmode="lin" valueType="num">
                                      <p:cBhvr additive="base">
                                        <p:cTn id="303" dur="3000" fill="hold"/>
                                        <p:tgtEl>
                                          <p:spTgt spid="18"/>
                                        </p:tgtEl>
                                        <p:attrNameLst>
                                          <p:attrName>ppt_y</p:attrName>
                                        </p:attrNameLst>
                                      </p:cBhvr>
                                      <p:tavLst>
                                        <p:tav tm="0">
                                          <p:val>
                                            <p:strVal val="0-#ppt_h/2"/>
                                          </p:val>
                                        </p:tav>
                                        <p:tav tm="100000">
                                          <p:val>
                                            <p:strVal val="#ppt_y"/>
                                          </p:val>
                                        </p:tav>
                                      </p:tavLst>
                                    </p:anim>
                                  </p:childTnLst>
                                </p:cTn>
                              </p:par>
                              <p:par>
                                <p:cTn id="304" presetID="2" presetClass="entr" presetSubtype="1" fill="hold" grpId="2" nodeType="withEffect">
                                  <p:stCondLst>
                                    <p:cond delay="0"/>
                                  </p:stCondLst>
                                  <p:childTnLst>
                                    <p:set>
                                      <p:cBhvr>
                                        <p:cTn id="305" dur="1" fill="hold">
                                          <p:stCondLst>
                                            <p:cond delay="0"/>
                                          </p:stCondLst>
                                        </p:cTn>
                                        <p:tgtEl>
                                          <p:spTgt spid="19"/>
                                        </p:tgtEl>
                                        <p:attrNameLst>
                                          <p:attrName>style.visibility</p:attrName>
                                        </p:attrNameLst>
                                      </p:cBhvr>
                                      <p:to>
                                        <p:strVal val="visible"/>
                                      </p:to>
                                    </p:set>
                                    <p:anim calcmode="lin" valueType="num">
                                      <p:cBhvr additive="base">
                                        <p:cTn id="306" dur="3000" fill="hold"/>
                                        <p:tgtEl>
                                          <p:spTgt spid="19"/>
                                        </p:tgtEl>
                                        <p:attrNameLst>
                                          <p:attrName>ppt_x</p:attrName>
                                        </p:attrNameLst>
                                      </p:cBhvr>
                                      <p:tavLst>
                                        <p:tav tm="0">
                                          <p:val>
                                            <p:strVal val="#ppt_x"/>
                                          </p:val>
                                        </p:tav>
                                        <p:tav tm="100000">
                                          <p:val>
                                            <p:strVal val="#ppt_x"/>
                                          </p:val>
                                        </p:tav>
                                      </p:tavLst>
                                    </p:anim>
                                    <p:anim calcmode="lin" valueType="num">
                                      <p:cBhvr additive="base">
                                        <p:cTn id="307" dur="3000" fill="hold"/>
                                        <p:tgtEl>
                                          <p:spTgt spid="19"/>
                                        </p:tgtEl>
                                        <p:attrNameLst>
                                          <p:attrName>ppt_y</p:attrName>
                                        </p:attrNameLst>
                                      </p:cBhvr>
                                      <p:tavLst>
                                        <p:tav tm="0">
                                          <p:val>
                                            <p:strVal val="0-#ppt_h/2"/>
                                          </p:val>
                                        </p:tav>
                                        <p:tav tm="100000">
                                          <p:val>
                                            <p:strVal val="#ppt_y"/>
                                          </p:val>
                                        </p:tav>
                                      </p:tavLst>
                                    </p:anim>
                                  </p:childTnLst>
                                </p:cTn>
                              </p:par>
                              <p:par>
                                <p:cTn id="308" presetID="2" presetClass="entr" presetSubtype="1" fill="hold" grpId="2" nodeType="withEffect">
                                  <p:stCondLst>
                                    <p:cond delay="0"/>
                                  </p:stCondLst>
                                  <p:childTnLst>
                                    <p:set>
                                      <p:cBhvr>
                                        <p:cTn id="309" dur="1" fill="hold">
                                          <p:stCondLst>
                                            <p:cond delay="0"/>
                                          </p:stCondLst>
                                        </p:cTn>
                                        <p:tgtEl>
                                          <p:spTgt spid="20"/>
                                        </p:tgtEl>
                                        <p:attrNameLst>
                                          <p:attrName>style.visibility</p:attrName>
                                        </p:attrNameLst>
                                      </p:cBhvr>
                                      <p:to>
                                        <p:strVal val="visible"/>
                                      </p:to>
                                    </p:set>
                                    <p:anim calcmode="lin" valueType="num">
                                      <p:cBhvr additive="base">
                                        <p:cTn id="310" dur="3000" fill="hold"/>
                                        <p:tgtEl>
                                          <p:spTgt spid="20"/>
                                        </p:tgtEl>
                                        <p:attrNameLst>
                                          <p:attrName>ppt_x</p:attrName>
                                        </p:attrNameLst>
                                      </p:cBhvr>
                                      <p:tavLst>
                                        <p:tav tm="0">
                                          <p:val>
                                            <p:strVal val="#ppt_x"/>
                                          </p:val>
                                        </p:tav>
                                        <p:tav tm="100000">
                                          <p:val>
                                            <p:strVal val="#ppt_x"/>
                                          </p:val>
                                        </p:tav>
                                      </p:tavLst>
                                    </p:anim>
                                    <p:anim calcmode="lin" valueType="num">
                                      <p:cBhvr additive="base">
                                        <p:cTn id="311" dur="3000" fill="hold"/>
                                        <p:tgtEl>
                                          <p:spTgt spid="20"/>
                                        </p:tgtEl>
                                        <p:attrNameLst>
                                          <p:attrName>ppt_y</p:attrName>
                                        </p:attrNameLst>
                                      </p:cBhvr>
                                      <p:tavLst>
                                        <p:tav tm="0">
                                          <p:val>
                                            <p:strVal val="0-#ppt_h/2"/>
                                          </p:val>
                                        </p:tav>
                                        <p:tav tm="100000">
                                          <p:val>
                                            <p:strVal val="#ppt_y"/>
                                          </p:val>
                                        </p:tav>
                                      </p:tavLst>
                                    </p:anim>
                                  </p:childTnLst>
                                </p:cTn>
                              </p:par>
                              <p:par>
                                <p:cTn id="312" presetID="2" presetClass="entr" presetSubtype="1" fill="hold" grpId="2" nodeType="withEffect">
                                  <p:stCondLst>
                                    <p:cond delay="0"/>
                                  </p:stCondLst>
                                  <p:childTnLst>
                                    <p:set>
                                      <p:cBhvr>
                                        <p:cTn id="313" dur="1" fill="hold">
                                          <p:stCondLst>
                                            <p:cond delay="0"/>
                                          </p:stCondLst>
                                        </p:cTn>
                                        <p:tgtEl>
                                          <p:spTgt spid="21"/>
                                        </p:tgtEl>
                                        <p:attrNameLst>
                                          <p:attrName>style.visibility</p:attrName>
                                        </p:attrNameLst>
                                      </p:cBhvr>
                                      <p:to>
                                        <p:strVal val="visible"/>
                                      </p:to>
                                    </p:set>
                                    <p:anim calcmode="lin" valueType="num">
                                      <p:cBhvr additive="base">
                                        <p:cTn id="314" dur="3000" fill="hold"/>
                                        <p:tgtEl>
                                          <p:spTgt spid="21"/>
                                        </p:tgtEl>
                                        <p:attrNameLst>
                                          <p:attrName>ppt_x</p:attrName>
                                        </p:attrNameLst>
                                      </p:cBhvr>
                                      <p:tavLst>
                                        <p:tav tm="0">
                                          <p:val>
                                            <p:strVal val="#ppt_x"/>
                                          </p:val>
                                        </p:tav>
                                        <p:tav tm="100000">
                                          <p:val>
                                            <p:strVal val="#ppt_x"/>
                                          </p:val>
                                        </p:tav>
                                      </p:tavLst>
                                    </p:anim>
                                    <p:anim calcmode="lin" valueType="num">
                                      <p:cBhvr additive="base">
                                        <p:cTn id="315" dur="3000" fill="hold"/>
                                        <p:tgtEl>
                                          <p:spTgt spid="21"/>
                                        </p:tgtEl>
                                        <p:attrNameLst>
                                          <p:attrName>ppt_y</p:attrName>
                                        </p:attrNameLst>
                                      </p:cBhvr>
                                      <p:tavLst>
                                        <p:tav tm="0">
                                          <p:val>
                                            <p:strVal val="0-#ppt_h/2"/>
                                          </p:val>
                                        </p:tav>
                                        <p:tav tm="100000">
                                          <p:val>
                                            <p:strVal val="#ppt_y"/>
                                          </p:val>
                                        </p:tav>
                                      </p:tavLst>
                                    </p:anim>
                                  </p:childTnLst>
                                </p:cTn>
                              </p:par>
                              <p:par>
                                <p:cTn id="316" presetID="2" presetClass="entr" presetSubtype="1" fill="hold" grpId="2" nodeType="withEffect">
                                  <p:stCondLst>
                                    <p:cond delay="0"/>
                                  </p:stCondLst>
                                  <p:childTnLst>
                                    <p:set>
                                      <p:cBhvr>
                                        <p:cTn id="317" dur="1" fill="hold">
                                          <p:stCondLst>
                                            <p:cond delay="0"/>
                                          </p:stCondLst>
                                        </p:cTn>
                                        <p:tgtEl>
                                          <p:spTgt spid="22"/>
                                        </p:tgtEl>
                                        <p:attrNameLst>
                                          <p:attrName>style.visibility</p:attrName>
                                        </p:attrNameLst>
                                      </p:cBhvr>
                                      <p:to>
                                        <p:strVal val="visible"/>
                                      </p:to>
                                    </p:set>
                                    <p:anim calcmode="lin" valueType="num">
                                      <p:cBhvr additive="base">
                                        <p:cTn id="318" dur="3000" fill="hold"/>
                                        <p:tgtEl>
                                          <p:spTgt spid="22"/>
                                        </p:tgtEl>
                                        <p:attrNameLst>
                                          <p:attrName>ppt_x</p:attrName>
                                        </p:attrNameLst>
                                      </p:cBhvr>
                                      <p:tavLst>
                                        <p:tav tm="0">
                                          <p:val>
                                            <p:strVal val="#ppt_x"/>
                                          </p:val>
                                        </p:tav>
                                        <p:tav tm="100000">
                                          <p:val>
                                            <p:strVal val="#ppt_x"/>
                                          </p:val>
                                        </p:tav>
                                      </p:tavLst>
                                    </p:anim>
                                    <p:anim calcmode="lin" valueType="num">
                                      <p:cBhvr additive="base">
                                        <p:cTn id="319" dur="3000" fill="hold"/>
                                        <p:tgtEl>
                                          <p:spTgt spid="22"/>
                                        </p:tgtEl>
                                        <p:attrNameLst>
                                          <p:attrName>ppt_y</p:attrName>
                                        </p:attrNameLst>
                                      </p:cBhvr>
                                      <p:tavLst>
                                        <p:tav tm="0">
                                          <p:val>
                                            <p:strVal val="0-#ppt_h/2"/>
                                          </p:val>
                                        </p:tav>
                                        <p:tav tm="100000">
                                          <p:val>
                                            <p:strVal val="#ppt_y"/>
                                          </p:val>
                                        </p:tav>
                                      </p:tavLst>
                                    </p:anim>
                                  </p:childTnLst>
                                </p:cTn>
                              </p:par>
                              <p:par>
                                <p:cTn id="320" presetID="2" presetClass="entr" presetSubtype="1" fill="hold" grpId="2" nodeType="withEffect">
                                  <p:stCondLst>
                                    <p:cond delay="0"/>
                                  </p:stCondLst>
                                  <p:childTnLst>
                                    <p:set>
                                      <p:cBhvr>
                                        <p:cTn id="321" dur="1" fill="hold">
                                          <p:stCondLst>
                                            <p:cond delay="0"/>
                                          </p:stCondLst>
                                        </p:cTn>
                                        <p:tgtEl>
                                          <p:spTgt spid="23"/>
                                        </p:tgtEl>
                                        <p:attrNameLst>
                                          <p:attrName>style.visibility</p:attrName>
                                        </p:attrNameLst>
                                      </p:cBhvr>
                                      <p:to>
                                        <p:strVal val="visible"/>
                                      </p:to>
                                    </p:set>
                                    <p:anim calcmode="lin" valueType="num">
                                      <p:cBhvr additive="base">
                                        <p:cTn id="322" dur="3000" fill="hold"/>
                                        <p:tgtEl>
                                          <p:spTgt spid="23"/>
                                        </p:tgtEl>
                                        <p:attrNameLst>
                                          <p:attrName>ppt_x</p:attrName>
                                        </p:attrNameLst>
                                      </p:cBhvr>
                                      <p:tavLst>
                                        <p:tav tm="0">
                                          <p:val>
                                            <p:strVal val="#ppt_x"/>
                                          </p:val>
                                        </p:tav>
                                        <p:tav tm="100000">
                                          <p:val>
                                            <p:strVal val="#ppt_x"/>
                                          </p:val>
                                        </p:tav>
                                      </p:tavLst>
                                    </p:anim>
                                    <p:anim calcmode="lin" valueType="num">
                                      <p:cBhvr additive="base">
                                        <p:cTn id="323" dur="3000" fill="hold"/>
                                        <p:tgtEl>
                                          <p:spTgt spid="23"/>
                                        </p:tgtEl>
                                        <p:attrNameLst>
                                          <p:attrName>ppt_y</p:attrName>
                                        </p:attrNameLst>
                                      </p:cBhvr>
                                      <p:tavLst>
                                        <p:tav tm="0">
                                          <p:val>
                                            <p:strVal val="0-#ppt_h/2"/>
                                          </p:val>
                                        </p:tav>
                                        <p:tav tm="100000">
                                          <p:val>
                                            <p:strVal val="#ppt_y"/>
                                          </p:val>
                                        </p:tav>
                                      </p:tavLst>
                                    </p:anim>
                                  </p:childTnLst>
                                </p:cTn>
                              </p:par>
                              <p:par>
                                <p:cTn id="324" presetID="2" presetClass="entr" presetSubtype="1" fill="hold" grpId="2" nodeType="withEffect">
                                  <p:stCondLst>
                                    <p:cond delay="0"/>
                                  </p:stCondLst>
                                  <p:childTnLst>
                                    <p:set>
                                      <p:cBhvr>
                                        <p:cTn id="325" dur="1" fill="hold">
                                          <p:stCondLst>
                                            <p:cond delay="0"/>
                                          </p:stCondLst>
                                        </p:cTn>
                                        <p:tgtEl>
                                          <p:spTgt spid="24"/>
                                        </p:tgtEl>
                                        <p:attrNameLst>
                                          <p:attrName>style.visibility</p:attrName>
                                        </p:attrNameLst>
                                      </p:cBhvr>
                                      <p:to>
                                        <p:strVal val="visible"/>
                                      </p:to>
                                    </p:set>
                                    <p:anim calcmode="lin" valueType="num">
                                      <p:cBhvr additive="base">
                                        <p:cTn id="326" dur="3000" fill="hold"/>
                                        <p:tgtEl>
                                          <p:spTgt spid="24"/>
                                        </p:tgtEl>
                                        <p:attrNameLst>
                                          <p:attrName>ppt_x</p:attrName>
                                        </p:attrNameLst>
                                      </p:cBhvr>
                                      <p:tavLst>
                                        <p:tav tm="0">
                                          <p:val>
                                            <p:strVal val="#ppt_x"/>
                                          </p:val>
                                        </p:tav>
                                        <p:tav tm="100000">
                                          <p:val>
                                            <p:strVal val="#ppt_x"/>
                                          </p:val>
                                        </p:tav>
                                      </p:tavLst>
                                    </p:anim>
                                    <p:anim calcmode="lin" valueType="num">
                                      <p:cBhvr additive="base">
                                        <p:cTn id="327" dur="3000" fill="hold"/>
                                        <p:tgtEl>
                                          <p:spTgt spid="24"/>
                                        </p:tgtEl>
                                        <p:attrNameLst>
                                          <p:attrName>ppt_y</p:attrName>
                                        </p:attrNameLst>
                                      </p:cBhvr>
                                      <p:tavLst>
                                        <p:tav tm="0">
                                          <p:val>
                                            <p:strVal val="0-#ppt_h/2"/>
                                          </p:val>
                                        </p:tav>
                                        <p:tav tm="100000">
                                          <p:val>
                                            <p:strVal val="#ppt_y"/>
                                          </p:val>
                                        </p:tav>
                                      </p:tavLst>
                                    </p:anim>
                                  </p:childTnLst>
                                </p:cTn>
                              </p:par>
                              <p:par>
                                <p:cTn id="328" presetID="2" presetClass="entr" presetSubtype="1" fill="hold" grpId="2" nodeType="withEffect">
                                  <p:stCondLst>
                                    <p:cond delay="0"/>
                                  </p:stCondLst>
                                  <p:childTnLst>
                                    <p:set>
                                      <p:cBhvr>
                                        <p:cTn id="329" dur="1" fill="hold">
                                          <p:stCondLst>
                                            <p:cond delay="0"/>
                                          </p:stCondLst>
                                        </p:cTn>
                                        <p:tgtEl>
                                          <p:spTgt spid="25"/>
                                        </p:tgtEl>
                                        <p:attrNameLst>
                                          <p:attrName>style.visibility</p:attrName>
                                        </p:attrNameLst>
                                      </p:cBhvr>
                                      <p:to>
                                        <p:strVal val="visible"/>
                                      </p:to>
                                    </p:set>
                                    <p:anim calcmode="lin" valueType="num">
                                      <p:cBhvr additive="base">
                                        <p:cTn id="330" dur="3000" fill="hold"/>
                                        <p:tgtEl>
                                          <p:spTgt spid="25"/>
                                        </p:tgtEl>
                                        <p:attrNameLst>
                                          <p:attrName>ppt_x</p:attrName>
                                        </p:attrNameLst>
                                      </p:cBhvr>
                                      <p:tavLst>
                                        <p:tav tm="0">
                                          <p:val>
                                            <p:strVal val="#ppt_x"/>
                                          </p:val>
                                        </p:tav>
                                        <p:tav tm="100000">
                                          <p:val>
                                            <p:strVal val="#ppt_x"/>
                                          </p:val>
                                        </p:tav>
                                      </p:tavLst>
                                    </p:anim>
                                    <p:anim calcmode="lin" valueType="num">
                                      <p:cBhvr additive="base">
                                        <p:cTn id="331" dur="3000" fill="hold"/>
                                        <p:tgtEl>
                                          <p:spTgt spid="25"/>
                                        </p:tgtEl>
                                        <p:attrNameLst>
                                          <p:attrName>ppt_y</p:attrName>
                                        </p:attrNameLst>
                                      </p:cBhvr>
                                      <p:tavLst>
                                        <p:tav tm="0">
                                          <p:val>
                                            <p:strVal val="0-#ppt_h/2"/>
                                          </p:val>
                                        </p:tav>
                                        <p:tav tm="100000">
                                          <p:val>
                                            <p:strVal val="#ppt_y"/>
                                          </p:val>
                                        </p:tav>
                                      </p:tavLst>
                                    </p:anim>
                                  </p:childTnLst>
                                </p:cTn>
                              </p:par>
                              <p:par>
                                <p:cTn id="332" presetID="2" presetClass="entr" presetSubtype="1" fill="hold" grpId="2" nodeType="withEffect">
                                  <p:stCondLst>
                                    <p:cond delay="0"/>
                                  </p:stCondLst>
                                  <p:childTnLst>
                                    <p:set>
                                      <p:cBhvr>
                                        <p:cTn id="333" dur="1" fill="hold">
                                          <p:stCondLst>
                                            <p:cond delay="0"/>
                                          </p:stCondLst>
                                        </p:cTn>
                                        <p:tgtEl>
                                          <p:spTgt spid="26"/>
                                        </p:tgtEl>
                                        <p:attrNameLst>
                                          <p:attrName>style.visibility</p:attrName>
                                        </p:attrNameLst>
                                      </p:cBhvr>
                                      <p:to>
                                        <p:strVal val="visible"/>
                                      </p:to>
                                    </p:set>
                                    <p:anim calcmode="lin" valueType="num">
                                      <p:cBhvr additive="base">
                                        <p:cTn id="334" dur="3000" fill="hold"/>
                                        <p:tgtEl>
                                          <p:spTgt spid="26"/>
                                        </p:tgtEl>
                                        <p:attrNameLst>
                                          <p:attrName>ppt_x</p:attrName>
                                        </p:attrNameLst>
                                      </p:cBhvr>
                                      <p:tavLst>
                                        <p:tav tm="0">
                                          <p:val>
                                            <p:strVal val="#ppt_x"/>
                                          </p:val>
                                        </p:tav>
                                        <p:tav tm="100000">
                                          <p:val>
                                            <p:strVal val="#ppt_x"/>
                                          </p:val>
                                        </p:tav>
                                      </p:tavLst>
                                    </p:anim>
                                    <p:anim calcmode="lin" valueType="num">
                                      <p:cBhvr additive="base">
                                        <p:cTn id="335" dur="3000" fill="hold"/>
                                        <p:tgtEl>
                                          <p:spTgt spid="26"/>
                                        </p:tgtEl>
                                        <p:attrNameLst>
                                          <p:attrName>ppt_y</p:attrName>
                                        </p:attrNameLst>
                                      </p:cBhvr>
                                      <p:tavLst>
                                        <p:tav tm="0">
                                          <p:val>
                                            <p:strVal val="0-#ppt_h/2"/>
                                          </p:val>
                                        </p:tav>
                                        <p:tav tm="100000">
                                          <p:val>
                                            <p:strVal val="#ppt_y"/>
                                          </p:val>
                                        </p:tav>
                                      </p:tavLst>
                                    </p:anim>
                                  </p:childTnLst>
                                </p:cTn>
                              </p:par>
                              <p:par>
                                <p:cTn id="336" presetID="2" presetClass="entr" presetSubtype="1" fill="hold" grpId="2" nodeType="withEffect">
                                  <p:stCondLst>
                                    <p:cond delay="0"/>
                                  </p:stCondLst>
                                  <p:childTnLst>
                                    <p:set>
                                      <p:cBhvr>
                                        <p:cTn id="337" dur="1" fill="hold">
                                          <p:stCondLst>
                                            <p:cond delay="0"/>
                                          </p:stCondLst>
                                        </p:cTn>
                                        <p:tgtEl>
                                          <p:spTgt spid="27"/>
                                        </p:tgtEl>
                                        <p:attrNameLst>
                                          <p:attrName>style.visibility</p:attrName>
                                        </p:attrNameLst>
                                      </p:cBhvr>
                                      <p:to>
                                        <p:strVal val="visible"/>
                                      </p:to>
                                    </p:set>
                                    <p:anim calcmode="lin" valueType="num">
                                      <p:cBhvr additive="base">
                                        <p:cTn id="338" dur="3000" fill="hold"/>
                                        <p:tgtEl>
                                          <p:spTgt spid="27"/>
                                        </p:tgtEl>
                                        <p:attrNameLst>
                                          <p:attrName>ppt_x</p:attrName>
                                        </p:attrNameLst>
                                      </p:cBhvr>
                                      <p:tavLst>
                                        <p:tav tm="0">
                                          <p:val>
                                            <p:strVal val="#ppt_x"/>
                                          </p:val>
                                        </p:tav>
                                        <p:tav tm="100000">
                                          <p:val>
                                            <p:strVal val="#ppt_x"/>
                                          </p:val>
                                        </p:tav>
                                      </p:tavLst>
                                    </p:anim>
                                    <p:anim calcmode="lin" valueType="num">
                                      <p:cBhvr additive="base">
                                        <p:cTn id="339" dur="3000" fill="hold"/>
                                        <p:tgtEl>
                                          <p:spTgt spid="27"/>
                                        </p:tgtEl>
                                        <p:attrNameLst>
                                          <p:attrName>ppt_y</p:attrName>
                                        </p:attrNameLst>
                                      </p:cBhvr>
                                      <p:tavLst>
                                        <p:tav tm="0">
                                          <p:val>
                                            <p:strVal val="0-#ppt_h/2"/>
                                          </p:val>
                                        </p:tav>
                                        <p:tav tm="100000">
                                          <p:val>
                                            <p:strVal val="#ppt_y"/>
                                          </p:val>
                                        </p:tav>
                                      </p:tavLst>
                                    </p:anim>
                                  </p:childTnLst>
                                </p:cTn>
                              </p:par>
                              <p:par>
                                <p:cTn id="340" presetID="2" presetClass="entr" presetSubtype="1" fill="hold" grpId="2" nodeType="withEffect">
                                  <p:stCondLst>
                                    <p:cond delay="0"/>
                                  </p:stCondLst>
                                  <p:childTnLst>
                                    <p:set>
                                      <p:cBhvr>
                                        <p:cTn id="341" dur="1" fill="hold">
                                          <p:stCondLst>
                                            <p:cond delay="0"/>
                                          </p:stCondLst>
                                        </p:cTn>
                                        <p:tgtEl>
                                          <p:spTgt spid="28"/>
                                        </p:tgtEl>
                                        <p:attrNameLst>
                                          <p:attrName>style.visibility</p:attrName>
                                        </p:attrNameLst>
                                      </p:cBhvr>
                                      <p:to>
                                        <p:strVal val="visible"/>
                                      </p:to>
                                    </p:set>
                                    <p:anim calcmode="lin" valueType="num">
                                      <p:cBhvr additive="base">
                                        <p:cTn id="342" dur="3000" fill="hold"/>
                                        <p:tgtEl>
                                          <p:spTgt spid="28"/>
                                        </p:tgtEl>
                                        <p:attrNameLst>
                                          <p:attrName>ppt_x</p:attrName>
                                        </p:attrNameLst>
                                      </p:cBhvr>
                                      <p:tavLst>
                                        <p:tav tm="0">
                                          <p:val>
                                            <p:strVal val="#ppt_x"/>
                                          </p:val>
                                        </p:tav>
                                        <p:tav tm="100000">
                                          <p:val>
                                            <p:strVal val="#ppt_x"/>
                                          </p:val>
                                        </p:tav>
                                      </p:tavLst>
                                    </p:anim>
                                    <p:anim calcmode="lin" valueType="num">
                                      <p:cBhvr additive="base">
                                        <p:cTn id="343" dur="3000" fill="hold"/>
                                        <p:tgtEl>
                                          <p:spTgt spid="28"/>
                                        </p:tgtEl>
                                        <p:attrNameLst>
                                          <p:attrName>ppt_y</p:attrName>
                                        </p:attrNameLst>
                                      </p:cBhvr>
                                      <p:tavLst>
                                        <p:tav tm="0">
                                          <p:val>
                                            <p:strVal val="0-#ppt_h/2"/>
                                          </p:val>
                                        </p:tav>
                                        <p:tav tm="100000">
                                          <p:val>
                                            <p:strVal val="#ppt_y"/>
                                          </p:val>
                                        </p:tav>
                                      </p:tavLst>
                                    </p:anim>
                                  </p:childTnLst>
                                </p:cTn>
                              </p:par>
                              <p:par>
                                <p:cTn id="344" presetID="2" presetClass="entr" presetSubtype="4" fill="hold" grpId="2" nodeType="withEffect">
                                  <p:stCondLst>
                                    <p:cond delay="0"/>
                                  </p:stCondLst>
                                  <p:childTnLst>
                                    <p:set>
                                      <p:cBhvr>
                                        <p:cTn id="345" dur="1" fill="hold">
                                          <p:stCondLst>
                                            <p:cond delay="0"/>
                                          </p:stCondLst>
                                        </p:cTn>
                                        <p:tgtEl>
                                          <p:spTgt spid="29"/>
                                        </p:tgtEl>
                                        <p:attrNameLst>
                                          <p:attrName>style.visibility</p:attrName>
                                        </p:attrNameLst>
                                      </p:cBhvr>
                                      <p:to>
                                        <p:strVal val="visible"/>
                                      </p:to>
                                    </p:set>
                                    <p:anim calcmode="lin" valueType="num">
                                      <p:cBhvr additive="base">
                                        <p:cTn id="346" dur="3000" fill="hold"/>
                                        <p:tgtEl>
                                          <p:spTgt spid="29"/>
                                        </p:tgtEl>
                                        <p:attrNameLst>
                                          <p:attrName>ppt_x</p:attrName>
                                        </p:attrNameLst>
                                      </p:cBhvr>
                                      <p:tavLst>
                                        <p:tav tm="0">
                                          <p:val>
                                            <p:strVal val="#ppt_x"/>
                                          </p:val>
                                        </p:tav>
                                        <p:tav tm="100000">
                                          <p:val>
                                            <p:strVal val="#ppt_x"/>
                                          </p:val>
                                        </p:tav>
                                      </p:tavLst>
                                    </p:anim>
                                    <p:anim calcmode="lin" valueType="num">
                                      <p:cBhvr additive="base">
                                        <p:cTn id="347" dur="3000" fill="hold"/>
                                        <p:tgtEl>
                                          <p:spTgt spid="29"/>
                                        </p:tgtEl>
                                        <p:attrNameLst>
                                          <p:attrName>ppt_y</p:attrName>
                                        </p:attrNameLst>
                                      </p:cBhvr>
                                      <p:tavLst>
                                        <p:tav tm="0">
                                          <p:val>
                                            <p:strVal val="1+#ppt_h/2"/>
                                          </p:val>
                                        </p:tav>
                                        <p:tav tm="100000">
                                          <p:val>
                                            <p:strVal val="#ppt_y"/>
                                          </p:val>
                                        </p:tav>
                                      </p:tavLst>
                                    </p:anim>
                                  </p:childTnLst>
                                </p:cTn>
                              </p:par>
                              <p:par>
                                <p:cTn id="348" presetID="2" presetClass="entr" presetSubtype="4" fill="hold" grpId="2" nodeType="withEffect">
                                  <p:stCondLst>
                                    <p:cond delay="0"/>
                                  </p:stCondLst>
                                  <p:childTnLst>
                                    <p:set>
                                      <p:cBhvr>
                                        <p:cTn id="349" dur="1" fill="hold">
                                          <p:stCondLst>
                                            <p:cond delay="0"/>
                                          </p:stCondLst>
                                        </p:cTn>
                                        <p:tgtEl>
                                          <p:spTgt spid="30"/>
                                        </p:tgtEl>
                                        <p:attrNameLst>
                                          <p:attrName>style.visibility</p:attrName>
                                        </p:attrNameLst>
                                      </p:cBhvr>
                                      <p:to>
                                        <p:strVal val="visible"/>
                                      </p:to>
                                    </p:set>
                                    <p:anim calcmode="lin" valueType="num">
                                      <p:cBhvr additive="base">
                                        <p:cTn id="350" dur="3000" fill="hold"/>
                                        <p:tgtEl>
                                          <p:spTgt spid="30"/>
                                        </p:tgtEl>
                                        <p:attrNameLst>
                                          <p:attrName>ppt_x</p:attrName>
                                        </p:attrNameLst>
                                      </p:cBhvr>
                                      <p:tavLst>
                                        <p:tav tm="0">
                                          <p:val>
                                            <p:strVal val="#ppt_x"/>
                                          </p:val>
                                        </p:tav>
                                        <p:tav tm="100000">
                                          <p:val>
                                            <p:strVal val="#ppt_x"/>
                                          </p:val>
                                        </p:tav>
                                      </p:tavLst>
                                    </p:anim>
                                    <p:anim calcmode="lin" valueType="num">
                                      <p:cBhvr additive="base">
                                        <p:cTn id="351" dur="3000" fill="hold"/>
                                        <p:tgtEl>
                                          <p:spTgt spid="30"/>
                                        </p:tgtEl>
                                        <p:attrNameLst>
                                          <p:attrName>ppt_y</p:attrName>
                                        </p:attrNameLst>
                                      </p:cBhvr>
                                      <p:tavLst>
                                        <p:tav tm="0">
                                          <p:val>
                                            <p:strVal val="1+#ppt_h/2"/>
                                          </p:val>
                                        </p:tav>
                                        <p:tav tm="100000">
                                          <p:val>
                                            <p:strVal val="#ppt_y"/>
                                          </p:val>
                                        </p:tav>
                                      </p:tavLst>
                                    </p:anim>
                                  </p:childTnLst>
                                </p:cTn>
                              </p:par>
                              <p:par>
                                <p:cTn id="352" presetID="2" presetClass="entr" presetSubtype="4" fill="hold" grpId="2" nodeType="withEffect">
                                  <p:stCondLst>
                                    <p:cond delay="0"/>
                                  </p:stCondLst>
                                  <p:childTnLst>
                                    <p:set>
                                      <p:cBhvr>
                                        <p:cTn id="353" dur="1" fill="hold">
                                          <p:stCondLst>
                                            <p:cond delay="0"/>
                                          </p:stCondLst>
                                        </p:cTn>
                                        <p:tgtEl>
                                          <p:spTgt spid="31"/>
                                        </p:tgtEl>
                                        <p:attrNameLst>
                                          <p:attrName>style.visibility</p:attrName>
                                        </p:attrNameLst>
                                      </p:cBhvr>
                                      <p:to>
                                        <p:strVal val="visible"/>
                                      </p:to>
                                    </p:set>
                                    <p:anim calcmode="lin" valueType="num">
                                      <p:cBhvr additive="base">
                                        <p:cTn id="354" dur="3000" fill="hold"/>
                                        <p:tgtEl>
                                          <p:spTgt spid="31"/>
                                        </p:tgtEl>
                                        <p:attrNameLst>
                                          <p:attrName>ppt_x</p:attrName>
                                        </p:attrNameLst>
                                      </p:cBhvr>
                                      <p:tavLst>
                                        <p:tav tm="0">
                                          <p:val>
                                            <p:strVal val="#ppt_x"/>
                                          </p:val>
                                        </p:tav>
                                        <p:tav tm="100000">
                                          <p:val>
                                            <p:strVal val="#ppt_x"/>
                                          </p:val>
                                        </p:tav>
                                      </p:tavLst>
                                    </p:anim>
                                    <p:anim calcmode="lin" valueType="num">
                                      <p:cBhvr additive="base">
                                        <p:cTn id="355" dur="3000" fill="hold"/>
                                        <p:tgtEl>
                                          <p:spTgt spid="31"/>
                                        </p:tgtEl>
                                        <p:attrNameLst>
                                          <p:attrName>ppt_y</p:attrName>
                                        </p:attrNameLst>
                                      </p:cBhvr>
                                      <p:tavLst>
                                        <p:tav tm="0">
                                          <p:val>
                                            <p:strVal val="1+#ppt_h/2"/>
                                          </p:val>
                                        </p:tav>
                                        <p:tav tm="100000">
                                          <p:val>
                                            <p:strVal val="#ppt_y"/>
                                          </p:val>
                                        </p:tav>
                                      </p:tavLst>
                                    </p:anim>
                                  </p:childTnLst>
                                </p:cTn>
                              </p:par>
                              <p:par>
                                <p:cTn id="356" presetID="2" presetClass="entr" presetSubtype="4" fill="hold" grpId="2" nodeType="withEffect">
                                  <p:stCondLst>
                                    <p:cond delay="0"/>
                                  </p:stCondLst>
                                  <p:childTnLst>
                                    <p:set>
                                      <p:cBhvr>
                                        <p:cTn id="357" dur="1" fill="hold">
                                          <p:stCondLst>
                                            <p:cond delay="0"/>
                                          </p:stCondLst>
                                        </p:cTn>
                                        <p:tgtEl>
                                          <p:spTgt spid="32"/>
                                        </p:tgtEl>
                                        <p:attrNameLst>
                                          <p:attrName>style.visibility</p:attrName>
                                        </p:attrNameLst>
                                      </p:cBhvr>
                                      <p:to>
                                        <p:strVal val="visible"/>
                                      </p:to>
                                    </p:set>
                                    <p:anim calcmode="lin" valueType="num">
                                      <p:cBhvr additive="base">
                                        <p:cTn id="358" dur="3000" fill="hold"/>
                                        <p:tgtEl>
                                          <p:spTgt spid="32"/>
                                        </p:tgtEl>
                                        <p:attrNameLst>
                                          <p:attrName>ppt_x</p:attrName>
                                        </p:attrNameLst>
                                      </p:cBhvr>
                                      <p:tavLst>
                                        <p:tav tm="0">
                                          <p:val>
                                            <p:strVal val="#ppt_x"/>
                                          </p:val>
                                        </p:tav>
                                        <p:tav tm="100000">
                                          <p:val>
                                            <p:strVal val="#ppt_x"/>
                                          </p:val>
                                        </p:tav>
                                      </p:tavLst>
                                    </p:anim>
                                    <p:anim calcmode="lin" valueType="num">
                                      <p:cBhvr additive="base">
                                        <p:cTn id="359" dur="3000" fill="hold"/>
                                        <p:tgtEl>
                                          <p:spTgt spid="32"/>
                                        </p:tgtEl>
                                        <p:attrNameLst>
                                          <p:attrName>ppt_y</p:attrName>
                                        </p:attrNameLst>
                                      </p:cBhvr>
                                      <p:tavLst>
                                        <p:tav tm="0">
                                          <p:val>
                                            <p:strVal val="1+#ppt_h/2"/>
                                          </p:val>
                                        </p:tav>
                                        <p:tav tm="100000">
                                          <p:val>
                                            <p:strVal val="#ppt_y"/>
                                          </p:val>
                                        </p:tav>
                                      </p:tavLst>
                                    </p:anim>
                                  </p:childTnLst>
                                </p:cTn>
                              </p:par>
                              <p:par>
                                <p:cTn id="360" presetID="2" presetClass="entr" presetSubtype="4" fill="hold" grpId="2" nodeType="withEffect">
                                  <p:stCondLst>
                                    <p:cond delay="0"/>
                                  </p:stCondLst>
                                  <p:childTnLst>
                                    <p:set>
                                      <p:cBhvr>
                                        <p:cTn id="361" dur="1" fill="hold">
                                          <p:stCondLst>
                                            <p:cond delay="0"/>
                                          </p:stCondLst>
                                        </p:cTn>
                                        <p:tgtEl>
                                          <p:spTgt spid="33"/>
                                        </p:tgtEl>
                                        <p:attrNameLst>
                                          <p:attrName>style.visibility</p:attrName>
                                        </p:attrNameLst>
                                      </p:cBhvr>
                                      <p:to>
                                        <p:strVal val="visible"/>
                                      </p:to>
                                    </p:set>
                                    <p:anim calcmode="lin" valueType="num">
                                      <p:cBhvr additive="base">
                                        <p:cTn id="362" dur="3000" fill="hold"/>
                                        <p:tgtEl>
                                          <p:spTgt spid="33"/>
                                        </p:tgtEl>
                                        <p:attrNameLst>
                                          <p:attrName>ppt_x</p:attrName>
                                        </p:attrNameLst>
                                      </p:cBhvr>
                                      <p:tavLst>
                                        <p:tav tm="0">
                                          <p:val>
                                            <p:strVal val="#ppt_x"/>
                                          </p:val>
                                        </p:tav>
                                        <p:tav tm="100000">
                                          <p:val>
                                            <p:strVal val="#ppt_x"/>
                                          </p:val>
                                        </p:tav>
                                      </p:tavLst>
                                    </p:anim>
                                    <p:anim calcmode="lin" valueType="num">
                                      <p:cBhvr additive="base">
                                        <p:cTn id="363" dur="3000" fill="hold"/>
                                        <p:tgtEl>
                                          <p:spTgt spid="33"/>
                                        </p:tgtEl>
                                        <p:attrNameLst>
                                          <p:attrName>ppt_y</p:attrName>
                                        </p:attrNameLst>
                                      </p:cBhvr>
                                      <p:tavLst>
                                        <p:tav tm="0">
                                          <p:val>
                                            <p:strVal val="1+#ppt_h/2"/>
                                          </p:val>
                                        </p:tav>
                                        <p:tav tm="100000">
                                          <p:val>
                                            <p:strVal val="#ppt_y"/>
                                          </p:val>
                                        </p:tav>
                                      </p:tavLst>
                                    </p:anim>
                                  </p:childTnLst>
                                </p:cTn>
                              </p:par>
                              <p:par>
                                <p:cTn id="364" presetID="2" presetClass="entr" presetSubtype="4" fill="hold" grpId="2" nodeType="withEffect">
                                  <p:stCondLst>
                                    <p:cond delay="0"/>
                                  </p:stCondLst>
                                  <p:childTnLst>
                                    <p:set>
                                      <p:cBhvr>
                                        <p:cTn id="365" dur="1" fill="hold">
                                          <p:stCondLst>
                                            <p:cond delay="0"/>
                                          </p:stCondLst>
                                        </p:cTn>
                                        <p:tgtEl>
                                          <p:spTgt spid="34"/>
                                        </p:tgtEl>
                                        <p:attrNameLst>
                                          <p:attrName>style.visibility</p:attrName>
                                        </p:attrNameLst>
                                      </p:cBhvr>
                                      <p:to>
                                        <p:strVal val="visible"/>
                                      </p:to>
                                    </p:set>
                                    <p:anim calcmode="lin" valueType="num">
                                      <p:cBhvr additive="base">
                                        <p:cTn id="366" dur="3000" fill="hold"/>
                                        <p:tgtEl>
                                          <p:spTgt spid="34"/>
                                        </p:tgtEl>
                                        <p:attrNameLst>
                                          <p:attrName>ppt_x</p:attrName>
                                        </p:attrNameLst>
                                      </p:cBhvr>
                                      <p:tavLst>
                                        <p:tav tm="0">
                                          <p:val>
                                            <p:strVal val="#ppt_x"/>
                                          </p:val>
                                        </p:tav>
                                        <p:tav tm="100000">
                                          <p:val>
                                            <p:strVal val="#ppt_x"/>
                                          </p:val>
                                        </p:tav>
                                      </p:tavLst>
                                    </p:anim>
                                    <p:anim calcmode="lin" valueType="num">
                                      <p:cBhvr additive="base">
                                        <p:cTn id="367" dur="3000" fill="hold"/>
                                        <p:tgtEl>
                                          <p:spTgt spid="34"/>
                                        </p:tgtEl>
                                        <p:attrNameLst>
                                          <p:attrName>ppt_y</p:attrName>
                                        </p:attrNameLst>
                                      </p:cBhvr>
                                      <p:tavLst>
                                        <p:tav tm="0">
                                          <p:val>
                                            <p:strVal val="1+#ppt_h/2"/>
                                          </p:val>
                                        </p:tav>
                                        <p:tav tm="100000">
                                          <p:val>
                                            <p:strVal val="#ppt_y"/>
                                          </p:val>
                                        </p:tav>
                                      </p:tavLst>
                                    </p:anim>
                                  </p:childTnLst>
                                </p:cTn>
                              </p:par>
                              <p:par>
                                <p:cTn id="368" presetID="2" presetClass="entr" presetSubtype="4" fill="hold" grpId="2" nodeType="withEffect">
                                  <p:stCondLst>
                                    <p:cond delay="0"/>
                                  </p:stCondLst>
                                  <p:childTnLst>
                                    <p:set>
                                      <p:cBhvr>
                                        <p:cTn id="369" dur="1" fill="hold">
                                          <p:stCondLst>
                                            <p:cond delay="0"/>
                                          </p:stCondLst>
                                        </p:cTn>
                                        <p:tgtEl>
                                          <p:spTgt spid="35"/>
                                        </p:tgtEl>
                                        <p:attrNameLst>
                                          <p:attrName>style.visibility</p:attrName>
                                        </p:attrNameLst>
                                      </p:cBhvr>
                                      <p:to>
                                        <p:strVal val="visible"/>
                                      </p:to>
                                    </p:set>
                                    <p:anim calcmode="lin" valueType="num">
                                      <p:cBhvr additive="base">
                                        <p:cTn id="370" dur="3000" fill="hold"/>
                                        <p:tgtEl>
                                          <p:spTgt spid="35"/>
                                        </p:tgtEl>
                                        <p:attrNameLst>
                                          <p:attrName>ppt_x</p:attrName>
                                        </p:attrNameLst>
                                      </p:cBhvr>
                                      <p:tavLst>
                                        <p:tav tm="0">
                                          <p:val>
                                            <p:strVal val="#ppt_x"/>
                                          </p:val>
                                        </p:tav>
                                        <p:tav tm="100000">
                                          <p:val>
                                            <p:strVal val="#ppt_x"/>
                                          </p:val>
                                        </p:tav>
                                      </p:tavLst>
                                    </p:anim>
                                    <p:anim calcmode="lin" valueType="num">
                                      <p:cBhvr additive="base">
                                        <p:cTn id="371" dur="3000" fill="hold"/>
                                        <p:tgtEl>
                                          <p:spTgt spid="35"/>
                                        </p:tgtEl>
                                        <p:attrNameLst>
                                          <p:attrName>ppt_y</p:attrName>
                                        </p:attrNameLst>
                                      </p:cBhvr>
                                      <p:tavLst>
                                        <p:tav tm="0">
                                          <p:val>
                                            <p:strVal val="1+#ppt_h/2"/>
                                          </p:val>
                                        </p:tav>
                                        <p:tav tm="100000">
                                          <p:val>
                                            <p:strVal val="#ppt_y"/>
                                          </p:val>
                                        </p:tav>
                                      </p:tavLst>
                                    </p:anim>
                                  </p:childTnLst>
                                </p:cTn>
                              </p:par>
                              <p:par>
                                <p:cTn id="372" presetID="2" presetClass="entr" presetSubtype="4" fill="hold" grpId="2" nodeType="withEffect">
                                  <p:stCondLst>
                                    <p:cond delay="0"/>
                                  </p:stCondLst>
                                  <p:childTnLst>
                                    <p:set>
                                      <p:cBhvr>
                                        <p:cTn id="373" dur="1" fill="hold">
                                          <p:stCondLst>
                                            <p:cond delay="0"/>
                                          </p:stCondLst>
                                        </p:cTn>
                                        <p:tgtEl>
                                          <p:spTgt spid="36"/>
                                        </p:tgtEl>
                                        <p:attrNameLst>
                                          <p:attrName>style.visibility</p:attrName>
                                        </p:attrNameLst>
                                      </p:cBhvr>
                                      <p:to>
                                        <p:strVal val="visible"/>
                                      </p:to>
                                    </p:set>
                                    <p:anim calcmode="lin" valueType="num">
                                      <p:cBhvr additive="base">
                                        <p:cTn id="374" dur="3000" fill="hold"/>
                                        <p:tgtEl>
                                          <p:spTgt spid="36"/>
                                        </p:tgtEl>
                                        <p:attrNameLst>
                                          <p:attrName>ppt_x</p:attrName>
                                        </p:attrNameLst>
                                      </p:cBhvr>
                                      <p:tavLst>
                                        <p:tav tm="0">
                                          <p:val>
                                            <p:strVal val="#ppt_x"/>
                                          </p:val>
                                        </p:tav>
                                        <p:tav tm="100000">
                                          <p:val>
                                            <p:strVal val="#ppt_x"/>
                                          </p:val>
                                        </p:tav>
                                      </p:tavLst>
                                    </p:anim>
                                    <p:anim calcmode="lin" valueType="num">
                                      <p:cBhvr additive="base">
                                        <p:cTn id="375" dur="3000" fill="hold"/>
                                        <p:tgtEl>
                                          <p:spTgt spid="36"/>
                                        </p:tgtEl>
                                        <p:attrNameLst>
                                          <p:attrName>ppt_y</p:attrName>
                                        </p:attrNameLst>
                                      </p:cBhvr>
                                      <p:tavLst>
                                        <p:tav tm="0">
                                          <p:val>
                                            <p:strVal val="1+#ppt_h/2"/>
                                          </p:val>
                                        </p:tav>
                                        <p:tav tm="100000">
                                          <p:val>
                                            <p:strVal val="#ppt_y"/>
                                          </p:val>
                                        </p:tav>
                                      </p:tavLst>
                                    </p:anim>
                                  </p:childTnLst>
                                </p:cTn>
                              </p:par>
                              <p:par>
                                <p:cTn id="376" presetID="2" presetClass="entr" presetSubtype="4" fill="hold" grpId="2" nodeType="withEffect">
                                  <p:stCondLst>
                                    <p:cond delay="0"/>
                                  </p:stCondLst>
                                  <p:childTnLst>
                                    <p:set>
                                      <p:cBhvr>
                                        <p:cTn id="377" dur="1" fill="hold">
                                          <p:stCondLst>
                                            <p:cond delay="0"/>
                                          </p:stCondLst>
                                        </p:cTn>
                                        <p:tgtEl>
                                          <p:spTgt spid="37"/>
                                        </p:tgtEl>
                                        <p:attrNameLst>
                                          <p:attrName>style.visibility</p:attrName>
                                        </p:attrNameLst>
                                      </p:cBhvr>
                                      <p:to>
                                        <p:strVal val="visible"/>
                                      </p:to>
                                    </p:set>
                                    <p:anim calcmode="lin" valueType="num">
                                      <p:cBhvr additive="base">
                                        <p:cTn id="378" dur="3000" fill="hold"/>
                                        <p:tgtEl>
                                          <p:spTgt spid="37"/>
                                        </p:tgtEl>
                                        <p:attrNameLst>
                                          <p:attrName>ppt_x</p:attrName>
                                        </p:attrNameLst>
                                      </p:cBhvr>
                                      <p:tavLst>
                                        <p:tav tm="0">
                                          <p:val>
                                            <p:strVal val="#ppt_x"/>
                                          </p:val>
                                        </p:tav>
                                        <p:tav tm="100000">
                                          <p:val>
                                            <p:strVal val="#ppt_x"/>
                                          </p:val>
                                        </p:tav>
                                      </p:tavLst>
                                    </p:anim>
                                    <p:anim calcmode="lin" valueType="num">
                                      <p:cBhvr additive="base">
                                        <p:cTn id="379" dur="3000" fill="hold"/>
                                        <p:tgtEl>
                                          <p:spTgt spid="37"/>
                                        </p:tgtEl>
                                        <p:attrNameLst>
                                          <p:attrName>ppt_y</p:attrName>
                                        </p:attrNameLst>
                                      </p:cBhvr>
                                      <p:tavLst>
                                        <p:tav tm="0">
                                          <p:val>
                                            <p:strVal val="1+#ppt_h/2"/>
                                          </p:val>
                                        </p:tav>
                                        <p:tav tm="100000">
                                          <p:val>
                                            <p:strVal val="#ppt_y"/>
                                          </p:val>
                                        </p:tav>
                                      </p:tavLst>
                                    </p:anim>
                                  </p:childTnLst>
                                </p:cTn>
                              </p:par>
                              <p:par>
                                <p:cTn id="380" presetID="2" presetClass="entr" presetSubtype="4" fill="hold" grpId="2" nodeType="withEffect">
                                  <p:stCondLst>
                                    <p:cond delay="0"/>
                                  </p:stCondLst>
                                  <p:childTnLst>
                                    <p:set>
                                      <p:cBhvr>
                                        <p:cTn id="381" dur="1" fill="hold">
                                          <p:stCondLst>
                                            <p:cond delay="0"/>
                                          </p:stCondLst>
                                        </p:cTn>
                                        <p:tgtEl>
                                          <p:spTgt spid="38"/>
                                        </p:tgtEl>
                                        <p:attrNameLst>
                                          <p:attrName>style.visibility</p:attrName>
                                        </p:attrNameLst>
                                      </p:cBhvr>
                                      <p:to>
                                        <p:strVal val="visible"/>
                                      </p:to>
                                    </p:set>
                                    <p:anim calcmode="lin" valueType="num">
                                      <p:cBhvr additive="base">
                                        <p:cTn id="382" dur="3000" fill="hold"/>
                                        <p:tgtEl>
                                          <p:spTgt spid="38"/>
                                        </p:tgtEl>
                                        <p:attrNameLst>
                                          <p:attrName>ppt_x</p:attrName>
                                        </p:attrNameLst>
                                      </p:cBhvr>
                                      <p:tavLst>
                                        <p:tav tm="0">
                                          <p:val>
                                            <p:strVal val="#ppt_x"/>
                                          </p:val>
                                        </p:tav>
                                        <p:tav tm="100000">
                                          <p:val>
                                            <p:strVal val="#ppt_x"/>
                                          </p:val>
                                        </p:tav>
                                      </p:tavLst>
                                    </p:anim>
                                    <p:anim calcmode="lin" valueType="num">
                                      <p:cBhvr additive="base">
                                        <p:cTn id="383" dur="3000" fill="hold"/>
                                        <p:tgtEl>
                                          <p:spTgt spid="38"/>
                                        </p:tgtEl>
                                        <p:attrNameLst>
                                          <p:attrName>ppt_y</p:attrName>
                                        </p:attrNameLst>
                                      </p:cBhvr>
                                      <p:tavLst>
                                        <p:tav tm="0">
                                          <p:val>
                                            <p:strVal val="1+#ppt_h/2"/>
                                          </p:val>
                                        </p:tav>
                                        <p:tav tm="100000">
                                          <p:val>
                                            <p:strVal val="#ppt_y"/>
                                          </p:val>
                                        </p:tav>
                                      </p:tavLst>
                                    </p:anim>
                                  </p:childTnLst>
                                </p:cTn>
                              </p:par>
                              <p:par>
                                <p:cTn id="384" presetID="2" presetClass="entr" presetSubtype="4" fill="hold" grpId="2" nodeType="withEffect">
                                  <p:stCondLst>
                                    <p:cond delay="0"/>
                                  </p:stCondLst>
                                  <p:childTnLst>
                                    <p:set>
                                      <p:cBhvr>
                                        <p:cTn id="385" dur="1" fill="hold">
                                          <p:stCondLst>
                                            <p:cond delay="0"/>
                                          </p:stCondLst>
                                        </p:cTn>
                                        <p:tgtEl>
                                          <p:spTgt spid="39"/>
                                        </p:tgtEl>
                                        <p:attrNameLst>
                                          <p:attrName>style.visibility</p:attrName>
                                        </p:attrNameLst>
                                      </p:cBhvr>
                                      <p:to>
                                        <p:strVal val="visible"/>
                                      </p:to>
                                    </p:set>
                                    <p:anim calcmode="lin" valueType="num">
                                      <p:cBhvr additive="base">
                                        <p:cTn id="386" dur="3000" fill="hold"/>
                                        <p:tgtEl>
                                          <p:spTgt spid="39"/>
                                        </p:tgtEl>
                                        <p:attrNameLst>
                                          <p:attrName>ppt_x</p:attrName>
                                        </p:attrNameLst>
                                      </p:cBhvr>
                                      <p:tavLst>
                                        <p:tav tm="0">
                                          <p:val>
                                            <p:strVal val="#ppt_x"/>
                                          </p:val>
                                        </p:tav>
                                        <p:tav tm="100000">
                                          <p:val>
                                            <p:strVal val="#ppt_x"/>
                                          </p:val>
                                        </p:tav>
                                      </p:tavLst>
                                    </p:anim>
                                    <p:anim calcmode="lin" valueType="num">
                                      <p:cBhvr additive="base">
                                        <p:cTn id="387" dur="3000" fill="hold"/>
                                        <p:tgtEl>
                                          <p:spTgt spid="39"/>
                                        </p:tgtEl>
                                        <p:attrNameLst>
                                          <p:attrName>ppt_y</p:attrName>
                                        </p:attrNameLst>
                                      </p:cBhvr>
                                      <p:tavLst>
                                        <p:tav tm="0">
                                          <p:val>
                                            <p:strVal val="1+#ppt_h/2"/>
                                          </p:val>
                                        </p:tav>
                                        <p:tav tm="100000">
                                          <p:val>
                                            <p:strVal val="#ppt_y"/>
                                          </p:val>
                                        </p:tav>
                                      </p:tavLst>
                                    </p:anim>
                                  </p:childTnLst>
                                </p:cTn>
                              </p:par>
                              <p:par>
                                <p:cTn id="388" presetID="2" presetClass="entr" presetSubtype="4" fill="hold" grpId="2" nodeType="withEffect">
                                  <p:stCondLst>
                                    <p:cond delay="0"/>
                                  </p:stCondLst>
                                  <p:childTnLst>
                                    <p:set>
                                      <p:cBhvr>
                                        <p:cTn id="389" dur="1" fill="hold">
                                          <p:stCondLst>
                                            <p:cond delay="0"/>
                                          </p:stCondLst>
                                        </p:cTn>
                                        <p:tgtEl>
                                          <p:spTgt spid="40"/>
                                        </p:tgtEl>
                                        <p:attrNameLst>
                                          <p:attrName>style.visibility</p:attrName>
                                        </p:attrNameLst>
                                      </p:cBhvr>
                                      <p:to>
                                        <p:strVal val="visible"/>
                                      </p:to>
                                    </p:set>
                                    <p:anim calcmode="lin" valueType="num">
                                      <p:cBhvr additive="base">
                                        <p:cTn id="390" dur="3000" fill="hold"/>
                                        <p:tgtEl>
                                          <p:spTgt spid="40"/>
                                        </p:tgtEl>
                                        <p:attrNameLst>
                                          <p:attrName>ppt_x</p:attrName>
                                        </p:attrNameLst>
                                      </p:cBhvr>
                                      <p:tavLst>
                                        <p:tav tm="0">
                                          <p:val>
                                            <p:strVal val="#ppt_x"/>
                                          </p:val>
                                        </p:tav>
                                        <p:tav tm="100000">
                                          <p:val>
                                            <p:strVal val="#ppt_x"/>
                                          </p:val>
                                        </p:tav>
                                      </p:tavLst>
                                    </p:anim>
                                    <p:anim calcmode="lin" valueType="num">
                                      <p:cBhvr additive="base">
                                        <p:cTn id="391" dur="3000" fill="hold"/>
                                        <p:tgtEl>
                                          <p:spTgt spid="40"/>
                                        </p:tgtEl>
                                        <p:attrNameLst>
                                          <p:attrName>ppt_y</p:attrName>
                                        </p:attrNameLst>
                                      </p:cBhvr>
                                      <p:tavLst>
                                        <p:tav tm="0">
                                          <p:val>
                                            <p:strVal val="1+#ppt_h/2"/>
                                          </p:val>
                                        </p:tav>
                                        <p:tav tm="100000">
                                          <p:val>
                                            <p:strVal val="#ppt_y"/>
                                          </p:val>
                                        </p:tav>
                                      </p:tavLst>
                                    </p:anim>
                                  </p:childTnLst>
                                </p:cTn>
                              </p:par>
                              <p:par>
                                <p:cTn id="392" presetID="2" presetClass="entr" presetSubtype="4" fill="hold" grpId="2" nodeType="withEffect">
                                  <p:stCondLst>
                                    <p:cond delay="0"/>
                                  </p:stCondLst>
                                  <p:childTnLst>
                                    <p:set>
                                      <p:cBhvr>
                                        <p:cTn id="393" dur="1" fill="hold">
                                          <p:stCondLst>
                                            <p:cond delay="0"/>
                                          </p:stCondLst>
                                        </p:cTn>
                                        <p:tgtEl>
                                          <p:spTgt spid="41"/>
                                        </p:tgtEl>
                                        <p:attrNameLst>
                                          <p:attrName>style.visibility</p:attrName>
                                        </p:attrNameLst>
                                      </p:cBhvr>
                                      <p:to>
                                        <p:strVal val="visible"/>
                                      </p:to>
                                    </p:set>
                                    <p:anim calcmode="lin" valueType="num">
                                      <p:cBhvr additive="base">
                                        <p:cTn id="394" dur="3000" fill="hold"/>
                                        <p:tgtEl>
                                          <p:spTgt spid="41"/>
                                        </p:tgtEl>
                                        <p:attrNameLst>
                                          <p:attrName>ppt_x</p:attrName>
                                        </p:attrNameLst>
                                      </p:cBhvr>
                                      <p:tavLst>
                                        <p:tav tm="0">
                                          <p:val>
                                            <p:strVal val="#ppt_x"/>
                                          </p:val>
                                        </p:tav>
                                        <p:tav tm="100000">
                                          <p:val>
                                            <p:strVal val="#ppt_x"/>
                                          </p:val>
                                        </p:tav>
                                      </p:tavLst>
                                    </p:anim>
                                    <p:anim calcmode="lin" valueType="num">
                                      <p:cBhvr additive="base">
                                        <p:cTn id="395" dur="3000" fill="hold"/>
                                        <p:tgtEl>
                                          <p:spTgt spid="41"/>
                                        </p:tgtEl>
                                        <p:attrNameLst>
                                          <p:attrName>ppt_y</p:attrName>
                                        </p:attrNameLst>
                                      </p:cBhvr>
                                      <p:tavLst>
                                        <p:tav tm="0">
                                          <p:val>
                                            <p:strVal val="1+#ppt_h/2"/>
                                          </p:val>
                                        </p:tav>
                                        <p:tav tm="100000">
                                          <p:val>
                                            <p:strVal val="#ppt_y"/>
                                          </p:val>
                                        </p:tav>
                                      </p:tavLst>
                                    </p:anim>
                                  </p:childTnLst>
                                </p:cTn>
                              </p:par>
                              <p:par>
                                <p:cTn id="396" presetID="2" presetClass="entr" presetSubtype="4" fill="hold" grpId="2" nodeType="withEffect">
                                  <p:stCondLst>
                                    <p:cond delay="0"/>
                                  </p:stCondLst>
                                  <p:childTnLst>
                                    <p:set>
                                      <p:cBhvr>
                                        <p:cTn id="397" dur="1" fill="hold">
                                          <p:stCondLst>
                                            <p:cond delay="0"/>
                                          </p:stCondLst>
                                        </p:cTn>
                                        <p:tgtEl>
                                          <p:spTgt spid="42"/>
                                        </p:tgtEl>
                                        <p:attrNameLst>
                                          <p:attrName>style.visibility</p:attrName>
                                        </p:attrNameLst>
                                      </p:cBhvr>
                                      <p:to>
                                        <p:strVal val="visible"/>
                                      </p:to>
                                    </p:set>
                                    <p:anim calcmode="lin" valueType="num">
                                      <p:cBhvr additive="base">
                                        <p:cTn id="398" dur="3000" fill="hold"/>
                                        <p:tgtEl>
                                          <p:spTgt spid="42"/>
                                        </p:tgtEl>
                                        <p:attrNameLst>
                                          <p:attrName>ppt_x</p:attrName>
                                        </p:attrNameLst>
                                      </p:cBhvr>
                                      <p:tavLst>
                                        <p:tav tm="0">
                                          <p:val>
                                            <p:strVal val="#ppt_x"/>
                                          </p:val>
                                        </p:tav>
                                        <p:tav tm="100000">
                                          <p:val>
                                            <p:strVal val="#ppt_x"/>
                                          </p:val>
                                        </p:tav>
                                      </p:tavLst>
                                    </p:anim>
                                    <p:anim calcmode="lin" valueType="num">
                                      <p:cBhvr additive="base">
                                        <p:cTn id="399" dur="3000" fill="hold"/>
                                        <p:tgtEl>
                                          <p:spTgt spid="42"/>
                                        </p:tgtEl>
                                        <p:attrNameLst>
                                          <p:attrName>ppt_y</p:attrName>
                                        </p:attrNameLst>
                                      </p:cBhvr>
                                      <p:tavLst>
                                        <p:tav tm="0">
                                          <p:val>
                                            <p:strVal val="1+#ppt_h/2"/>
                                          </p:val>
                                        </p:tav>
                                        <p:tav tm="100000">
                                          <p:val>
                                            <p:strVal val="#ppt_y"/>
                                          </p:val>
                                        </p:tav>
                                      </p:tavLst>
                                    </p:anim>
                                  </p:childTnLst>
                                </p:cTn>
                              </p:par>
                              <p:par>
                                <p:cTn id="400" presetID="2" presetClass="entr" presetSubtype="4" fill="hold" grpId="2" nodeType="withEffect">
                                  <p:stCondLst>
                                    <p:cond delay="0"/>
                                  </p:stCondLst>
                                  <p:childTnLst>
                                    <p:set>
                                      <p:cBhvr>
                                        <p:cTn id="401" dur="1" fill="hold">
                                          <p:stCondLst>
                                            <p:cond delay="0"/>
                                          </p:stCondLst>
                                        </p:cTn>
                                        <p:tgtEl>
                                          <p:spTgt spid="43"/>
                                        </p:tgtEl>
                                        <p:attrNameLst>
                                          <p:attrName>style.visibility</p:attrName>
                                        </p:attrNameLst>
                                      </p:cBhvr>
                                      <p:to>
                                        <p:strVal val="visible"/>
                                      </p:to>
                                    </p:set>
                                    <p:anim calcmode="lin" valueType="num">
                                      <p:cBhvr additive="base">
                                        <p:cTn id="402" dur="3000" fill="hold"/>
                                        <p:tgtEl>
                                          <p:spTgt spid="43"/>
                                        </p:tgtEl>
                                        <p:attrNameLst>
                                          <p:attrName>ppt_x</p:attrName>
                                        </p:attrNameLst>
                                      </p:cBhvr>
                                      <p:tavLst>
                                        <p:tav tm="0">
                                          <p:val>
                                            <p:strVal val="#ppt_x"/>
                                          </p:val>
                                        </p:tav>
                                        <p:tav tm="100000">
                                          <p:val>
                                            <p:strVal val="#ppt_x"/>
                                          </p:val>
                                        </p:tav>
                                      </p:tavLst>
                                    </p:anim>
                                    <p:anim calcmode="lin" valueType="num">
                                      <p:cBhvr additive="base">
                                        <p:cTn id="403" dur="3000" fill="hold"/>
                                        <p:tgtEl>
                                          <p:spTgt spid="43"/>
                                        </p:tgtEl>
                                        <p:attrNameLst>
                                          <p:attrName>ppt_y</p:attrName>
                                        </p:attrNameLst>
                                      </p:cBhvr>
                                      <p:tavLst>
                                        <p:tav tm="0">
                                          <p:val>
                                            <p:strVal val="1+#ppt_h/2"/>
                                          </p:val>
                                        </p:tav>
                                        <p:tav tm="100000">
                                          <p:val>
                                            <p:strVal val="#ppt_y"/>
                                          </p:val>
                                        </p:tav>
                                      </p:tavLst>
                                    </p:anim>
                                  </p:childTnLst>
                                </p:cTn>
                              </p:par>
                              <p:par>
                                <p:cTn id="404" presetID="2" presetClass="entr" presetSubtype="4" fill="hold" grpId="2" nodeType="withEffect">
                                  <p:stCondLst>
                                    <p:cond delay="0"/>
                                  </p:stCondLst>
                                  <p:childTnLst>
                                    <p:set>
                                      <p:cBhvr>
                                        <p:cTn id="405" dur="1" fill="hold">
                                          <p:stCondLst>
                                            <p:cond delay="0"/>
                                          </p:stCondLst>
                                        </p:cTn>
                                        <p:tgtEl>
                                          <p:spTgt spid="44"/>
                                        </p:tgtEl>
                                        <p:attrNameLst>
                                          <p:attrName>style.visibility</p:attrName>
                                        </p:attrNameLst>
                                      </p:cBhvr>
                                      <p:to>
                                        <p:strVal val="visible"/>
                                      </p:to>
                                    </p:set>
                                    <p:anim calcmode="lin" valueType="num">
                                      <p:cBhvr additive="base">
                                        <p:cTn id="406" dur="3000" fill="hold"/>
                                        <p:tgtEl>
                                          <p:spTgt spid="44"/>
                                        </p:tgtEl>
                                        <p:attrNameLst>
                                          <p:attrName>ppt_x</p:attrName>
                                        </p:attrNameLst>
                                      </p:cBhvr>
                                      <p:tavLst>
                                        <p:tav tm="0">
                                          <p:val>
                                            <p:strVal val="#ppt_x"/>
                                          </p:val>
                                        </p:tav>
                                        <p:tav tm="100000">
                                          <p:val>
                                            <p:strVal val="#ppt_x"/>
                                          </p:val>
                                        </p:tav>
                                      </p:tavLst>
                                    </p:anim>
                                    <p:anim calcmode="lin" valueType="num">
                                      <p:cBhvr additive="base">
                                        <p:cTn id="407" dur="3000" fill="hold"/>
                                        <p:tgtEl>
                                          <p:spTgt spid="44"/>
                                        </p:tgtEl>
                                        <p:attrNameLst>
                                          <p:attrName>ppt_y</p:attrName>
                                        </p:attrNameLst>
                                      </p:cBhvr>
                                      <p:tavLst>
                                        <p:tav tm="0">
                                          <p:val>
                                            <p:strVal val="1+#ppt_h/2"/>
                                          </p:val>
                                        </p:tav>
                                        <p:tav tm="100000">
                                          <p:val>
                                            <p:strVal val="#ppt_y"/>
                                          </p:val>
                                        </p:tav>
                                      </p:tavLst>
                                    </p:anim>
                                  </p:childTnLst>
                                </p:cTn>
                              </p:par>
                              <p:par>
                                <p:cTn id="408" presetID="2" presetClass="entr" presetSubtype="4" fill="hold" grpId="2" nodeType="withEffect">
                                  <p:stCondLst>
                                    <p:cond delay="0"/>
                                  </p:stCondLst>
                                  <p:childTnLst>
                                    <p:set>
                                      <p:cBhvr>
                                        <p:cTn id="409" dur="1" fill="hold">
                                          <p:stCondLst>
                                            <p:cond delay="0"/>
                                          </p:stCondLst>
                                        </p:cTn>
                                        <p:tgtEl>
                                          <p:spTgt spid="45"/>
                                        </p:tgtEl>
                                        <p:attrNameLst>
                                          <p:attrName>style.visibility</p:attrName>
                                        </p:attrNameLst>
                                      </p:cBhvr>
                                      <p:to>
                                        <p:strVal val="visible"/>
                                      </p:to>
                                    </p:set>
                                    <p:anim calcmode="lin" valueType="num">
                                      <p:cBhvr additive="base">
                                        <p:cTn id="410" dur="3000" fill="hold"/>
                                        <p:tgtEl>
                                          <p:spTgt spid="45"/>
                                        </p:tgtEl>
                                        <p:attrNameLst>
                                          <p:attrName>ppt_x</p:attrName>
                                        </p:attrNameLst>
                                      </p:cBhvr>
                                      <p:tavLst>
                                        <p:tav tm="0">
                                          <p:val>
                                            <p:strVal val="#ppt_x"/>
                                          </p:val>
                                        </p:tav>
                                        <p:tav tm="100000">
                                          <p:val>
                                            <p:strVal val="#ppt_x"/>
                                          </p:val>
                                        </p:tav>
                                      </p:tavLst>
                                    </p:anim>
                                    <p:anim calcmode="lin" valueType="num">
                                      <p:cBhvr additive="base">
                                        <p:cTn id="411" dur="3000" fill="hold"/>
                                        <p:tgtEl>
                                          <p:spTgt spid="45"/>
                                        </p:tgtEl>
                                        <p:attrNameLst>
                                          <p:attrName>ppt_y</p:attrName>
                                        </p:attrNameLst>
                                      </p:cBhvr>
                                      <p:tavLst>
                                        <p:tav tm="0">
                                          <p:val>
                                            <p:strVal val="1+#ppt_h/2"/>
                                          </p:val>
                                        </p:tav>
                                        <p:tav tm="100000">
                                          <p:val>
                                            <p:strVal val="#ppt_y"/>
                                          </p:val>
                                        </p:tav>
                                      </p:tavLst>
                                    </p:anim>
                                  </p:childTnLst>
                                </p:cTn>
                              </p:par>
                              <p:par>
                                <p:cTn id="412" presetID="2" presetClass="entr" presetSubtype="4" fill="hold" grpId="2" nodeType="withEffect">
                                  <p:stCondLst>
                                    <p:cond delay="0"/>
                                  </p:stCondLst>
                                  <p:childTnLst>
                                    <p:set>
                                      <p:cBhvr>
                                        <p:cTn id="413" dur="1" fill="hold">
                                          <p:stCondLst>
                                            <p:cond delay="0"/>
                                          </p:stCondLst>
                                        </p:cTn>
                                        <p:tgtEl>
                                          <p:spTgt spid="46"/>
                                        </p:tgtEl>
                                        <p:attrNameLst>
                                          <p:attrName>style.visibility</p:attrName>
                                        </p:attrNameLst>
                                      </p:cBhvr>
                                      <p:to>
                                        <p:strVal val="visible"/>
                                      </p:to>
                                    </p:set>
                                    <p:anim calcmode="lin" valueType="num">
                                      <p:cBhvr additive="base">
                                        <p:cTn id="414" dur="3000" fill="hold"/>
                                        <p:tgtEl>
                                          <p:spTgt spid="46"/>
                                        </p:tgtEl>
                                        <p:attrNameLst>
                                          <p:attrName>ppt_x</p:attrName>
                                        </p:attrNameLst>
                                      </p:cBhvr>
                                      <p:tavLst>
                                        <p:tav tm="0">
                                          <p:val>
                                            <p:strVal val="#ppt_x"/>
                                          </p:val>
                                        </p:tav>
                                        <p:tav tm="100000">
                                          <p:val>
                                            <p:strVal val="#ppt_x"/>
                                          </p:val>
                                        </p:tav>
                                      </p:tavLst>
                                    </p:anim>
                                    <p:anim calcmode="lin" valueType="num">
                                      <p:cBhvr additive="base">
                                        <p:cTn id="415" dur="3000" fill="hold"/>
                                        <p:tgtEl>
                                          <p:spTgt spid="46"/>
                                        </p:tgtEl>
                                        <p:attrNameLst>
                                          <p:attrName>ppt_y</p:attrName>
                                        </p:attrNameLst>
                                      </p:cBhvr>
                                      <p:tavLst>
                                        <p:tav tm="0">
                                          <p:val>
                                            <p:strVal val="1+#ppt_h/2"/>
                                          </p:val>
                                        </p:tav>
                                        <p:tav tm="100000">
                                          <p:val>
                                            <p:strVal val="#ppt_y"/>
                                          </p:val>
                                        </p:tav>
                                      </p:tavLst>
                                    </p:anim>
                                  </p:childTnLst>
                                </p:cTn>
                              </p:par>
                              <p:par>
                                <p:cTn id="416" presetID="2" presetClass="entr" presetSubtype="4" fill="hold" grpId="2" nodeType="withEffect">
                                  <p:stCondLst>
                                    <p:cond delay="0"/>
                                  </p:stCondLst>
                                  <p:childTnLst>
                                    <p:set>
                                      <p:cBhvr>
                                        <p:cTn id="417" dur="1" fill="hold">
                                          <p:stCondLst>
                                            <p:cond delay="0"/>
                                          </p:stCondLst>
                                        </p:cTn>
                                        <p:tgtEl>
                                          <p:spTgt spid="47"/>
                                        </p:tgtEl>
                                        <p:attrNameLst>
                                          <p:attrName>style.visibility</p:attrName>
                                        </p:attrNameLst>
                                      </p:cBhvr>
                                      <p:to>
                                        <p:strVal val="visible"/>
                                      </p:to>
                                    </p:set>
                                    <p:anim calcmode="lin" valueType="num">
                                      <p:cBhvr additive="base">
                                        <p:cTn id="418" dur="3000" fill="hold"/>
                                        <p:tgtEl>
                                          <p:spTgt spid="47"/>
                                        </p:tgtEl>
                                        <p:attrNameLst>
                                          <p:attrName>ppt_x</p:attrName>
                                        </p:attrNameLst>
                                      </p:cBhvr>
                                      <p:tavLst>
                                        <p:tav tm="0">
                                          <p:val>
                                            <p:strVal val="#ppt_x"/>
                                          </p:val>
                                        </p:tav>
                                        <p:tav tm="100000">
                                          <p:val>
                                            <p:strVal val="#ppt_x"/>
                                          </p:val>
                                        </p:tav>
                                      </p:tavLst>
                                    </p:anim>
                                    <p:anim calcmode="lin" valueType="num">
                                      <p:cBhvr additive="base">
                                        <p:cTn id="419" dur="3000" fill="hold"/>
                                        <p:tgtEl>
                                          <p:spTgt spid="47"/>
                                        </p:tgtEl>
                                        <p:attrNameLst>
                                          <p:attrName>ppt_y</p:attrName>
                                        </p:attrNameLst>
                                      </p:cBhvr>
                                      <p:tavLst>
                                        <p:tav tm="0">
                                          <p:val>
                                            <p:strVal val="1+#ppt_h/2"/>
                                          </p:val>
                                        </p:tav>
                                        <p:tav tm="100000">
                                          <p:val>
                                            <p:strVal val="#ppt_y"/>
                                          </p:val>
                                        </p:tav>
                                      </p:tavLst>
                                    </p:anim>
                                  </p:childTnLst>
                                </p:cTn>
                              </p:par>
                              <p:par>
                                <p:cTn id="420" presetID="2" presetClass="entr" presetSubtype="4" fill="hold" grpId="2" nodeType="withEffect">
                                  <p:stCondLst>
                                    <p:cond delay="0"/>
                                  </p:stCondLst>
                                  <p:childTnLst>
                                    <p:set>
                                      <p:cBhvr>
                                        <p:cTn id="421" dur="1" fill="hold">
                                          <p:stCondLst>
                                            <p:cond delay="0"/>
                                          </p:stCondLst>
                                        </p:cTn>
                                        <p:tgtEl>
                                          <p:spTgt spid="48"/>
                                        </p:tgtEl>
                                        <p:attrNameLst>
                                          <p:attrName>style.visibility</p:attrName>
                                        </p:attrNameLst>
                                      </p:cBhvr>
                                      <p:to>
                                        <p:strVal val="visible"/>
                                      </p:to>
                                    </p:set>
                                    <p:anim calcmode="lin" valueType="num">
                                      <p:cBhvr additive="base">
                                        <p:cTn id="422" dur="3000" fill="hold"/>
                                        <p:tgtEl>
                                          <p:spTgt spid="48"/>
                                        </p:tgtEl>
                                        <p:attrNameLst>
                                          <p:attrName>ppt_x</p:attrName>
                                        </p:attrNameLst>
                                      </p:cBhvr>
                                      <p:tavLst>
                                        <p:tav tm="0">
                                          <p:val>
                                            <p:strVal val="#ppt_x"/>
                                          </p:val>
                                        </p:tav>
                                        <p:tav tm="100000">
                                          <p:val>
                                            <p:strVal val="#ppt_x"/>
                                          </p:val>
                                        </p:tav>
                                      </p:tavLst>
                                    </p:anim>
                                    <p:anim calcmode="lin" valueType="num">
                                      <p:cBhvr additive="base">
                                        <p:cTn id="423" dur="3000" fill="hold"/>
                                        <p:tgtEl>
                                          <p:spTgt spid="48"/>
                                        </p:tgtEl>
                                        <p:attrNameLst>
                                          <p:attrName>ppt_y</p:attrName>
                                        </p:attrNameLst>
                                      </p:cBhvr>
                                      <p:tavLst>
                                        <p:tav tm="0">
                                          <p:val>
                                            <p:strVal val="1+#ppt_h/2"/>
                                          </p:val>
                                        </p:tav>
                                        <p:tav tm="100000">
                                          <p:val>
                                            <p:strVal val="#ppt_y"/>
                                          </p:val>
                                        </p:tav>
                                      </p:tavLst>
                                    </p:anim>
                                  </p:childTnLst>
                                </p:cTn>
                              </p:par>
                              <p:par>
                                <p:cTn id="424" presetID="2" presetClass="entr" presetSubtype="4" fill="hold" grpId="2" nodeType="withEffect">
                                  <p:stCondLst>
                                    <p:cond delay="0"/>
                                  </p:stCondLst>
                                  <p:childTnLst>
                                    <p:set>
                                      <p:cBhvr>
                                        <p:cTn id="425" dur="1" fill="hold">
                                          <p:stCondLst>
                                            <p:cond delay="0"/>
                                          </p:stCondLst>
                                        </p:cTn>
                                        <p:tgtEl>
                                          <p:spTgt spid="49"/>
                                        </p:tgtEl>
                                        <p:attrNameLst>
                                          <p:attrName>style.visibility</p:attrName>
                                        </p:attrNameLst>
                                      </p:cBhvr>
                                      <p:to>
                                        <p:strVal val="visible"/>
                                      </p:to>
                                    </p:set>
                                    <p:anim calcmode="lin" valueType="num">
                                      <p:cBhvr additive="base">
                                        <p:cTn id="426" dur="3000" fill="hold"/>
                                        <p:tgtEl>
                                          <p:spTgt spid="49"/>
                                        </p:tgtEl>
                                        <p:attrNameLst>
                                          <p:attrName>ppt_x</p:attrName>
                                        </p:attrNameLst>
                                      </p:cBhvr>
                                      <p:tavLst>
                                        <p:tav tm="0">
                                          <p:val>
                                            <p:strVal val="#ppt_x"/>
                                          </p:val>
                                        </p:tav>
                                        <p:tav tm="100000">
                                          <p:val>
                                            <p:strVal val="#ppt_x"/>
                                          </p:val>
                                        </p:tav>
                                      </p:tavLst>
                                    </p:anim>
                                    <p:anim calcmode="lin" valueType="num">
                                      <p:cBhvr additive="base">
                                        <p:cTn id="427" dur="3000" fill="hold"/>
                                        <p:tgtEl>
                                          <p:spTgt spid="49"/>
                                        </p:tgtEl>
                                        <p:attrNameLst>
                                          <p:attrName>ppt_y</p:attrName>
                                        </p:attrNameLst>
                                      </p:cBhvr>
                                      <p:tavLst>
                                        <p:tav tm="0">
                                          <p:val>
                                            <p:strVal val="1+#ppt_h/2"/>
                                          </p:val>
                                        </p:tav>
                                        <p:tav tm="100000">
                                          <p:val>
                                            <p:strVal val="#ppt_y"/>
                                          </p:val>
                                        </p:tav>
                                      </p:tavLst>
                                    </p:anim>
                                  </p:childTnLst>
                                </p:cTn>
                              </p:par>
                              <p:par>
                                <p:cTn id="428" presetID="2" presetClass="entr" presetSubtype="4" fill="hold" grpId="2" nodeType="withEffect">
                                  <p:stCondLst>
                                    <p:cond delay="0"/>
                                  </p:stCondLst>
                                  <p:childTnLst>
                                    <p:set>
                                      <p:cBhvr>
                                        <p:cTn id="429" dur="1" fill="hold">
                                          <p:stCondLst>
                                            <p:cond delay="0"/>
                                          </p:stCondLst>
                                        </p:cTn>
                                        <p:tgtEl>
                                          <p:spTgt spid="50"/>
                                        </p:tgtEl>
                                        <p:attrNameLst>
                                          <p:attrName>style.visibility</p:attrName>
                                        </p:attrNameLst>
                                      </p:cBhvr>
                                      <p:to>
                                        <p:strVal val="visible"/>
                                      </p:to>
                                    </p:set>
                                    <p:anim calcmode="lin" valueType="num">
                                      <p:cBhvr additive="base">
                                        <p:cTn id="430" dur="3000" fill="hold"/>
                                        <p:tgtEl>
                                          <p:spTgt spid="50"/>
                                        </p:tgtEl>
                                        <p:attrNameLst>
                                          <p:attrName>ppt_x</p:attrName>
                                        </p:attrNameLst>
                                      </p:cBhvr>
                                      <p:tavLst>
                                        <p:tav tm="0">
                                          <p:val>
                                            <p:strVal val="#ppt_x"/>
                                          </p:val>
                                        </p:tav>
                                        <p:tav tm="100000">
                                          <p:val>
                                            <p:strVal val="#ppt_x"/>
                                          </p:val>
                                        </p:tav>
                                      </p:tavLst>
                                    </p:anim>
                                    <p:anim calcmode="lin" valueType="num">
                                      <p:cBhvr additive="base">
                                        <p:cTn id="431" dur="3000" fill="hold"/>
                                        <p:tgtEl>
                                          <p:spTgt spid="50"/>
                                        </p:tgtEl>
                                        <p:attrNameLst>
                                          <p:attrName>ppt_y</p:attrName>
                                        </p:attrNameLst>
                                      </p:cBhvr>
                                      <p:tavLst>
                                        <p:tav tm="0">
                                          <p:val>
                                            <p:strVal val="1+#ppt_h/2"/>
                                          </p:val>
                                        </p:tav>
                                        <p:tav tm="100000">
                                          <p:val>
                                            <p:strVal val="#ppt_y"/>
                                          </p:val>
                                        </p:tav>
                                      </p:tavLst>
                                    </p:anim>
                                  </p:childTnLst>
                                </p:cTn>
                              </p:par>
                              <p:par>
                                <p:cTn id="432" presetID="2" presetClass="entr" presetSubtype="4" fill="hold" grpId="2" nodeType="withEffect">
                                  <p:stCondLst>
                                    <p:cond delay="0"/>
                                  </p:stCondLst>
                                  <p:childTnLst>
                                    <p:set>
                                      <p:cBhvr>
                                        <p:cTn id="433" dur="1" fill="hold">
                                          <p:stCondLst>
                                            <p:cond delay="0"/>
                                          </p:stCondLst>
                                        </p:cTn>
                                        <p:tgtEl>
                                          <p:spTgt spid="51"/>
                                        </p:tgtEl>
                                        <p:attrNameLst>
                                          <p:attrName>style.visibility</p:attrName>
                                        </p:attrNameLst>
                                      </p:cBhvr>
                                      <p:to>
                                        <p:strVal val="visible"/>
                                      </p:to>
                                    </p:set>
                                    <p:anim calcmode="lin" valueType="num">
                                      <p:cBhvr additive="base">
                                        <p:cTn id="434" dur="3000" fill="hold"/>
                                        <p:tgtEl>
                                          <p:spTgt spid="51"/>
                                        </p:tgtEl>
                                        <p:attrNameLst>
                                          <p:attrName>ppt_x</p:attrName>
                                        </p:attrNameLst>
                                      </p:cBhvr>
                                      <p:tavLst>
                                        <p:tav tm="0">
                                          <p:val>
                                            <p:strVal val="#ppt_x"/>
                                          </p:val>
                                        </p:tav>
                                        <p:tav tm="100000">
                                          <p:val>
                                            <p:strVal val="#ppt_x"/>
                                          </p:val>
                                        </p:tav>
                                      </p:tavLst>
                                    </p:anim>
                                    <p:anim calcmode="lin" valueType="num">
                                      <p:cBhvr additive="base">
                                        <p:cTn id="435" dur="3000" fill="hold"/>
                                        <p:tgtEl>
                                          <p:spTgt spid="51"/>
                                        </p:tgtEl>
                                        <p:attrNameLst>
                                          <p:attrName>ppt_y</p:attrName>
                                        </p:attrNameLst>
                                      </p:cBhvr>
                                      <p:tavLst>
                                        <p:tav tm="0">
                                          <p:val>
                                            <p:strVal val="1+#ppt_h/2"/>
                                          </p:val>
                                        </p:tav>
                                        <p:tav tm="100000">
                                          <p:val>
                                            <p:strVal val="#ppt_y"/>
                                          </p:val>
                                        </p:tav>
                                      </p:tavLst>
                                    </p:anim>
                                  </p:childTnLst>
                                </p:cTn>
                              </p:par>
                              <p:par>
                                <p:cTn id="436" presetID="2" presetClass="entr" presetSubtype="4" fill="hold" grpId="2" nodeType="withEffect">
                                  <p:stCondLst>
                                    <p:cond delay="0"/>
                                  </p:stCondLst>
                                  <p:childTnLst>
                                    <p:set>
                                      <p:cBhvr>
                                        <p:cTn id="437" dur="1" fill="hold">
                                          <p:stCondLst>
                                            <p:cond delay="0"/>
                                          </p:stCondLst>
                                        </p:cTn>
                                        <p:tgtEl>
                                          <p:spTgt spid="52"/>
                                        </p:tgtEl>
                                        <p:attrNameLst>
                                          <p:attrName>style.visibility</p:attrName>
                                        </p:attrNameLst>
                                      </p:cBhvr>
                                      <p:to>
                                        <p:strVal val="visible"/>
                                      </p:to>
                                    </p:set>
                                    <p:anim calcmode="lin" valueType="num">
                                      <p:cBhvr additive="base">
                                        <p:cTn id="438" dur="3000" fill="hold"/>
                                        <p:tgtEl>
                                          <p:spTgt spid="52"/>
                                        </p:tgtEl>
                                        <p:attrNameLst>
                                          <p:attrName>ppt_x</p:attrName>
                                        </p:attrNameLst>
                                      </p:cBhvr>
                                      <p:tavLst>
                                        <p:tav tm="0">
                                          <p:val>
                                            <p:strVal val="#ppt_x"/>
                                          </p:val>
                                        </p:tav>
                                        <p:tav tm="100000">
                                          <p:val>
                                            <p:strVal val="#ppt_x"/>
                                          </p:val>
                                        </p:tav>
                                      </p:tavLst>
                                    </p:anim>
                                    <p:anim calcmode="lin" valueType="num">
                                      <p:cBhvr additive="base">
                                        <p:cTn id="439" dur="3000" fill="hold"/>
                                        <p:tgtEl>
                                          <p:spTgt spid="52"/>
                                        </p:tgtEl>
                                        <p:attrNameLst>
                                          <p:attrName>ppt_y</p:attrName>
                                        </p:attrNameLst>
                                      </p:cBhvr>
                                      <p:tavLst>
                                        <p:tav tm="0">
                                          <p:val>
                                            <p:strVal val="1+#ppt_h/2"/>
                                          </p:val>
                                        </p:tav>
                                        <p:tav tm="100000">
                                          <p:val>
                                            <p:strVal val="#ppt_y"/>
                                          </p:val>
                                        </p:tav>
                                      </p:tavLst>
                                    </p:anim>
                                  </p:childTnLst>
                                </p:cTn>
                              </p:par>
                            </p:childTnLst>
                          </p:cTn>
                        </p:par>
                        <p:par>
                          <p:cTn id="440" fill="hold">
                            <p:stCondLst>
                              <p:cond delay="3000"/>
                            </p:stCondLst>
                            <p:childTnLst>
                              <p:par>
                                <p:cTn id="441" presetID="2" presetClass="exit" presetSubtype="8" fill="hold" grpId="3" nodeType="afterEffect">
                                  <p:stCondLst>
                                    <p:cond delay="0"/>
                                  </p:stCondLst>
                                  <p:childTnLst>
                                    <p:anim calcmode="lin" valueType="num">
                                      <p:cBhvr additive="base">
                                        <p:cTn id="442" dur="3000"/>
                                        <p:tgtEl>
                                          <p:spTgt spid="5"/>
                                        </p:tgtEl>
                                        <p:attrNameLst>
                                          <p:attrName>ppt_x</p:attrName>
                                        </p:attrNameLst>
                                      </p:cBhvr>
                                      <p:tavLst>
                                        <p:tav tm="0">
                                          <p:val>
                                            <p:strVal val="ppt_x"/>
                                          </p:val>
                                        </p:tav>
                                        <p:tav tm="100000">
                                          <p:val>
                                            <p:strVal val="0-ppt_w/2"/>
                                          </p:val>
                                        </p:tav>
                                      </p:tavLst>
                                    </p:anim>
                                    <p:anim calcmode="lin" valueType="num">
                                      <p:cBhvr additive="base">
                                        <p:cTn id="443" dur="3000"/>
                                        <p:tgtEl>
                                          <p:spTgt spid="5"/>
                                        </p:tgtEl>
                                        <p:attrNameLst>
                                          <p:attrName>ppt_y</p:attrName>
                                        </p:attrNameLst>
                                      </p:cBhvr>
                                      <p:tavLst>
                                        <p:tav tm="0">
                                          <p:val>
                                            <p:strVal val="ppt_y"/>
                                          </p:val>
                                        </p:tav>
                                        <p:tav tm="100000">
                                          <p:val>
                                            <p:strVal val="ppt_y"/>
                                          </p:val>
                                        </p:tav>
                                      </p:tavLst>
                                    </p:anim>
                                    <p:set>
                                      <p:cBhvr>
                                        <p:cTn id="444" dur="1" fill="hold">
                                          <p:stCondLst>
                                            <p:cond delay="2999"/>
                                          </p:stCondLst>
                                        </p:cTn>
                                        <p:tgtEl>
                                          <p:spTgt spid="5"/>
                                        </p:tgtEl>
                                        <p:attrNameLst>
                                          <p:attrName>style.visibility</p:attrName>
                                        </p:attrNameLst>
                                      </p:cBhvr>
                                      <p:to>
                                        <p:strVal val="hidden"/>
                                      </p:to>
                                    </p:set>
                                  </p:childTnLst>
                                </p:cTn>
                              </p:par>
                              <p:par>
                                <p:cTn id="445" presetID="2" presetClass="exit" presetSubtype="8" fill="hold" grpId="3" nodeType="withEffect">
                                  <p:stCondLst>
                                    <p:cond delay="0"/>
                                  </p:stCondLst>
                                  <p:childTnLst>
                                    <p:anim calcmode="lin" valueType="num">
                                      <p:cBhvr additive="base">
                                        <p:cTn id="446" dur="3000"/>
                                        <p:tgtEl>
                                          <p:spTgt spid="6"/>
                                        </p:tgtEl>
                                        <p:attrNameLst>
                                          <p:attrName>ppt_x</p:attrName>
                                        </p:attrNameLst>
                                      </p:cBhvr>
                                      <p:tavLst>
                                        <p:tav tm="0">
                                          <p:val>
                                            <p:strVal val="ppt_x"/>
                                          </p:val>
                                        </p:tav>
                                        <p:tav tm="100000">
                                          <p:val>
                                            <p:strVal val="0-ppt_w/2"/>
                                          </p:val>
                                        </p:tav>
                                      </p:tavLst>
                                    </p:anim>
                                    <p:anim calcmode="lin" valueType="num">
                                      <p:cBhvr additive="base">
                                        <p:cTn id="447" dur="3000"/>
                                        <p:tgtEl>
                                          <p:spTgt spid="6"/>
                                        </p:tgtEl>
                                        <p:attrNameLst>
                                          <p:attrName>ppt_y</p:attrName>
                                        </p:attrNameLst>
                                      </p:cBhvr>
                                      <p:tavLst>
                                        <p:tav tm="0">
                                          <p:val>
                                            <p:strVal val="ppt_y"/>
                                          </p:val>
                                        </p:tav>
                                        <p:tav tm="100000">
                                          <p:val>
                                            <p:strVal val="ppt_y"/>
                                          </p:val>
                                        </p:tav>
                                      </p:tavLst>
                                    </p:anim>
                                    <p:set>
                                      <p:cBhvr>
                                        <p:cTn id="448" dur="1" fill="hold">
                                          <p:stCondLst>
                                            <p:cond delay="2999"/>
                                          </p:stCondLst>
                                        </p:cTn>
                                        <p:tgtEl>
                                          <p:spTgt spid="6"/>
                                        </p:tgtEl>
                                        <p:attrNameLst>
                                          <p:attrName>style.visibility</p:attrName>
                                        </p:attrNameLst>
                                      </p:cBhvr>
                                      <p:to>
                                        <p:strVal val="hidden"/>
                                      </p:to>
                                    </p:set>
                                  </p:childTnLst>
                                </p:cTn>
                              </p:par>
                              <p:par>
                                <p:cTn id="449" presetID="2" presetClass="exit" presetSubtype="8" fill="hold" grpId="3" nodeType="withEffect">
                                  <p:stCondLst>
                                    <p:cond delay="0"/>
                                  </p:stCondLst>
                                  <p:childTnLst>
                                    <p:anim calcmode="lin" valueType="num">
                                      <p:cBhvr additive="base">
                                        <p:cTn id="450" dur="3000"/>
                                        <p:tgtEl>
                                          <p:spTgt spid="7"/>
                                        </p:tgtEl>
                                        <p:attrNameLst>
                                          <p:attrName>ppt_x</p:attrName>
                                        </p:attrNameLst>
                                      </p:cBhvr>
                                      <p:tavLst>
                                        <p:tav tm="0">
                                          <p:val>
                                            <p:strVal val="ppt_x"/>
                                          </p:val>
                                        </p:tav>
                                        <p:tav tm="100000">
                                          <p:val>
                                            <p:strVal val="0-ppt_w/2"/>
                                          </p:val>
                                        </p:tav>
                                      </p:tavLst>
                                    </p:anim>
                                    <p:anim calcmode="lin" valueType="num">
                                      <p:cBhvr additive="base">
                                        <p:cTn id="451" dur="3000"/>
                                        <p:tgtEl>
                                          <p:spTgt spid="7"/>
                                        </p:tgtEl>
                                        <p:attrNameLst>
                                          <p:attrName>ppt_y</p:attrName>
                                        </p:attrNameLst>
                                      </p:cBhvr>
                                      <p:tavLst>
                                        <p:tav tm="0">
                                          <p:val>
                                            <p:strVal val="ppt_y"/>
                                          </p:val>
                                        </p:tav>
                                        <p:tav tm="100000">
                                          <p:val>
                                            <p:strVal val="ppt_y"/>
                                          </p:val>
                                        </p:tav>
                                      </p:tavLst>
                                    </p:anim>
                                    <p:set>
                                      <p:cBhvr>
                                        <p:cTn id="452" dur="1" fill="hold">
                                          <p:stCondLst>
                                            <p:cond delay="2999"/>
                                          </p:stCondLst>
                                        </p:cTn>
                                        <p:tgtEl>
                                          <p:spTgt spid="7"/>
                                        </p:tgtEl>
                                        <p:attrNameLst>
                                          <p:attrName>style.visibility</p:attrName>
                                        </p:attrNameLst>
                                      </p:cBhvr>
                                      <p:to>
                                        <p:strVal val="hidden"/>
                                      </p:to>
                                    </p:set>
                                  </p:childTnLst>
                                </p:cTn>
                              </p:par>
                              <p:par>
                                <p:cTn id="453" presetID="2" presetClass="exit" presetSubtype="8" fill="hold" grpId="3" nodeType="withEffect">
                                  <p:stCondLst>
                                    <p:cond delay="0"/>
                                  </p:stCondLst>
                                  <p:childTnLst>
                                    <p:anim calcmode="lin" valueType="num">
                                      <p:cBhvr additive="base">
                                        <p:cTn id="454" dur="3000"/>
                                        <p:tgtEl>
                                          <p:spTgt spid="8"/>
                                        </p:tgtEl>
                                        <p:attrNameLst>
                                          <p:attrName>ppt_x</p:attrName>
                                        </p:attrNameLst>
                                      </p:cBhvr>
                                      <p:tavLst>
                                        <p:tav tm="0">
                                          <p:val>
                                            <p:strVal val="ppt_x"/>
                                          </p:val>
                                        </p:tav>
                                        <p:tav tm="100000">
                                          <p:val>
                                            <p:strVal val="0-ppt_w/2"/>
                                          </p:val>
                                        </p:tav>
                                      </p:tavLst>
                                    </p:anim>
                                    <p:anim calcmode="lin" valueType="num">
                                      <p:cBhvr additive="base">
                                        <p:cTn id="455" dur="3000"/>
                                        <p:tgtEl>
                                          <p:spTgt spid="8"/>
                                        </p:tgtEl>
                                        <p:attrNameLst>
                                          <p:attrName>ppt_y</p:attrName>
                                        </p:attrNameLst>
                                      </p:cBhvr>
                                      <p:tavLst>
                                        <p:tav tm="0">
                                          <p:val>
                                            <p:strVal val="ppt_y"/>
                                          </p:val>
                                        </p:tav>
                                        <p:tav tm="100000">
                                          <p:val>
                                            <p:strVal val="ppt_y"/>
                                          </p:val>
                                        </p:tav>
                                      </p:tavLst>
                                    </p:anim>
                                    <p:set>
                                      <p:cBhvr>
                                        <p:cTn id="456" dur="1" fill="hold">
                                          <p:stCondLst>
                                            <p:cond delay="2999"/>
                                          </p:stCondLst>
                                        </p:cTn>
                                        <p:tgtEl>
                                          <p:spTgt spid="8"/>
                                        </p:tgtEl>
                                        <p:attrNameLst>
                                          <p:attrName>style.visibility</p:attrName>
                                        </p:attrNameLst>
                                      </p:cBhvr>
                                      <p:to>
                                        <p:strVal val="hidden"/>
                                      </p:to>
                                    </p:set>
                                  </p:childTnLst>
                                </p:cTn>
                              </p:par>
                              <p:par>
                                <p:cTn id="457" presetID="2" presetClass="exit" presetSubtype="8" fill="hold" grpId="3" nodeType="withEffect">
                                  <p:stCondLst>
                                    <p:cond delay="0"/>
                                  </p:stCondLst>
                                  <p:childTnLst>
                                    <p:anim calcmode="lin" valueType="num">
                                      <p:cBhvr additive="base">
                                        <p:cTn id="458" dur="3000"/>
                                        <p:tgtEl>
                                          <p:spTgt spid="9"/>
                                        </p:tgtEl>
                                        <p:attrNameLst>
                                          <p:attrName>ppt_x</p:attrName>
                                        </p:attrNameLst>
                                      </p:cBhvr>
                                      <p:tavLst>
                                        <p:tav tm="0">
                                          <p:val>
                                            <p:strVal val="ppt_x"/>
                                          </p:val>
                                        </p:tav>
                                        <p:tav tm="100000">
                                          <p:val>
                                            <p:strVal val="0-ppt_w/2"/>
                                          </p:val>
                                        </p:tav>
                                      </p:tavLst>
                                    </p:anim>
                                    <p:anim calcmode="lin" valueType="num">
                                      <p:cBhvr additive="base">
                                        <p:cTn id="459" dur="3000"/>
                                        <p:tgtEl>
                                          <p:spTgt spid="9"/>
                                        </p:tgtEl>
                                        <p:attrNameLst>
                                          <p:attrName>ppt_y</p:attrName>
                                        </p:attrNameLst>
                                      </p:cBhvr>
                                      <p:tavLst>
                                        <p:tav tm="0">
                                          <p:val>
                                            <p:strVal val="ppt_y"/>
                                          </p:val>
                                        </p:tav>
                                        <p:tav tm="100000">
                                          <p:val>
                                            <p:strVal val="ppt_y"/>
                                          </p:val>
                                        </p:tav>
                                      </p:tavLst>
                                    </p:anim>
                                    <p:set>
                                      <p:cBhvr>
                                        <p:cTn id="460" dur="1" fill="hold">
                                          <p:stCondLst>
                                            <p:cond delay="2999"/>
                                          </p:stCondLst>
                                        </p:cTn>
                                        <p:tgtEl>
                                          <p:spTgt spid="9"/>
                                        </p:tgtEl>
                                        <p:attrNameLst>
                                          <p:attrName>style.visibility</p:attrName>
                                        </p:attrNameLst>
                                      </p:cBhvr>
                                      <p:to>
                                        <p:strVal val="hidden"/>
                                      </p:to>
                                    </p:set>
                                  </p:childTnLst>
                                </p:cTn>
                              </p:par>
                              <p:par>
                                <p:cTn id="461" presetID="2" presetClass="exit" presetSubtype="8" fill="hold" grpId="3" nodeType="withEffect">
                                  <p:stCondLst>
                                    <p:cond delay="0"/>
                                  </p:stCondLst>
                                  <p:childTnLst>
                                    <p:anim calcmode="lin" valueType="num">
                                      <p:cBhvr additive="base">
                                        <p:cTn id="462" dur="3000"/>
                                        <p:tgtEl>
                                          <p:spTgt spid="10"/>
                                        </p:tgtEl>
                                        <p:attrNameLst>
                                          <p:attrName>ppt_x</p:attrName>
                                        </p:attrNameLst>
                                      </p:cBhvr>
                                      <p:tavLst>
                                        <p:tav tm="0">
                                          <p:val>
                                            <p:strVal val="ppt_x"/>
                                          </p:val>
                                        </p:tav>
                                        <p:tav tm="100000">
                                          <p:val>
                                            <p:strVal val="0-ppt_w/2"/>
                                          </p:val>
                                        </p:tav>
                                      </p:tavLst>
                                    </p:anim>
                                    <p:anim calcmode="lin" valueType="num">
                                      <p:cBhvr additive="base">
                                        <p:cTn id="463" dur="3000"/>
                                        <p:tgtEl>
                                          <p:spTgt spid="10"/>
                                        </p:tgtEl>
                                        <p:attrNameLst>
                                          <p:attrName>ppt_y</p:attrName>
                                        </p:attrNameLst>
                                      </p:cBhvr>
                                      <p:tavLst>
                                        <p:tav tm="0">
                                          <p:val>
                                            <p:strVal val="ppt_y"/>
                                          </p:val>
                                        </p:tav>
                                        <p:tav tm="100000">
                                          <p:val>
                                            <p:strVal val="ppt_y"/>
                                          </p:val>
                                        </p:tav>
                                      </p:tavLst>
                                    </p:anim>
                                    <p:set>
                                      <p:cBhvr>
                                        <p:cTn id="464" dur="1" fill="hold">
                                          <p:stCondLst>
                                            <p:cond delay="2999"/>
                                          </p:stCondLst>
                                        </p:cTn>
                                        <p:tgtEl>
                                          <p:spTgt spid="10"/>
                                        </p:tgtEl>
                                        <p:attrNameLst>
                                          <p:attrName>style.visibility</p:attrName>
                                        </p:attrNameLst>
                                      </p:cBhvr>
                                      <p:to>
                                        <p:strVal val="hidden"/>
                                      </p:to>
                                    </p:set>
                                  </p:childTnLst>
                                </p:cTn>
                              </p:par>
                              <p:par>
                                <p:cTn id="465" presetID="2" presetClass="exit" presetSubtype="8" fill="hold" grpId="3" nodeType="withEffect">
                                  <p:stCondLst>
                                    <p:cond delay="0"/>
                                  </p:stCondLst>
                                  <p:childTnLst>
                                    <p:anim calcmode="lin" valueType="num">
                                      <p:cBhvr additive="base">
                                        <p:cTn id="466" dur="3000"/>
                                        <p:tgtEl>
                                          <p:spTgt spid="11"/>
                                        </p:tgtEl>
                                        <p:attrNameLst>
                                          <p:attrName>ppt_x</p:attrName>
                                        </p:attrNameLst>
                                      </p:cBhvr>
                                      <p:tavLst>
                                        <p:tav tm="0">
                                          <p:val>
                                            <p:strVal val="ppt_x"/>
                                          </p:val>
                                        </p:tav>
                                        <p:tav tm="100000">
                                          <p:val>
                                            <p:strVal val="0-ppt_w/2"/>
                                          </p:val>
                                        </p:tav>
                                      </p:tavLst>
                                    </p:anim>
                                    <p:anim calcmode="lin" valueType="num">
                                      <p:cBhvr additive="base">
                                        <p:cTn id="467" dur="3000"/>
                                        <p:tgtEl>
                                          <p:spTgt spid="11"/>
                                        </p:tgtEl>
                                        <p:attrNameLst>
                                          <p:attrName>ppt_y</p:attrName>
                                        </p:attrNameLst>
                                      </p:cBhvr>
                                      <p:tavLst>
                                        <p:tav tm="0">
                                          <p:val>
                                            <p:strVal val="ppt_y"/>
                                          </p:val>
                                        </p:tav>
                                        <p:tav tm="100000">
                                          <p:val>
                                            <p:strVal val="ppt_y"/>
                                          </p:val>
                                        </p:tav>
                                      </p:tavLst>
                                    </p:anim>
                                    <p:set>
                                      <p:cBhvr>
                                        <p:cTn id="468" dur="1" fill="hold">
                                          <p:stCondLst>
                                            <p:cond delay="2999"/>
                                          </p:stCondLst>
                                        </p:cTn>
                                        <p:tgtEl>
                                          <p:spTgt spid="11"/>
                                        </p:tgtEl>
                                        <p:attrNameLst>
                                          <p:attrName>style.visibility</p:attrName>
                                        </p:attrNameLst>
                                      </p:cBhvr>
                                      <p:to>
                                        <p:strVal val="hidden"/>
                                      </p:to>
                                    </p:set>
                                  </p:childTnLst>
                                </p:cTn>
                              </p:par>
                              <p:par>
                                <p:cTn id="469" presetID="2" presetClass="exit" presetSubtype="8" fill="hold" grpId="3" nodeType="withEffect">
                                  <p:stCondLst>
                                    <p:cond delay="0"/>
                                  </p:stCondLst>
                                  <p:childTnLst>
                                    <p:anim calcmode="lin" valueType="num">
                                      <p:cBhvr additive="base">
                                        <p:cTn id="470" dur="3000"/>
                                        <p:tgtEl>
                                          <p:spTgt spid="12"/>
                                        </p:tgtEl>
                                        <p:attrNameLst>
                                          <p:attrName>ppt_x</p:attrName>
                                        </p:attrNameLst>
                                      </p:cBhvr>
                                      <p:tavLst>
                                        <p:tav tm="0">
                                          <p:val>
                                            <p:strVal val="ppt_x"/>
                                          </p:val>
                                        </p:tav>
                                        <p:tav tm="100000">
                                          <p:val>
                                            <p:strVal val="0-ppt_w/2"/>
                                          </p:val>
                                        </p:tav>
                                      </p:tavLst>
                                    </p:anim>
                                    <p:anim calcmode="lin" valueType="num">
                                      <p:cBhvr additive="base">
                                        <p:cTn id="471" dur="3000"/>
                                        <p:tgtEl>
                                          <p:spTgt spid="12"/>
                                        </p:tgtEl>
                                        <p:attrNameLst>
                                          <p:attrName>ppt_y</p:attrName>
                                        </p:attrNameLst>
                                      </p:cBhvr>
                                      <p:tavLst>
                                        <p:tav tm="0">
                                          <p:val>
                                            <p:strVal val="ppt_y"/>
                                          </p:val>
                                        </p:tav>
                                        <p:tav tm="100000">
                                          <p:val>
                                            <p:strVal val="ppt_y"/>
                                          </p:val>
                                        </p:tav>
                                      </p:tavLst>
                                    </p:anim>
                                    <p:set>
                                      <p:cBhvr>
                                        <p:cTn id="472" dur="1" fill="hold">
                                          <p:stCondLst>
                                            <p:cond delay="2999"/>
                                          </p:stCondLst>
                                        </p:cTn>
                                        <p:tgtEl>
                                          <p:spTgt spid="12"/>
                                        </p:tgtEl>
                                        <p:attrNameLst>
                                          <p:attrName>style.visibility</p:attrName>
                                        </p:attrNameLst>
                                      </p:cBhvr>
                                      <p:to>
                                        <p:strVal val="hidden"/>
                                      </p:to>
                                    </p:set>
                                  </p:childTnLst>
                                </p:cTn>
                              </p:par>
                              <p:par>
                                <p:cTn id="473" presetID="2" presetClass="exit" presetSubtype="8" fill="hold" grpId="3" nodeType="withEffect">
                                  <p:stCondLst>
                                    <p:cond delay="0"/>
                                  </p:stCondLst>
                                  <p:childTnLst>
                                    <p:anim calcmode="lin" valueType="num">
                                      <p:cBhvr additive="base">
                                        <p:cTn id="474" dur="3000"/>
                                        <p:tgtEl>
                                          <p:spTgt spid="13"/>
                                        </p:tgtEl>
                                        <p:attrNameLst>
                                          <p:attrName>ppt_x</p:attrName>
                                        </p:attrNameLst>
                                      </p:cBhvr>
                                      <p:tavLst>
                                        <p:tav tm="0">
                                          <p:val>
                                            <p:strVal val="ppt_x"/>
                                          </p:val>
                                        </p:tav>
                                        <p:tav tm="100000">
                                          <p:val>
                                            <p:strVal val="0-ppt_w/2"/>
                                          </p:val>
                                        </p:tav>
                                      </p:tavLst>
                                    </p:anim>
                                    <p:anim calcmode="lin" valueType="num">
                                      <p:cBhvr additive="base">
                                        <p:cTn id="475" dur="3000"/>
                                        <p:tgtEl>
                                          <p:spTgt spid="13"/>
                                        </p:tgtEl>
                                        <p:attrNameLst>
                                          <p:attrName>ppt_y</p:attrName>
                                        </p:attrNameLst>
                                      </p:cBhvr>
                                      <p:tavLst>
                                        <p:tav tm="0">
                                          <p:val>
                                            <p:strVal val="ppt_y"/>
                                          </p:val>
                                        </p:tav>
                                        <p:tav tm="100000">
                                          <p:val>
                                            <p:strVal val="ppt_y"/>
                                          </p:val>
                                        </p:tav>
                                      </p:tavLst>
                                    </p:anim>
                                    <p:set>
                                      <p:cBhvr>
                                        <p:cTn id="476" dur="1" fill="hold">
                                          <p:stCondLst>
                                            <p:cond delay="2999"/>
                                          </p:stCondLst>
                                        </p:cTn>
                                        <p:tgtEl>
                                          <p:spTgt spid="13"/>
                                        </p:tgtEl>
                                        <p:attrNameLst>
                                          <p:attrName>style.visibility</p:attrName>
                                        </p:attrNameLst>
                                      </p:cBhvr>
                                      <p:to>
                                        <p:strVal val="hidden"/>
                                      </p:to>
                                    </p:set>
                                  </p:childTnLst>
                                </p:cTn>
                              </p:par>
                              <p:par>
                                <p:cTn id="477" presetID="2" presetClass="exit" presetSubtype="8" fill="hold" grpId="3" nodeType="withEffect">
                                  <p:stCondLst>
                                    <p:cond delay="0"/>
                                  </p:stCondLst>
                                  <p:childTnLst>
                                    <p:anim calcmode="lin" valueType="num">
                                      <p:cBhvr additive="base">
                                        <p:cTn id="478" dur="3000"/>
                                        <p:tgtEl>
                                          <p:spTgt spid="14"/>
                                        </p:tgtEl>
                                        <p:attrNameLst>
                                          <p:attrName>ppt_x</p:attrName>
                                        </p:attrNameLst>
                                      </p:cBhvr>
                                      <p:tavLst>
                                        <p:tav tm="0">
                                          <p:val>
                                            <p:strVal val="ppt_x"/>
                                          </p:val>
                                        </p:tav>
                                        <p:tav tm="100000">
                                          <p:val>
                                            <p:strVal val="0-ppt_w/2"/>
                                          </p:val>
                                        </p:tav>
                                      </p:tavLst>
                                    </p:anim>
                                    <p:anim calcmode="lin" valueType="num">
                                      <p:cBhvr additive="base">
                                        <p:cTn id="479" dur="3000"/>
                                        <p:tgtEl>
                                          <p:spTgt spid="14"/>
                                        </p:tgtEl>
                                        <p:attrNameLst>
                                          <p:attrName>ppt_y</p:attrName>
                                        </p:attrNameLst>
                                      </p:cBhvr>
                                      <p:tavLst>
                                        <p:tav tm="0">
                                          <p:val>
                                            <p:strVal val="ppt_y"/>
                                          </p:val>
                                        </p:tav>
                                        <p:tav tm="100000">
                                          <p:val>
                                            <p:strVal val="ppt_y"/>
                                          </p:val>
                                        </p:tav>
                                      </p:tavLst>
                                    </p:anim>
                                    <p:set>
                                      <p:cBhvr>
                                        <p:cTn id="480" dur="1" fill="hold">
                                          <p:stCondLst>
                                            <p:cond delay="2999"/>
                                          </p:stCondLst>
                                        </p:cTn>
                                        <p:tgtEl>
                                          <p:spTgt spid="14"/>
                                        </p:tgtEl>
                                        <p:attrNameLst>
                                          <p:attrName>style.visibility</p:attrName>
                                        </p:attrNameLst>
                                      </p:cBhvr>
                                      <p:to>
                                        <p:strVal val="hidden"/>
                                      </p:to>
                                    </p:set>
                                  </p:childTnLst>
                                </p:cTn>
                              </p:par>
                              <p:par>
                                <p:cTn id="481" presetID="2" presetClass="exit" presetSubtype="8" fill="hold" grpId="3" nodeType="withEffect">
                                  <p:stCondLst>
                                    <p:cond delay="0"/>
                                  </p:stCondLst>
                                  <p:childTnLst>
                                    <p:anim calcmode="lin" valueType="num">
                                      <p:cBhvr additive="base">
                                        <p:cTn id="482" dur="3000"/>
                                        <p:tgtEl>
                                          <p:spTgt spid="15"/>
                                        </p:tgtEl>
                                        <p:attrNameLst>
                                          <p:attrName>ppt_x</p:attrName>
                                        </p:attrNameLst>
                                      </p:cBhvr>
                                      <p:tavLst>
                                        <p:tav tm="0">
                                          <p:val>
                                            <p:strVal val="ppt_x"/>
                                          </p:val>
                                        </p:tav>
                                        <p:tav tm="100000">
                                          <p:val>
                                            <p:strVal val="0-ppt_w/2"/>
                                          </p:val>
                                        </p:tav>
                                      </p:tavLst>
                                    </p:anim>
                                    <p:anim calcmode="lin" valueType="num">
                                      <p:cBhvr additive="base">
                                        <p:cTn id="483" dur="3000"/>
                                        <p:tgtEl>
                                          <p:spTgt spid="15"/>
                                        </p:tgtEl>
                                        <p:attrNameLst>
                                          <p:attrName>ppt_y</p:attrName>
                                        </p:attrNameLst>
                                      </p:cBhvr>
                                      <p:tavLst>
                                        <p:tav tm="0">
                                          <p:val>
                                            <p:strVal val="ppt_y"/>
                                          </p:val>
                                        </p:tav>
                                        <p:tav tm="100000">
                                          <p:val>
                                            <p:strVal val="ppt_y"/>
                                          </p:val>
                                        </p:tav>
                                      </p:tavLst>
                                    </p:anim>
                                    <p:set>
                                      <p:cBhvr>
                                        <p:cTn id="484" dur="1" fill="hold">
                                          <p:stCondLst>
                                            <p:cond delay="2999"/>
                                          </p:stCondLst>
                                        </p:cTn>
                                        <p:tgtEl>
                                          <p:spTgt spid="15"/>
                                        </p:tgtEl>
                                        <p:attrNameLst>
                                          <p:attrName>style.visibility</p:attrName>
                                        </p:attrNameLst>
                                      </p:cBhvr>
                                      <p:to>
                                        <p:strVal val="hidden"/>
                                      </p:to>
                                    </p:set>
                                  </p:childTnLst>
                                </p:cTn>
                              </p:par>
                              <p:par>
                                <p:cTn id="485" presetID="2" presetClass="exit" presetSubtype="8" fill="hold" grpId="3" nodeType="withEffect">
                                  <p:stCondLst>
                                    <p:cond delay="0"/>
                                  </p:stCondLst>
                                  <p:childTnLst>
                                    <p:anim calcmode="lin" valueType="num">
                                      <p:cBhvr additive="base">
                                        <p:cTn id="486" dur="3000"/>
                                        <p:tgtEl>
                                          <p:spTgt spid="16"/>
                                        </p:tgtEl>
                                        <p:attrNameLst>
                                          <p:attrName>ppt_x</p:attrName>
                                        </p:attrNameLst>
                                      </p:cBhvr>
                                      <p:tavLst>
                                        <p:tav tm="0">
                                          <p:val>
                                            <p:strVal val="ppt_x"/>
                                          </p:val>
                                        </p:tav>
                                        <p:tav tm="100000">
                                          <p:val>
                                            <p:strVal val="0-ppt_w/2"/>
                                          </p:val>
                                        </p:tav>
                                      </p:tavLst>
                                    </p:anim>
                                    <p:anim calcmode="lin" valueType="num">
                                      <p:cBhvr additive="base">
                                        <p:cTn id="487" dur="3000"/>
                                        <p:tgtEl>
                                          <p:spTgt spid="16"/>
                                        </p:tgtEl>
                                        <p:attrNameLst>
                                          <p:attrName>ppt_y</p:attrName>
                                        </p:attrNameLst>
                                      </p:cBhvr>
                                      <p:tavLst>
                                        <p:tav tm="0">
                                          <p:val>
                                            <p:strVal val="ppt_y"/>
                                          </p:val>
                                        </p:tav>
                                        <p:tav tm="100000">
                                          <p:val>
                                            <p:strVal val="ppt_y"/>
                                          </p:val>
                                        </p:tav>
                                      </p:tavLst>
                                    </p:anim>
                                    <p:set>
                                      <p:cBhvr>
                                        <p:cTn id="488" dur="1" fill="hold">
                                          <p:stCondLst>
                                            <p:cond delay="2999"/>
                                          </p:stCondLst>
                                        </p:cTn>
                                        <p:tgtEl>
                                          <p:spTgt spid="16"/>
                                        </p:tgtEl>
                                        <p:attrNameLst>
                                          <p:attrName>style.visibility</p:attrName>
                                        </p:attrNameLst>
                                      </p:cBhvr>
                                      <p:to>
                                        <p:strVal val="hidden"/>
                                      </p:to>
                                    </p:set>
                                  </p:childTnLst>
                                </p:cTn>
                              </p:par>
                              <p:par>
                                <p:cTn id="489" presetID="2" presetClass="exit" presetSubtype="8" fill="hold" grpId="3" nodeType="withEffect">
                                  <p:stCondLst>
                                    <p:cond delay="0"/>
                                  </p:stCondLst>
                                  <p:childTnLst>
                                    <p:anim calcmode="lin" valueType="num">
                                      <p:cBhvr additive="base">
                                        <p:cTn id="490" dur="3000"/>
                                        <p:tgtEl>
                                          <p:spTgt spid="17"/>
                                        </p:tgtEl>
                                        <p:attrNameLst>
                                          <p:attrName>ppt_x</p:attrName>
                                        </p:attrNameLst>
                                      </p:cBhvr>
                                      <p:tavLst>
                                        <p:tav tm="0">
                                          <p:val>
                                            <p:strVal val="ppt_x"/>
                                          </p:val>
                                        </p:tav>
                                        <p:tav tm="100000">
                                          <p:val>
                                            <p:strVal val="0-ppt_w/2"/>
                                          </p:val>
                                        </p:tav>
                                      </p:tavLst>
                                    </p:anim>
                                    <p:anim calcmode="lin" valueType="num">
                                      <p:cBhvr additive="base">
                                        <p:cTn id="491" dur="3000"/>
                                        <p:tgtEl>
                                          <p:spTgt spid="17"/>
                                        </p:tgtEl>
                                        <p:attrNameLst>
                                          <p:attrName>ppt_y</p:attrName>
                                        </p:attrNameLst>
                                      </p:cBhvr>
                                      <p:tavLst>
                                        <p:tav tm="0">
                                          <p:val>
                                            <p:strVal val="ppt_y"/>
                                          </p:val>
                                        </p:tav>
                                        <p:tav tm="100000">
                                          <p:val>
                                            <p:strVal val="ppt_y"/>
                                          </p:val>
                                        </p:tav>
                                      </p:tavLst>
                                    </p:anim>
                                    <p:set>
                                      <p:cBhvr>
                                        <p:cTn id="492" dur="1" fill="hold">
                                          <p:stCondLst>
                                            <p:cond delay="2999"/>
                                          </p:stCondLst>
                                        </p:cTn>
                                        <p:tgtEl>
                                          <p:spTgt spid="17"/>
                                        </p:tgtEl>
                                        <p:attrNameLst>
                                          <p:attrName>style.visibility</p:attrName>
                                        </p:attrNameLst>
                                      </p:cBhvr>
                                      <p:to>
                                        <p:strVal val="hidden"/>
                                      </p:to>
                                    </p:set>
                                  </p:childTnLst>
                                </p:cTn>
                              </p:par>
                              <p:par>
                                <p:cTn id="493" presetID="2" presetClass="exit" presetSubtype="8" fill="hold" grpId="3" nodeType="withEffect">
                                  <p:stCondLst>
                                    <p:cond delay="0"/>
                                  </p:stCondLst>
                                  <p:childTnLst>
                                    <p:anim calcmode="lin" valueType="num">
                                      <p:cBhvr additive="base">
                                        <p:cTn id="494" dur="3000"/>
                                        <p:tgtEl>
                                          <p:spTgt spid="18"/>
                                        </p:tgtEl>
                                        <p:attrNameLst>
                                          <p:attrName>ppt_x</p:attrName>
                                        </p:attrNameLst>
                                      </p:cBhvr>
                                      <p:tavLst>
                                        <p:tav tm="0">
                                          <p:val>
                                            <p:strVal val="ppt_x"/>
                                          </p:val>
                                        </p:tav>
                                        <p:tav tm="100000">
                                          <p:val>
                                            <p:strVal val="0-ppt_w/2"/>
                                          </p:val>
                                        </p:tav>
                                      </p:tavLst>
                                    </p:anim>
                                    <p:anim calcmode="lin" valueType="num">
                                      <p:cBhvr additive="base">
                                        <p:cTn id="495" dur="3000"/>
                                        <p:tgtEl>
                                          <p:spTgt spid="18"/>
                                        </p:tgtEl>
                                        <p:attrNameLst>
                                          <p:attrName>ppt_y</p:attrName>
                                        </p:attrNameLst>
                                      </p:cBhvr>
                                      <p:tavLst>
                                        <p:tav tm="0">
                                          <p:val>
                                            <p:strVal val="ppt_y"/>
                                          </p:val>
                                        </p:tav>
                                        <p:tav tm="100000">
                                          <p:val>
                                            <p:strVal val="ppt_y"/>
                                          </p:val>
                                        </p:tav>
                                      </p:tavLst>
                                    </p:anim>
                                    <p:set>
                                      <p:cBhvr>
                                        <p:cTn id="496" dur="1" fill="hold">
                                          <p:stCondLst>
                                            <p:cond delay="2999"/>
                                          </p:stCondLst>
                                        </p:cTn>
                                        <p:tgtEl>
                                          <p:spTgt spid="18"/>
                                        </p:tgtEl>
                                        <p:attrNameLst>
                                          <p:attrName>style.visibility</p:attrName>
                                        </p:attrNameLst>
                                      </p:cBhvr>
                                      <p:to>
                                        <p:strVal val="hidden"/>
                                      </p:to>
                                    </p:set>
                                  </p:childTnLst>
                                </p:cTn>
                              </p:par>
                              <p:par>
                                <p:cTn id="497" presetID="2" presetClass="exit" presetSubtype="8" fill="hold" grpId="3" nodeType="withEffect">
                                  <p:stCondLst>
                                    <p:cond delay="0"/>
                                  </p:stCondLst>
                                  <p:childTnLst>
                                    <p:anim calcmode="lin" valueType="num">
                                      <p:cBhvr additive="base">
                                        <p:cTn id="498" dur="3000"/>
                                        <p:tgtEl>
                                          <p:spTgt spid="19"/>
                                        </p:tgtEl>
                                        <p:attrNameLst>
                                          <p:attrName>ppt_x</p:attrName>
                                        </p:attrNameLst>
                                      </p:cBhvr>
                                      <p:tavLst>
                                        <p:tav tm="0">
                                          <p:val>
                                            <p:strVal val="ppt_x"/>
                                          </p:val>
                                        </p:tav>
                                        <p:tav tm="100000">
                                          <p:val>
                                            <p:strVal val="0-ppt_w/2"/>
                                          </p:val>
                                        </p:tav>
                                      </p:tavLst>
                                    </p:anim>
                                    <p:anim calcmode="lin" valueType="num">
                                      <p:cBhvr additive="base">
                                        <p:cTn id="499" dur="3000"/>
                                        <p:tgtEl>
                                          <p:spTgt spid="19"/>
                                        </p:tgtEl>
                                        <p:attrNameLst>
                                          <p:attrName>ppt_y</p:attrName>
                                        </p:attrNameLst>
                                      </p:cBhvr>
                                      <p:tavLst>
                                        <p:tav tm="0">
                                          <p:val>
                                            <p:strVal val="ppt_y"/>
                                          </p:val>
                                        </p:tav>
                                        <p:tav tm="100000">
                                          <p:val>
                                            <p:strVal val="ppt_y"/>
                                          </p:val>
                                        </p:tav>
                                      </p:tavLst>
                                    </p:anim>
                                    <p:set>
                                      <p:cBhvr>
                                        <p:cTn id="500" dur="1" fill="hold">
                                          <p:stCondLst>
                                            <p:cond delay="2999"/>
                                          </p:stCondLst>
                                        </p:cTn>
                                        <p:tgtEl>
                                          <p:spTgt spid="19"/>
                                        </p:tgtEl>
                                        <p:attrNameLst>
                                          <p:attrName>style.visibility</p:attrName>
                                        </p:attrNameLst>
                                      </p:cBhvr>
                                      <p:to>
                                        <p:strVal val="hidden"/>
                                      </p:to>
                                    </p:set>
                                  </p:childTnLst>
                                </p:cTn>
                              </p:par>
                              <p:par>
                                <p:cTn id="501" presetID="2" presetClass="exit" presetSubtype="8" fill="hold" grpId="3" nodeType="withEffect">
                                  <p:stCondLst>
                                    <p:cond delay="0"/>
                                  </p:stCondLst>
                                  <p:childTnLst>
                                    <p:anim calcmode="lin" valueType="num">
                                      <p:cBhvr additive="base">
                                        <p:cTn id="502" dur="3000"/>
                                        <p:tgtEl>
                                          <p:spTgt spid="20"/>
                                        </p:tgtEl>
                                        <p:attrNameLst>
                                          <p:attrName>ppt_x</p:attrName>
                                        </p:attrNameLst>
                                      </p:cBhvr>
                                      <p:tavLst>
                                        <p:tav tm="0">
                                          <p:val>
                                            <p:strVal val="ppt_x"/>
                                          </p:val>
                                        </p:tav>
                                        <p:tav tm="100000">
                                          <p:val>
                                            <p:strVal val="0-ppt_w/2"/>
                                          </p:val>
                                        </p:tav>
                                      </p:tavLst>
                                    </p:anim>
                                    <p:anim calcmode="lin" valueType="num">
                                      <p:cBhvr additive="base">
                                        <p:cTn id="503" dur="3000"/>
                                        <p:tgtEl>
                                          <p:spTgt spid="20"/>
                                        </p:tgtEl>
                                        <p:attrNameLst>
                                          <p:attrName>ppt_y</p:attrName>
                                        </p:attrNameLst>
                                      </p:cBhvr>
                                      <p:tavLst>
                                        <p:tav tm="0">
                                          <p:val>
                                            <p:strVal val="ppt_y"/>
                                          </p:val>
                                        </p:tav>
                                        <p:tav tm="100000">
                                          <p:val>
                                            <p:strVal val="ppt_y"/>
                                          </p:val>
                                        </p:tav>
                                      </p:tavLst>
                                    </p:anim>
                                    <p:set>
                                      <p:cBhvr>
                                        <p:cTn id="504" dur="1" fill="hold">
                                          <p:stCondLst>
                                            <p:cond delay="2999"/>
                                          </p:stCondLst>
                                        </p:cTn>
                                        <p:tgtEl>
                                          <p:spTgt spid="20"/>
                                        </p:tgtEl>
                                        <p:attrNameLst>
                                          <p:attrName>style.visibility</p:attrName>
                                        </p:attrNameLst>
                                      </p:cBhvr>
                                      <p:to>
                                        <p:strVal val="hidden"/>
                                      </p:to>
                                    </p:set>
                                  </p:childTnLst>
                                </p:cTn>
                              </p:par>
                              <p:par>
                                <p:cTn id="505" presetID="2" presetClass="exit" presetSubtype="8" fill="hold" grpId="3" nodeType="withEffect">
                                  <p:stCondLst>
                                    <p:cond delay="0"/>
                                  </p:stCondLst>
                                  <p:childTnLst>
                                    <p:anim calcmode="lin" valueType="num">
                                      <p:cBhvr additive="base">
                                        <p:cTn id="506" dur="3000"/>
                                        <p:tgtEl>
                                          <p:spTgt spid="21"/>
                                        </p:tgtEl>
                                        <p:attrNameLst>
                                          <p:attrName>ppt_x</p:attrName>
                                        </p:attrNameLst>
                                      </p:cBhvr>
                                      <p:tavLst>
                                        <p:tav tm="0">
                                          <p:val>
                                            <p:strVal val="ppt_x"/>
                                          </p:val>
                                        </p:tav>
                                        <p:tav tm="100000">
                                          <p:val>
                                            <p:strVal val="0-ppt_w/2"/>
                                          </p:val>
                                        </p:tav>
                                      </p:tavLst>
                                    </p:anim>
                                    <p:anim calcmode="lin" valueType="num">
                                      <p:cBhvr additive="base">
                                        <p:cTn id="507" dur="3000"/>
                                        <p:tgtEl>
                                          <p:spTgt spid="21"/>
                                        </p:tgtEl>
                                        <p:attrNameLst>
                                          <p:attrName>ppt_y</p:attrName>
                                        </p:attrNameLst>
                                      </p:cBhvr>
                                      <p:tavLst>
                                        <p:tav tm="0">
                                          <p:val>
                                            <p:strVal val="ppt_y"/>
                                          </p:val>
                                        </p:tav>
                                        <p:tav tm="100000">
                                          <p:val>
                                            <p:strVal val="ppt_y"/>
                                          </p:val>
                                        </p:tav>
                                      </p:tavLst>
                                    </p:anim>
                                    <p:set>
                                      <p:cBhvr>
                                        <p:cTn id="508" dur="1" fill="hold">
                                          <p:stCondLst>
                                            <p:cond delay="2999"/>
                                          </p:stCondLst>
                                        </p:cTn>
                                        <p:tgtEl>
                                          <p:spTgt spid="21"/>
                                        </p:tgtEl>
                                        <p:attrNameLst>
                                          <p:attrName>style.visibility</p:attrName>
                                        </p:attrNameLst>
                                      </p:cBhvr>
                                      <p:to>
                                        <p:strVal val="hidden"/>
                                      </p:to>
                                    </p:set>
                                  </p:childTnLst>
                                </p:cTn>
                              </p:par>
                              <p:par>
                                <p:cTn id="509" presetID="2" presetClass="exit" presetSubtype="8" fill="hold" grpId="3" nodeType="withEffect">
                                  <p:stCondLst>
                                    <p:cond delay="0"/>
                                  </p:stCondLst>
                                  <p:childTnLst>
                                    <p:anim calcmode="lin" valueType="num">
                                      <p:cBhvr additive="base">
                                        <p:cTn id="510" dur="3000"/>
                                        <p:tgtEl>
                                          <p:spTgt spid="22"/>
                                        </p:tgtEl>
                                        <p:attrNameLst>
                                          <p:attrName>ppt_x</p:attrName>
                                        </p:attrNameLst>
                                      </p:cBhvr>
                                      <p:tavLst>
                                        <p:tav tm="0">
                                          <p:val>
                                            <p:strVal val="ppt_x"/>
                                          </p:val>
                                        </p:tav>
                                        <p:tav tm="100000">
                                          <p:val>
                                            <p:strVal val="0-ppt_w/2"/>
                                          </p:val>
                                        </p:tav>
                                      </p:tavLst>
                                    </p:anim>
                                    <p:anim calcmode="lin" valueType="num">
                                      <p:cBhvr additive="base">
                                        <p:cTn id="511" dur="3000"/>
                                        <p:tgtEl>
                                          <p:spTgt spid="22"/>
                                        </p:tgtEl>
                                        <p:attrNameLst>
                                          <p:attrName>ppt_y</p:attrName>
                                        </p:attrNameLst>
                                      </p:cBhvr>
                                      <p:tavLst>
                                        <p:tav tm="0">
                                          <p:val>
                                            <p:strVal val="ppt_y"/>
                                          </p:val>
                                        </p:tav>
                                        <p:tav tm="100000">
                                          <p:val>
                                            <p:strVal val="ppt_y"/>
                                          </p:val>
                                        </p:tav>
                                      </p:tavLst>
                                    </p:anim>
                                    <p:set>
                                      <p:cBhvr>
                                        <p:cTn id="512" dur="1" fill="hold">
                                          <p:stCondLst>
                                            <p:cond delay="2999"/>
                                          </p:stCondLst>
                                        </p:cTn>
                                        <p:tgtEl>
                                          <p:spTgt spid="22"/>
                                        </p:tgtEl>
                                        <p:attrNameLst>
                                          <p:attrName>style.visibility</p:attrName>
                                        </p:attrNameLst>
                                      </p:cBhvr>
                                      <p:to>
                                        <p:strVal val="hidden"/>
                                      </p:to>
                                    </p:set>
                                  </p:childTnLst>
                                </p:cTn>
                              </p:par>
                              <p:par>
                                <p:cTn id="513" presetID="2" presetClass="exit" presetSubtype="8" fill="hold" grpId="3" nodeType="withEffect">
                                  <p:stCondLst>
                                    <p:cond delay="0"/>
                                  </p:stCondLst>
                                  <p:childTnLst>
                                    <p:anim calcmode="lin" valueType="num">
                                      <p:cBhvr additive="base">
                                        <p:cTn id="514" dur="3000"/>
                                        <p:tgtEl>
                                          <p:spTgt spid="23"/>
                                        </p:tgtEl>
                                        <p:attrNameLst>
                                          <p:attrName>ppt_x</p:attrName>
                                        </p:attrNameLst>
                                      </p:cBhvr>
                                      <p:tavLst>
                                        <p:tav tm="0">
                                          <p:val>
                                            <p:strVal val="ppt_x"/>
                                          </p:val>
                                        </p:tav>
                                        <p:tav tm="100000">
                                          <p:val>
                                            <p:strVal val="0-ppt_w/2"/>
                                          </p:val>
                                        </p:tav>
                                      </p:tavLst>
                                    </p:anim>
                                    <p:anim calcmode="lin" valueType="num">
                                      <p:cBhvr additive="base">
                                        <p:cTn id="515" dur="3000"/>
                                        <p:tgtEl>
                                          <p:spTgt spid="23"/>
                                        </p:tgtEl>
                                        <p:attrNameLst>
                                          <p:attrName>ppt_y</p:attrName>
                                        </p:attrNameLst>
                                      </p:cBhvr>
                                      <p:tavLst>
                                        <p:tav tm="0">
                                          <p:val>
                                            <p:strVal val="ppt_y"/>
                                          </p:val>
                                        </p:tav>
                                        <p:tav tm="100000">
                                          <p:val>
                                            <p:strVal val="ppt_y"/>
                                          </p:val>
                                        </p:tav>
                                      </p:tavLst>
                                    </p:anim>
                                    <p:set>
                                      <p:cBhvr>
                                        <p:cTn id="516" dur="1" fill="hold">
                                          <p:stCondLst>
                                            <p:cond delay="2999"/>
                                          </p:stCondLst>
                                        </p:cTn>
                                        <p:tgtEl>
                                          <p:spTgt spid="23"/>
                                        </p:tgtEl>
                                        <p:attrNameLst>
                                          <p:attrName>style.visibility</p:attrName>
                                        </p:attrNameLst>
                                      </p:cBhvr>
                                      <p:to>
                                        <p:strVal val="hidden"/>
                                      </p:to>
                                    </p:set>
                                  </p:childTnLst>
                                </p:cTn>
                              </p:par>
                              <p:par>
                                <p:cTn id="517" presetID="2" presetClass="exit" presetSubtype="8" fill="hold" grpId="3" nodeType="withEffect">
                                  <p:stCondLst>
                                    <p:cond delay="0"/>
                                  </p:stCondLst>
                                  <p:childTnLst>
                                    <p:anim calcmode="lin" valueType="num">
                                      <p:cBhvr additive="base">
                                        <p:cTn id="518" dur="3000"/>
                                        <p:tgtEl>
                                          <p:spTgt spid="24"/>
                                        </p:tgtEl>
                                        <p:attrNameLst>
                                          <p:attrName>ppt_x</p:attrName>
                                        </p:attrNameLst>
                                      </p:cBhvr>
                                      <p:tavLst>
                                        <p:tav tm="0">
                                          <p:val>
                                            <p:strVal val="ppt_x"/>
                                          </p:val>
                                        </p:tav>
                                        <p:tav tm="100000">
                                          <p:val>
                                            <p:strVal val="0-ppt_w/2"/>
                                          </p:val>
                                        </p:tav>
                                      </p:tavLst>
                                    </p:anim>
                                    <p:anim calcmode="lin" valueType="num">
                                      <p:cBhvr additive="base">
                                        <p:cTn id="519" dur="3000"/>
                                        <p:tgtEl>
                                          <p:spTgt spid="24"/>
                                        </p:tgtEl>
                                        <p:attrNameLst>
                                          <p:attrName>ppt_y</p:attrName>
                                        </p:attrNameLst>
                                      </p:cBhvr>
                                      <p:tavLst>
                                        <p:tav tm="0">
                                          <p:val>
                                            <p:strVal val="ppt_y"/>
                                          </p:val>
                                        </p:tav>
                                        <p:tav tm="100000">
                                          <p:val>
                                            <p:strVal val="ppt_y"/>
                                          </p:val>
                                        </p:tav>
                                      </p:tavLst>
                                    </p:anim>
                                    <p:set>
                                      <p:cBhvr>
                                        <p:cTn id="520" dur="1" fill="hold">
                                          <p:stCondLst>
                                            <p:cond delay="2999"/>
                                          </p:stCondLst>
                                        </p:cTn>
                                        <p:tgtEl>
                                          <p:spTgt spid="24"/>
                                        </p:tgtEl>
                                        <p:attrNameLst>
                                          <p:attrName>style.visibility</p:attrName>
                                        </p:attrNameLst>
                                      </p:cBhvr>
                                      <p:to>
                                        <p:strVal val="hidden"/>
                                      </p:to>
                                    </p:set>
                                  </p:childTnLst>
                                </p:cTn>
                              </p:par>
                              <p:par>
                                <p:cTn id="521" presetID="2" presetClass="exit" presetSubtype="8" fill="hold" grpId="3" nodeType="withEffect">
                                  <p:stCondLst>
                                    <p:cond delay="0"/>
                                  </p:stCondLst>
                                  <p:childTnLst>
                                    <p:anim calcmode="lin" valueType="num">
                                      <p:cBhvr additive="base">
                                        <p:cTn id="522" dur="3000"/>
                                        <p:tgtEl>
                                          <p:spTgt spid="25"/>
                                        </p:tgtEl>
                                        <p:attrNameLst>
                                          <p:attrName>ppt_x</p:attrName>
                                        </p:attrNameLst>
                                      </p:cBhvr>
                                      <p:tavLst>
                                        <p:tav tm="0">
                                          <p:val>
                                            <p:strVal val="ppt_x"/>
                                          </p:val>
                                        </p:tav>
                                        <p:tav tm="100000">
                                          <p:val>
                                            <p:strVal val="0-ppt_w/2"/>
                                          </p:val>
                                        </p:tav>
                                      </p:tavLst>
                                    </p:anim>
                                    <p:anim calcmode="lin" valueType="num">
                                      <p:cBhvr additive="base">
                                        <p:cTn id="523" dur="3000"/>
                                        <p:tgtEl>
                                          <p:spTgt spid="25"/>
                                        </p:tgtEl>
                                        <p:attrNameLst>
                                          <p:attrName>ppt_y</p:attrName>
                                        </p:attrNameLst>
                                      </p:cBhvr>
                                      <p:tavLst>
                                        <p:tav tm="0">
                                          <p:val>
                                            <p:strVal val="ppt_y"/>
                                          </p:val>
                                        </p:tav>
                                        <p:tav tm="100000">
                                          <p:val>
                                            <p:strVal val="ppt_y"/>
                                          </p:val>
                                        </p:tav>
                                      </p:tavLst>
                                    </p:anim>
                                    <p:set>
                                      <p:cBhvr>
                                        <p:cTn id="524" dur="1" fill="hold">
                                          <p:stCondLst>
                                            <p:cond delay="2999"/>
                                          </p:stCondLst>
                                        </p:cTn>
                                        <p:tgtEl>
                                          <p:spTgt spid="25"/>
                                        </p:tgtEl>
                                        <p:attrNameLst>
                                          <p:attrName>style.visibility</p:attrName>
                                        </p:attrNameLst>
                                      </p:cBhvr>
                                      <p:to>
                                        <p:strVal val="hidden"/>
                                      </p:to>
                                    </p:set>
                                  </p:childTnLst>
                                </p:cTn>
                              </p:par>
                              <p:par>
                                <p:cTn id="525" presetID="2" presetClass="exit" presetSubtype="8" fill="hold" grpId="3" nodeType="withEffect">
                                  <p:stCondLst>
                                    <p:cond delay="0"/>
                                  </p:stCondLst>
                                  <p:childTnLst>
                                    <p:anim calcmode="lin" valueType="num">
                                      <p:cBhvr additive="base">
                                        <p:cTn id="526" dur="3000"/>
                                        <p:tgtEl>
                                          <p:spTgt spid="26"/>
                                        </p:tgtEl>
                                        <p:attrNameLst>
                                          <p:attrName>ppt_x</p:attrName>
                                        </p:attrNameLst>
                                      </p:cBhvr>
                                      <p:tavLst>
                                        <p:tav tm="0">
                                          <p:val>
                                            <p:strVal val="ppt_x"/>
                                          </p:val>
                                        </p:tav>
                                        <p:tav tm="100000">
                                          <p:val>
                                            <p:strVal val="0-ppt_w/2"/>
                                          </p:val>
                                        </p:tav>
                                      </p:tavLst>
                                    </p:anim>
                                    <p:anim calcmode="lin" valueType="num">
                                      <p:cBhvr additive="base">
                                        <p:cTn id="527" dur="3000"/>
                                        <p:tgtEl>
                                          <p:spTgt spid="26"/>
                                        </p:tgtEl>
                                        <p:attrNameLst>
                                          <p:attrName>ppt_y</p:attrName>
                                        </p:attrNameLst>
                                      </p:cBhvr>
                                      <p:tavLst>
                                        <p:tav tm="0">
                                          <p:val>
                                            <p:strVal val="ppt_y"/>
                                          </p:val>
                                        </p:tav>
                                        <p:tav tm="100000">
                                          <p:val>
                                            <p:strVal val="ppt_y"/>
                                          </p:val>
                                        </p:tav>
                                      </p:tavLst>
                                    </p:anim>
                                    <p:set>
                                      <p:cBhvr>
                                        <p:cTn id="528" dur="1" fill="hold">
                                          <p:stCondLst>
                                            <p:cond delay="2999"/>
                                          </p:stCondLst>
                                        </p:cTn>
                                        <p:tgtEl>
                                          <p:spTgt spid="26"/>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3000"/>
                                        <p:tgtEl>
                                          <p:spTgt spid="27"/>
                                        </p:tgtEl>
                                        <p:attrNameLst>
                                          <p:attrName>ppt_x</p:attrName>
                                        </p:attrNameLst>
                                      </p:cBhvr>
                                      <p:tavLst>
                                        <p:tav tm="0">
                                          <p:val>
                                            <p:strVal val="ppt_x"/>
                                          </p:val>
                                        </p:tav>
                                        <p:tav tm="100000">
                                          <p:val>
                                            <p:strVal val="0-ppt_w/2"/>
                                          </p:val>
                                        </p:tav>
                                      </p:tavLst>
                                    </p:anim>
                                    <p:anim calcmode="lin" valueType="num">
                                      <p:cBhvr additive="base">
                                        <p:cTn id="531" dur="3000"/>
                                        <p:tgtEl>
                                          <p:spTgt spid="27"/>
                                        </p:tgtEl>
                                        <p:attrNameLst>
                                          <p:attrName>ppt_y</p:attrName>
                                        </p:attrNameLst>
                                      </p:cBhvr>
                                      <p:tavLst>
                                        <p:tav tm="0">
                                          <p:val>
                                            <p:strVal val="ppt_y"/>
                                          </p:val>
                                        </p:tav>
                                        <p:tav tm="100000">
                                          <p:val>
                                            <p:strVal val="ppt_y"/>
                                          </p:val>
                                        </p:tav>
                                      </p:tavLst>
                                    </p:anim>
                                    <p:set>
                                      <p:cBhvr>
                                        <p:cTn id="532" dur="1" fill="hold">
                                          <p:stCondLst>
                                            <p:cond delay="2999"/>
                                          </p:stCondLst>
                                        </p:cTn>
                                        <p:tgtEl>
                                          <p:spTgt spid="27"/>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3000"/>
                                        <p:tgtEl>
                                          <p:spTgt spid="28"/>
                                        </p:tgtEl>
                                        <p:attrNameLst>
                                          <p:attrName>ppt_x</p:attrName>
                                        </p:attrNameLst>
                                      </p:cBhvr>
                                      <p:tavLst>
                                        <p:tav tm="0">
                                          <p:val>
                                            <p:strVal val="ppt_x"/>
                                          </p:val>
                                        </p:tav>
                                        <p:tav tm="100000">
                                          <p:val>
                                            <p:strVal val="0-ppt_w/2"/>
                                          </p:val>
                                        </p:tav>
                                      </p:tavLst>
                                    </p:anim>
                                    <p:anim calcmode="lin" valueType="num">
                                      <p:cBhvr additive="base">
                                        <p:cTn id="535" dur="3000"/>
                                        <p:tgtEl>
                                          <p:spTgt spid="28"/>
                                        </p:tgtEl>
                                        <p:attrNameLst>
                                          <p:attrName>ppt_y</p:attrName>
                                        </p:attrNameLst>
                                      </p:cBhvr>
                                      <p:tavLst>
                                        <p:tav tm="0">
                                          <p:val>
                                            <p:strVal val="ppt_y"/>
                                          </p:val>
                                        </p:tav>
                                        <p:tav tm="100000">
                                          <p:val>
                                            <p:strVal val="ppt_y"/>
                                          </p:val>
                                        </p:tav>
                                      </p:tavLst>
                                    </p:anim>
                                    <p:set>
                                      <p:cBhvr>
                                        <p:cTn id="536" dur="1" fill="hold">
                                          <p:stCondLst>
                                            <p:cond delay="2999"/>
                                          </p:stCondLst>
                                        </p:cTn>
                                        <p:tgtEl>
                                          <p:spTgt spid="28"/>
                                        </p:tgtEl>
                                        <p:attrNameLst>
                                          <p:attrName>style.visibility</p:attrName>
                                        </p:attrNameLst>
                                      </p:cBhvr>
                                      <p:to>
                                        <p:strVal val="hidden"/>
                                      </p:to>
                                    </p:set>
                                  </p:childTnLst>
                                </p:cTn>
                              </p:par>
                              <p:par>
                                <p:cTn id="537" presetID="2" presetClass="exit" presetSubtype="2" fill="hold" grpId="3" nodeType="withEffect">
                                  <p:stCondLst>
                                    <p:cond delay="0"/>
                                  </p:stCondLst>
                                  <p:childTnLst>
                                    <p:anim calcmode="lin" valueType="num">
                                      <p:cBhvr additive="base">
                                        <p:cTn id="538" dur="3000"/>
                                        <p:tgtEl>
                                          <p:spTgt spid="29"/>
                                        </p:tgtEl>
                                        <p:attrNameLst>
                                          <p:attrName>ppt_x</p:attrName>
                                        </p:attrNameLst>
                                      </p:cBhvr>
                                      <p:tavLst>
                                        <p:tav tm="0">
                                          <p:val>
                                            <p:strVal val="ppt_x"/>
                                          </p:val>
                                        </p:tav>
                                        <p:tav tm="100000">
                                          <p:val>
                                            <p:strVal val="1+ppt_w/2"/>
                                          </p:val>
                                        </p:tav>
                                      </p:tavLst>
                                    </p:anim>
                                    <p:anim calcmode="lin" valueType="num">
                                      <p:cBhvr additive="base">
                                        <p:cTn id="539" dur="3000"/>
                                        <p:tgtEl>
                                          <p:spTgt spid="29"/>
                                        </p:tgtEl>
                                        <p:attrNameLst>
                                          <p:attrName>ppt_y</p:attrName>
                                        </p:attrNameLst>
                                      </p:cBhvr>
                                      <p:tavLst>
                                        <p:tav tm="0">
                                          <p:val>
                                            <p:strVal val="ppt_y"/>
                                          </p:val>
                                        </p:tav>
                                        <p:tav tm="100000">
                                          <p:val>
                                            <p:strVal val="ppt_y"/>
                                          </p:val>
                                        </p:tav>
                                      </p:tavLst>
                                    </p:anim>
                                    <p:set>
                                      <p:cBhvr>
                                        <p:cTn id="540" dur="1" fill="hold">
                                          <p:stCondLst>
                                            <p:cond delay="2999"/>
                                          </p:stCondLst>
                                        </p:cTn>
                                        <p:tgtEl>
                                          <p:spTgt spid="29"/>
                                        </p:tgtEl>
                                        <p:attrNameLst>
                                          <p:attrName>style.visibility</p:attrName>
                                        </p:attrNameLst>
                                      </p:cBhvr>
                                      <p:to>
                                        <p:strVal val="hidden"/>
                                      </p:to>
                                    </p:set>
                                  </p:childTnLst>
                                </p:cTn>
                              </p:par>
                              <p:par>
                                <p:cTn id="541" presetID="2" presetClass="exit" presetSubtype="2" fill="hold" grpId="3" nodeType="withEffect">
                                  <p:stCondLst>
                                    <p:cond delay="0"/>
                                  </p:stCondLst>
                                  <p:childTnLst>
                                    <p:anim calcmode="lin" valueType="num">
                                      <p:cBhvr additive="base">
                                        <p:cTn id="542" dur="3000"/>
                                        <p:tgtEl>
                                          <p:spTgt spid="30"/>
                                        </p:tgtEl>
                                        <p:attrNameLst>
                                          <p:attrName>ppt_x</p:attrName>
                                        </p:attrNameLst>
                                      </p:cBhvr>
                                      <p:tavLst>
                                        <p:tav tm="0">
                                          <p:val>
                                            <p:strVal val="ppt_x"/>
                                          </p:val>
                                        </p:tav>
                                        <p:tav tm="100000">
                                          <p:val>
                                            <p:strVal val="1+ppt_w/2"/>
                                          </p:val>
                                        </p:tav>
                                      </p:tavLst>
                                    </p:anim>
                                    <p:anim calcmode="lin" valueType="num">
                                      <p:cBhvr additive="base">
                                        <p:cTn id="543" dur="3000"/>
                                        <p:tgtEl>
                                          <p:spTgt spid="30"/>
                                        </p:tgtEl>
                                        <p:attrNameLst>
                                          <p:attrName>ppt_y</p:attrName>
                                        </p:attrNameLst>
                                      </p:cBhvr>
                                      <p:tavLst>
                                        <p:tav tm="0">
                                          <p:val>
                                            <p:strVal val="ppt_y"/>
                                          </p:val>
                                        </p:tav>
                                        <p:tav tm="100000">
                                          <p:val>
                                            <p:strVal val="ppt_y"/>
                                          </p:val>
                                        </p:tav>
                                      </p:tavLst>
                                    </p:anim>
                                    <p:set>
                                      <p:cBhvr>
                                        <p:cTn id="544" dur="1" fill="hold">
                                          <p:stCondLst>
                                            <p:cond delay="2999"/>
                                          </p:stCondLst>
                                        </p:cTn>
                                        <p:tgtEl>
                                          <p:spTgt spid="30"/>
                                        </p:tgtEl>
                                        <p:attrNameLst>
                                          <p:attrName>style.visibility</p:attrName>
                                        </p:attrNameLst>
                                      </p:cBhvr>
                                      <p:to>
                                        <p:strVal val="hidden"/>
                                      </p:to>
                                    </p:set>
                                  </p:childTnLst>
                                </p:cTn>
                              </p:par>
                              <p:par>
                                <p:cTn id="545" presetID="2" presetClass="exit" presetSubtype="2" fill="hold" grpId="3" nodeType="withEffect">
                                  <p:stCondLst>
                                    <p:cond delay="0"/>
                                  </p:stCondLst>
                                  <p:childTnLst>
                                    <p:anim calcmode="lin" valueType="num">
                                      <p:cBhvr additive="base">
                                        <p:cTn id="546" dur="3000"/>
                                        <p:tgtEl>
                                          <p:spTgt spid="31"/>
                                        </p:tgtEl>
                                        <p:attrNameLst>
                                          <p:attrName>ppt_x</p:attrName>
                                        </p:attrNameLst>
                                      </p:cBhvr>
                                      <p:tavLst>
                                        <p:tav tm="0">
                                          <p:val>
                                            <p:strVal val="ppt_x"/>
                                          </p:val>
                                        </p:tav>
                                        <p:tav tm="100000">
                                          <p:val>
                                            <p:strVal val="1+ppt_w/2"/>
                                          </p:val>
                                        </p:tav>
                                      </p:tavLst>
                                    </p:anim>
                                    <p:anim calcmode="lin" valueType="num">
                                      <p:cBhvr additive="base">
                                        <p:cTn id="547" dur="3000"/>
                                        <p:tgtEl>
                                          <p:spTgt spid="31"/>
                                        </p:tgtEl>
                                        <p:attrNameLst>
                                          <p:attrName>ppt_y</p:attrName>
                                        </p:attrNameLst>
                                      </p:cBhvr>
                                      <p:tavLst>
                                        <p:tav tm="0">
                                          <p:val>
                                            <p:strVal val="ppt_y"/>
                                          </p:val>
                                        </p:tav>
                                        <p:tav tm="100000">
                                          <p:val>
                                            <p:strVal val="ppt_y"/>
                                          </p:val>
                                        </p:tav>
                                      </p:tavLst>
                                    </p:anim>
                                    <p:set>
                                      <p:cBhvr>
                                        <p:cTn id="548" dur="1" fill="hold">
                                          <p:stCondLst>
                                            <p:cond delay="2999"/>
                                          </p:stCondLst>
                                        </p:cTn>
                                        <p:tgtEl>
                                          <p:spTgt spid="31"/>
                                        </p:tgtEl>
                                        <p:attrNameLst>
                                          <p:attrName>style.visibility</p:attrName>
                                        </p:attrNameLst>
                                      </p:cBhvr>
                                      <p:to>
                                        <p:strVal val="hidden"/>
                                      </p:to>
                                    </p:set>
                                  </p:childTnLst>
                                </p:cTn>
                              </p:par>
                              <p:par>
                                <p:cTn id="549" presetID="2" presetClass="exit" presetSubtype="2" fill="hold" grpId="3" nodeType="withEffect">
                                  <p:stCondLst>
                                    <p:cond delay="0"/>
                                  </p:stCondLst>
                                  <p:childTnLst>
                                    <p:anim calcmode="lin" valueType="num">
                                      <p:cBhvr additive="base">
                                        <p:cTn id="550" dur="3000"/>
                                        <p:tgtEl>
                                          <p:spTgt spid="32"/>
                                        </p:tgtEl>
                                        <p:attrNameLst>
                                          <p:attrName>ppt_x</p:attrName>
                                        </p:attrNameLst>
                                      </p:cBhvr>
                                      <p:tavLst>
                                        <p:tav tm="0">
                                          <p:val>
                                            <p:strVal val="ppt_x"/>
                                          </p:val>
                                        </p:tav>
                                        <p:tav tm="100000">
                                          <p:val>
                                            <p:strVal val="1+ppt_w/2"/>
                                          </p:val>
                                        </p:tav>
                                      </p:tavLst>
                                    </p:anim>
                                    <p:anim calcmode="lin" valueType="num">
                                      <p:cBhvr additive="base">
                                        <p:cTn id="551" dur="3000"/>
                                        <p:tgtEl>
                                          <p:spTgt spid="32"/>
                                        </p:tgtEl>
                                        <p:attrNameLst>
                                          <p:attrName>ppt_y</p:attrName>
                                        </p:attrNameLst>
                                      </p:cBhvr>
                                      <p:tavLst>
                                        <p:tav tm="0">
                                          <p:val>
                                            <p:strVal val="ppt_y"/>
                                          </p:val>
                                        </p:tav>
                                        <p:tav tm="100000">
                                          <p:val>
                                            <p:strVal val="ppt_y"/>
                                          </p:val>
                                        </p:tav>
                                      </p:tavLst>
                                    </p:anim>
                                    <p:set>
                                      <p:cBhvr>
                                        <p:cTn id="552" dur="1" fill="hold">
                                          <p:stCondLst>
                                            <p:cond delay="2999"/>
                                          </p:stCondLst>
                                        </p:cTn>
                                        <p:tgtEl>
                                          <p:spTgt spid="32"/>
                                        </p:tgtEl>
                                        <p:attrNameLst>
                                          <p:attrName>style.visibility</p:attrName>
                                        </p:attrNameLst>
                                      </p:cBhvr>
                                      <p:to>
                                        <p:strVal val="hidden"/>
                                      </p:to>
                                    </p:set>
                                  </p:childTnLst>
                                </p:cTn>
                              </p:par>
                              <p:par>
                                <p:cTn id="553" presetID="2" presetClass="exit" presetSubtype="2" fill="hold" grpId="3" nodeType="withEffect">
                                  <p:stCondLst>
                                    <p:cond delay="0"/>
                                  </p:stCondLst>
                                  <p:childTnLst>
                                    <p:anim calcmode="lin" valueType="num">
                                      <p:cBhvr additive="base">
                                        <p:cTn id="554" dur="3000"/>
                                        <p:tgtEl>
                                          <p:spTgt spid="33"/>
                                        </p:tgtEl>
                                        <p:attrNameLst>
                                          <p:attrName>ppt_x</p:attrName>
                                        </p:attrNameLst>
                                      </p:cBhvr>
                                      <p:tavLst>
                                        <p:tav tm="0">
                                          <p:val>
                                            <p:strVal val="ppt_x"/>
                                          </p:val>
                                        </p:tav>
                                        <p:tav tm="100000">
                                          <p:val>
                                            <p:strVal val="1+ppt_w/2"/>
                                          </p:val>
                                        </p:tav>
                                      </p:tavLst>
                                    </p:anim>
                                    <p:anim calcmode="lin" valueType="num">
                                      <p:cBhvr additive="base">
                                        <p:cTn id="555" dur="3000"/>
                                        <p:tgtEl>
                                          <p:spTgt spid="33"/>
                                        </p:tgtEl>
                                        <p:attrNameLst>
                                          <p:attrName>ppt_y</p:attrName>
                                        </p:attrNameLst>
                                      </p:cBhvr>
                                      <p:tavLst>
                                        <p:tav tm="0">
                                          <p:val>
                                            <p:strVal val="ppt_y"/>
                                          </p:val>
                                        </p:tav>
                                        <p:tav tm="100000">
                                          <p:val>
                                            <p:strVal val="ppt_y"/>
                                          </p:val>
                                        </p:tav>
                                      </p:tavLst>
                                    </p:anim>
                                    <p:set>
                                      <p:cBhvr>
                                        <p:cTn id="556" dur="1" fill="hold">
                                          <p:stCondLst>
                                            <p:cond delay="2999"/>
                                          </p:stCondLst>
                                        </p:cTn>
                                        <p:tgtEl>
                                          <p:spTgt spid="33"/>
                                        </p:tgtEl>
                                        <p:attrNameLst>
                                          <p:attrName>style.visibility</p:attrName>
                                        </p:attrNameLst>
                                      </p:cBhvr>
                                      <p:to>
                                        <p:strVal val="hidden"/>
                                      </p:to>
                                    </p:set>
                                  </p:childTnLst>
                                </p:cTn>
                              </p:par>
                              <p:par>
                                <p:cTn id="557" presetID="2" presetClass="exit" presetSubtype="2" fill="hold" grpId="3" nodeType="withEffect">
                                  <p:stCondLst>
                                    <p:cond delay="0"/>
                                  </p:stCondLst>
                                  <p:childTnLst>
                                    <p:anim calcmode="lin" valueType="num">
                                      <p:cBhvr additive="base">
                                        <p:cTn id="558" dur="3000"/>
                                        <p:tgtEl>
                                          <p:spTgt spid="34"/>
                                        </p:tgtEl>
                                        <p:attrNameLst>
                                          <p:attrName>ppt_x</p:attrName>
                                        </p:attrNameLst>
                                      </p:cBhvr>
                                      <p:tavLst>
                                        <p:tav tm="0">
                                          <p:val>
                                            <p:strVal val="ppt_x"/>
                                          </p:val>
                                        </p:tav>
                                        <p:tav tm="100000">
                                          <p:val>
                                            <p:strVal val="1+ppt_w/2"/>
                                          </p:val>
                                        </p:tav>
                                      </p:tavLst>
                                    </p:anim>
                                    <p:anim calcmode="lin" valueType="num">
                                      <p:cBhvr additive="base">
                                        <p:cTn id="559" dur="3000"/>
                                        <p:tgtEl>
                                          <p:spTgt spid="34"/>
                                        </p:tgtEl>
                                        <p:attrNameLst>
                                          <p:attrName>ppt_y</p:attrName>
                                        </p:attrNameLst>
                                      </p:cBhvr>
                                      <p:tavLst>
                                        <p:tav tm="0">
                                          <p:val>
                                            <p:strVal val="ppt_y"/>
                                          </p:val>
                                        </p:tav>
                                        <p:tav tm="100000">
                                          <p:val>
                                            <p:strVal val="ppt_y"/>
                                          </p:val>
                                        </p:tav>
                                      </p:tavLst>
                                    </p:anim>
                                    <p:set>
                                      <p:cBhvr>
                                        <p:cTn id="560" dur="1" fill="hold">
                                          <p:stCondLst>
                                            <p:cond delay="2999"/>
                                          </p:stCondLst>
                                        </p:cTn>
                                        <p:tgtEl>
                                          <p:spTgt spid="34"/>
                                        </p:tgtEl>
                                        <p:attrNameLst>
                                          <p:attrName>style.visibility</p:attrName>
                                        </p:attrNameLst>
                                      </p:cBhvr>
                                      <p:to>
                                        <p:strVal val="hidden"/>
                                      </p:to>
                                    </p:set>
                                  </p:childTnLst>
                                </p:cTn>
                              </p:par>
                              <p:par>
                                <p:cTn id="561" presetID="2" presetClass="exit" presetSubtype="2" fill="hold" grpId="3" nodeType="withEffect">
                                  <p:stCondLst>
                                    <p:cond delay="0"/>
                                  </p:stCondLst>
                                  <p:childTnLst>
                                    <p:anim calcmode="lin" valueType="num">
                                      <p:cBhvr additive="base">
                                        <p:cTn id="562" dur="3000"/>
                                        <p:tgtEl>
                                          <p:spTgt spid="35"/>
                                        </p:tgtEl>
                                        <p:attrNameLst>
                                          <p:attrName>ppt_x</p:attrName>
                                        </p:attrNameLst>
                                      </p:cBhvr>
                                      <p:tavLst>
                                        <p:tav tm="0">
                                          <p:val>
                                            <p:strVal val="ppt_x"/>
                                          </p:val>
                                        </p:tav>
                                        <p:tav tm="100000">
                                          <p:val>
                                            <p:strVal val="1+ppt_w/2"/>
                                          </p:val>
                                        </p:tav>
                                      </p:tavLst>
                                    </p:anim>
                                    <p:anim calcmode="lin" valueType="num">
                                      <p:cBhvr additive="base">
                                        <p:cTn id="563" dur="3000"/>
                                        <p:tgtEl>
                                          <p:spTgt spid="35"/>
                                        </p:tgtEl>
                                        <p:attrNameLst>
                                          <p:attrName>ppt_y</p:attrName>
                                        </p:attrNameLst>
                                      </p:cBhvr>
                                      <p:tavLst>
                                        <p:tav tm="0">
                                          <p:val>
                                            <p:strVal val="ppt_y"/>
                                          </p:val>
                                        </p:tav>
                                        <p:tav tm="100000">
                                          <p:val>
                                            <p:strVal val="ppt_y"/>
                                          </p:val>
                                        </p:tav>
                                      </p:tavLst>
                                    </p:anim>
                                    <p:set>
                                      <p:cBhvr>
                                        <p:cTn id="564" dur="1" fill="hold">
                                          <p:stCondLst>
                                            <p:cond delay="2999"/>
                                          </p:stCondLst>
                                        </p:cTn>
                                        <p:tgtEl>
                                          <p:spTgt spid="35"/>
                                        </p:tgtEl>
                                        <p:attrNameLst>
                                          <p:attrName>style.visibility</p:attrName>
                                        </p:attrNameLst>
                                      </p:cBhvr>
                                      <p:to>
                                        <p:strVal val="hidden"/>
                                      </p:to>
                                    </p:set>
                                  </p:childTnLst>
                                </p:cTn>
                              </p:par>
                              <p:par>
                                <p:cTn id="565" presetID="2" presetClass="exit" presetSubtype="2" fill="hold" grpId="3" nodeType="withEffect">
                                  <p:stCondLst>
                                    <p:cond delay="0"/>
                                  </p:stCondLst>
                                  <p:childTnLst>
                                    <p:anim calcmode="lin" valueType="num">
                                      <p:cBhvr additive="base">
                                        <p:cTn id="566" dur="3000"/>
                                        <p:tgtEl>
                                          <p:spTgt spid="36"/>
                                        </p:tgtEl>
                                        <p:attrNameLst>
                                          <p:attrName>ppt_x</p:attrName>
                                        </p:attrNameLst>
                                      </p:cBhvr>
                                      <p:tavLst>
                                        <p:tav tm="0">
                                          <p:val>
                                            <p:strVal val="ppt_x"/>
                                          </p:val>
                                        </p:tav>
                                        <p:tav tm="100000">
                                          <p:val>
                                            <p:strVal val="1+ppt_w/2"/>
                                          </p:val>
                                        </p:tav>
                                      </p:tavLst>
                                    </p:anim>
                                    <p:anim calcmode="lin" valueType="num">
                                      <p:cBhvr additive="base">
                                        <p:cTn id="567" dur="3000"/>
                                        <p:tgtEl>
                                          <p:spTgt spid="36"/>
                                        </p:tgtEl>
                                        <p:attrNameLst>
                                          <p:attrName>ppt_y</p:attrName>
                                        </p:attrNameLst>
                                      </p:cBhvr>
                                      <p:tavLst>
                                        <p:tav tm="0">
                                          <p:val>
                                            <p:strVal val="ppt_y"/>
                                          </p:val>
                                        </p:tav>
                                        <p:tav tm="100000">
                                          <p:val>
                                            <p:strVal val="ppt_y"/>
                                          </p:val>
                                        </p:tav>
                                      </p:tavLst>
                                    </p:anim>
                                    <p:set>
                                      <p:cBhvr>
                                        <p:cTn id="568" dur="1" fill="hold">
                                          <p:stCondLst>
                                            <p:cond delay="2999"/>
                                          </p:stCondLst>
                                        </p:cTn>
                                        <p:tgtEl>
                                          <p:spTgt spid="36"/>
                                        </p:tgtEl>
                                        <p:attrNameLst>
                                          <p:attrName>style.visibility</p:attrName>
                                        </p:attrNameLst>
                                      </p:cBhvr>
                                      <p:to>
                                        <p:strVal val="hidden"/>
                                      </p:to>
                                    </p:set>
                                  </p:childTnLst>
                                </p:cTn>
                              </p:par>
                              <p:par>
                                <p:cTn id="569" presetID="2" presetClass="exit" presetSubtype="2" fill="hold" grpId="3" nodeType="withEffect">
                                  <p:stCondLst>
                                    <p:cond delay="0"/>
                                  </p:stCondLst>
                                  <p:childTnLst>
                                    <p:anim calcmode="lin" valueType="num">
                                      <p:cBhvr additive="base">
                                        <p:cTn id="570" dur="3000"/>
                                        <p:tgtEl>
                                          <p:spTgt spid="37"/>
                                        </p:tgtEl>
                                        <p:attrNameLst>
                                          <p:attrName>ppt_x</p:attrName>
                                        </p:attrNameLst>
                                      </p:cBhvr>
                                      <p:tavLst>
                                        <p:tav tm="0">
                                          <p:val>
                                            <p:strVal val="ppt_x"/>
                                          </p:val>
                                        </p:tav>
                                        <p:tav tm="100000">
                                          <p:val>
                                            <p:strVal val="1+ppt_w/2"/>
                                          </p:val>
                                        </p:tav>
                                      </p:tavLst>
                                    </p:anim>
                                    <p:anim calcmode="lin" valueType="num">
                                      <p:cBhvr additive="base">
                                        <p:cTn id="571" dur="3000"/>
                                        <p:tgtEl>
                                          <p:spTgt spid="37"/>
                                        </p:tgtEl>
                                        <p:attrNameLst>
                                          <p:attrName>ppt_y</p:attrName>
                                        </p:attrNameLst>
                                      </p:cBhvr>
                                      <p:tavLst>
                                        <p:tav tm="0">
                                          <p:val>
                                            <p:strVal val="ppt_y"/>
                                          </p:val>
                                        </p:tav>
                                        <p:tav tm="100000">
                                          <p:val>
                                            <p:strVal val="ppt_y"/>
                                          </p:val>
                                        </p:tav>
                                      </p:tavLst>
                                    </p:anim>
                                    <p:set>
                                      <p:cBhvr>
                                        <p:cTn id="572" dur="1" fill="hold">
                                          <p:stCondLst>
                                            <p:cond delay="2999"/>
                                          </p:stCondLst>
                                        </p:cTn>
                                        <p:tgtEl>
                                          <p:spTgt spid="37"/>
                                        </p:tgtEl>
                                        <p:attrNameLst>
                                          <p:attrName>style.visibility</p:attrName>
                                        </p:attrNameLst>
                                      </p:cBhvr>
                                      <p:to>
                                        <p:strVal val="hidden"/>
                                      </p:to>
                                    </p:set>
                                  </p:childTnLst>
                                </p:cTn>
                              </p:par>
                              <p:par>
                                <p:cTn id="573" presetID="2" presetClass="exit" presetSubtype="2" fill="hold" grpId="3" nodeType="withEffect">
                                  <p:stCondLst>
                                    <p:cond delay="0"/>
                                  </p:stCondLst>
                                  <p:childTnLst>
                                    <p:anim calcmode="lin" valueType="num">
                                      <p:cBhvr additive="base">
                                        <p:cTn id="574" dur="3000"/>
                                        <p:tgtEl>
                                          <p:spTgt spid="38"/>
                                        </p:tgtEl>
                                        <p:attrNameLst>
                                          <p:attrName>ppt_x</p:attrName>
                                        </p:attrNameLst>
                                      </p:cBhvr>
                                      <p:tavLst>
                                        <p:tav tm="0">
                                          <p:val>
                                            <p:strVal val="ppt_x"/>
                                          </p:val>
                                        </p:tav>
                                        <p:tav tm="100000">
                                          <p:val>
                                            <p:strVal val="1+ppt_w/2"/>
                                          </p:val>
                                        </p:tav>
                                      </p:tavLst>
                                    </p:anim>
                                    <p:anim calcmode="lin" valueType="num">
                                      <p:cBhvr additive="base">
                                        <p:cTn id="575" dur="3000"/>
                                        <p:tgtEl>
                                          <p:spTgt spid="38"/>
                                        </p:tgtEl>
                                        <p:attrNameLst>
                                          <p:attrName>ppt_y</p:attrName>
                                        </p:attrNameLst>
                                      </p:cBhvr>
                                      <p:tavLst>
                                        <p:tav tm="0">
                                          <p:val>
                                            <p:strVal val="ppt_y"/>
                                          </p:val>
                                        </p:tav>
                                        <p:tav tm="100000">
                                          <p:val>
                                            <p:strVal val="ppt_y"/>
                                          </p:val>
                                        </p:tav>
                                      </p:tavLst>
                                    </p:anim>
                                    <p:set>
                                      <p:cBhvr>
                                        <p:cTn id="576" dur="1" fill="hold">
                                          <p:stCondLst>
                                            <p:cond delay="2999"/>
                                          </p:stCondLst>
                                        </p:cTn>
                                        <p:tgtEl>
                                          <p:spTgt spid="38"/>
                                        </p:tgtEl>
                                        <p:attrNameLst>
                                          <p:attrName>style.visibility</p:attrName>
                                        </p:attrNameLst>
                                      </p:cBhvr>
                                      <p:to>
                                        <p:strVal val="hidden"/>
                                      </p:to>
                                    </p:set>
                                  </p:childTnLst>
                                </p:cTn>
                              </p:par>
                              <p:par>
                                <p:cTn id="577" presetID="2" presetClass="exit" presetSubtype="2" fill="hold" grpId="3" nodeType="withEffect">
                                  <p:stCondLst>
                                    <p:cond delay="0"/>
                                  </p:stCondLst>
                                  <p:childTnLst>
                                    <p:anim calcmode="lin" valueType="num">
                                      <p:cBhvr additive="base">
                                        <p:cTn id="578" dur="3000"/>
                                        <p:tgtEl>
                                          <p:spTgt spid="39"/>
                                        </p:tgtEl>
                                        <p:attrNameLst>
                                          <p:attrName>ppt_x</p:attrName>
                                        </p:attrNameLst>
                                      </p:cBhvr>
                                      <p:tavLst>
                                        <p:tav tm="0">
                                          <p:val>
                                            <p:strVal val="ppt_x"/>
                                          </p:val>
                                        </p:tav>
                                        <p:tav tm="100000">
                                          <p:val>
                                            <p:strVal val="1+ppt_w/2"/>
                                          </p:val>
                                        </p:tav>
                                      </p:tavLst>
                                    </p:anim>
                                    <p:anim calcmode="lin" valueType="num">
                                      <p:cBhvr additive="base">
                                        <p:cTn id="579" dur="3000"/>
                                        <p:tgtEl>
                                          <p:spTgt spid="39"/>
                                        </p:tgtEl>
                                        <p:attrNameLst>
                                          <p:attrName>ppt_y</p:attrName>
                                        </p:attrNameLst>
                                      </p:cBhvr>
                                      <p:tavLst>
                                        <p:tav tm="0">
                                          <p:val>
                                            <p:strVal val="ppt_y"/>
                                          </p:val>
                                        </p:tav>
                                        <p:tav tm="100000">
                                          <p:val>
                                            <p:strVal val="ppt_y"/>
                                          </p:val>
                                        </p:tav>
                                      </p:tavLst>
                                    </p:anim>
                                    <p:set>
                                      <p:cBhvr>
                                        <p:cTn id="580" dur="1" fill="hold">
                                          <p:stCondLst>
                                            <p:cond delay="2999"/>
                                          </p:stCondLst>
                                        </p:cTn>
                                        <p:tgtEl>
                                          <p:spTgt spid="39"/>
                                        </p:tgtEl>
                                        <p:attrNameLst>
                                          <p:attrName>style.visibility</p:attrName>
                                        </p:attrNameLst>
                                      </p:cBhvr>
                                      <p:to>
                                        <p:strVal val="hidden"/>
                                      </p:to>
                                    </p:set>
                                  </p:childTnLst>
                                </p:cTn>
                              </p:par>
                              <p:par>
                                <p:cTn id="581" presetID="2" presetClass="exit" presetSubtype="2" fill="hold" grpId="3" nodeType="withEffect">
                                  <p:stCondLst>
                                    <p:cond delay="0"/>
                                  </p:stCondLst>
                                  <p:childTnLst>
                                    <p:anim calcmode="lin" valueType="num">
                                      <p:cBhvr additive="base">
                                        <p:cTn id="582" dur="3000"/>
                                        <p:tgtEl>
                                          <p:spTgt spid="40"/>
                                        </p:tgtEl>
                                        <p:attrNameLst>
                                          <p:attrName>ppt_x</p:attrName>
                                        </p:attrNameLst>
                                      </p:cBhvr>
                                      <p:tavLst>
                                        <p:tav tm="0">
                                          <p:val>
                                            <p:strVal val="ppt_x"/>
                                          </p:val>
                                        </p:tav>
                                        <p:tav tm="100000">
                                          <p:val>
                                            <p:strVal val="1+ppt_w/2"/>
                                          </p:val>
                                        </p:tav>
                                      </p:tavLst>
                                    </p:anim>
                                    <p:anim calcmode="lin" valueType="num">
                                      <p:cBhvr additive="base">
                                        <p:cTn id="583" dur="3000"/>
                                        <p:tgtEl>
                                          <p:spTgt spid="40"/>
                                        </p:tgtEl>
                                        <p:attrNameLst>
                                          <p:attrName>ppt_y</p:attrName>
                                        </p:attrNameLst>
                                      </p:cBhvr>
                                      <p:tavLst>
                                        <p:tav tm="0">
                                          <p:val>
                                            <p:strVal val="ppt_y"/>
                                          </p:val>
                                        </p:tav>
                                        <p:tav tm="100000">
                                          <p:val>
                                            <p:strVal val="ppt_y"/>
                                          </p:val>
                                        </p:tav>
                                      </p:tavLst>
                                    </p:anim>
                                    <p:set>
                                      <p:cBhvr>
                                        <p:cTn id="584" dur="1" fill="hold">
                                          <p:stCondLst>
                                            <p:cond delay="2999"/>
                                          </p:stCondLst>
                                        </p:cTn>
                                        <p:tgtEl>
                                          <p:spTgt spid="40"/>
                                        </p:tgtEl>
                                        <p:attrNameLst>
                                          <p:attrName>style.visibility</p:attrName>
                                        </p:attrNameLst>
                                      </p:cBhvr>
                                      <p:to>
                                        <p:strVal val="hidden"/>
                                      </p:to>
                                    </p:set>
                                  </p:childTnLst>
                                </p:cTn>
                              </p:par>
                              <p:par>
                                <p:cTn id="585" presetID="2" presetClass="exit" presetSubtype="2" fill="hold" grpId="3" nodeType="withEffect">
                                  <p:stCondLst>
                                    <p:cond delay="0"/>
                                  </p:stCondLst>
                                  <p:childTnLst>
                                    <p:anim calcmode="lin" valueType="num">
                                      <p:cBhvr additive="base">
                                        <p:cTn id="586" dur="3000"/>
                                        <p:tgtEl>
                                          <p:spTgt spid="41"/>
                                        </p:tgtEl>
                                        <p:attrNameLst>
                                          <p:attrName>ppt_x</p:attrName>
                                        </p:attrNameLst>
                                      </p:cBhvr>
                                      <p:tavLst>
                                        <p:tav tm="0">
                                          <p:val>
                                            <p:strVal val="ppt_x"/>
                                          </p:val>
                                        </p:tav>
                                        <p:tav tm="100000">
                                          <p:val>
                                            <p:strVal val="1+ppt_w/2"/>
                                          </p:val>
                                        </p:tav>
                                      </p:tavLst>
                                    </p:anim>
                                    <p:anim calcmode="lin" valueType="num">
                                      <p:cBhvr additive="base">
                                        <p:cTn id="587" dur="3000"/>
                                        <p:tgtEl>
                                          <p:spTgt spid="41"/>
                                        </p:tgtEl>
                                        <p:attrNameLst>
                                          <p:attrName>ppt_y</p:attrName>
                                        </p:attrNameLst>
                                      </p:cBhvr>
                                      <p:tavLst>
                                        <p:tav tm="0">
                                          <p:val>
                                            <p:strVal val="ppt_y"/>
                                          </p:val>
                                        </p:tav>
                                        <p:tav tm="100000">
                                          <p:val>
                                            <p:strVal val="ppt_y"/>
                                          </p:val>
                                        </p:tav>
                                      </p:tavLst>
                                    </p:anim>
                                    <p:set>
                                      <p:cBhvr>
                                        <p:cTn id="588" dur="1" fill="hold">
                                          <p:stCondLst>
                                            <p:cond delay="2999"/>
                                          </p:stCondLst>
                                        </p:cTn>
                                        <p:tgtEl>
                                          <p:spTgt spid="41"/>
                                        </p:tgtEl>
                                        <p:attrNameLst>
                                          <p:attrName>style.visibility</p:attrName>
                                        </p:attrNameLst>
                                      </p:cBhvr>
                                      <p:to>
                                        <p:strVal val="hidden"/>
                                      </p:to>
                                    </p:set>
                                  </p:childTnLst>
                                </p:cTn>
                              </p:par>
                              <p:par>
                                <p:cTn id="589" presetID="2" presetClass="exit" presetSubtype="2" fill="hold" grpId="3" nodeType="withEffect">
                                  <p:stCondLst>
                                    <p:cond delay="0"/>
                                  </p:stCondLst>
                                  <p:childTnLst>
                                    <p:anim calcmode="lin" valueType="num">
                                      <p:cBhvr additive="base">
                                        <p:cTn id="590" dur="3000"/>
                                        <p:tgtEl>
                                          <p:spTgt spid="42"/>
                                        </p:tgtEl>
                                        <p:attrNameLst>
                                          <p:attrName>ppt_x</p:attrName>
                                        </p:attrNameLst>
                                      </p:cBhvr>
                                      <p:tavLst>
                                        <p:tav tm="0">
                                          <p:val>
                                            <p:strVal val="ppt_x"/>
                                          </p:val>
                                        </p:tav>
                                        <p:tav tm="100000">
                                          <p:val>
                                            <p:strVal val="1+ppt_w/2"/>
                                          </p:val>
                                        </p:tav>
                                      </p:tavLst>
                                    </p:anim>
                                    <p:anim calcmode="lin" valueType="num">
                                      <p:cBhvr additive="base">
                                        <p:cTn id="591" dur="3000"/>
                                        <p:tgtEl>
                                          <p:spTgt spid="42"/>
                                        </p:tgtEl>
                                        <p:attrNameLst>
                                          <p:attrName>ppt_y</p:attrName>
                                        </p:attrNameLst>
                                      </p:cBhvr>
                                      <p:tavLst>
                                        <p:tav tm="0">
                                          <p:val>
                                            <p:strVal val="ppt_y"/>
                                          </p:val>
                                        </p:tav>
                                        <p:tav tm="100000">
                                          <p:val>
                                            <p:strVal val="ppt_y"/>
                                          </p:val>
                                        </p:tav>
                                      </p:tavLst>
                                    </p:anim>
                                    <p:set>
                                      <p:cBhvr>
                                        <p:cTn id="592" dur="1" fill="hold">
                                          <p:stCondLst>
                                            <p:cond delay="2999"/>
                                          </p:stCondLst>
                                        </p:cTn>
                                        <p:tgtEl>
                                          <p:spTgt spid="42"/>
                                        </p:tgtEl>
                                        <p:attrNameLst>
                                          <p:attrName>style.visibility</p:attrName>
                                        </p:attrNameLst>
                                      </p:cBhvr>
                                      <p:to>
                                        <p:strVal val="hidden"/>
                                      </p:to>
                                    </p:set>
                                  </p:childTnLst>
                                </p:cTn>
                              </p:par>
                              <p:par>
                                <p:cTn id="593" presetID="2" presetClass="exit" presetSubtype="2" fill="hold" grpId="3" nodeType="withEffect">
                                  <p:stCondLst>
                                    <p:cond delay="0"/>
                                  </p:stCondLst>
                                  <p:childTnLst>
                                    <p:anim calcmode="lin" valueType="num">
                                      <p:cBhvr additive="base">
                                        <p:cTn id="594" dur="3000"/>
                                        <p:tgtEl>
                                          <p:spTgt spid="43"/>
                                        </p:tgtEl>
                                        <p:attrNameLst>
                                          <p:attrName>ppt_x</p:attrName>
                                        </p:attrNameLst>
                                      </p:cBhvr>
                                      <p:tavLst>
                                        <p:tav tm="0">
                                          <p:val>
                                            <p:strVal val="ppt_x"/>
                                          </p:val>
                                        </p:tav>
                                        <p:tav tm="100000">
                                          <p:val>
                                            <p:strVal val="1+ppt_w/2"/>
                                          </p:val>
                                        </p:tav>
                                      </p:tavLst>
                                    </p:anim>
                                    <p:anim calcmode="lin" valueType="num">
                                      <p:cBhvr additive="base">
                                        <p:cTn id="595" dur="3000"/>
                                        <p:tgtEl>
                                          <p:spTgt spid="43"/>
                                        </p:tgtEl>
                                        <p:attrNameLst>
                                          <p:attrName>ppt_y</p:attrName>
                                        </p:attrNameLst>
                                      </p:cBhvr>
                                      <p:tavLst>
                                        <p:tav tm="0">
                                          <p:val>
                                            <p:strVal val="ppt_y"/>
                                          </p:val>
                                        </p:tav>
                                        <p:tav tm="100000">
                                          <p:val>
                                            <p:strVal val="ppt_y"/>
                                          </p:val>
                                        </p:tav>
                                      </p:tavLst>
                                    </p:anim>
                                    <p:set>
                                      <p:cBhvr>
                                        <p:cTn id="596" dur="1" fill="hold">
                                          <p:stCondLst>
                                            <p:cond delay="2999"/>
                                          </p:stCondLst>
                                        </p:cTn>
                                        <p:tgtEl>
                                          <p:spTgt spid="43"/>
                                        </p:tgtEl>
                                        <p:attrNameLst>
                                          <p:attrName>style.visibility</p:attrName>
                                        </p:attrNameLst>
                                      </p:cBhvr>
                                      <p:to>
                                        <p:strVal val="hidden"/>
                                      </p:to>
                                    </p:set>
                                  </p:childTnLst>
                                </p:cTn>
                              </p:par>
                              <p:par>
                                <p:cTn id="597" presetID="2" presetClass="exit" presetSubtype="2" fill="hold" grpId="3" nodeType="withEffect">
                                  <p:stCondLst>
                                    <p:cond delay="0"/>
                                  </p:stCondLst>
                                  <p:childTnLst>
                                    <p:anim calcmode="lin" valueType="num">
                                      <p:cBhvr additive="base">
                                        <p:cTn id="598" dur="3000"/>
                                        <p:tgtEl>
                                          <p:spTgt spid="44"/>
                                        </p:tgtEl>
                                        <p:attrNameLst>
                                          <p:attrName>ppt_x</p:attrName>
                                        </p:attrNameLst>
                                      </p:cBhvr>
                                      <p:tavLst>
                                        <p:tav tm="0">
                                          <p:val>
                                            <p:strVal val="ppt_x"/>
                                          </p:val>
                                        </p:tav>
                                        <p:tav tm="100000">
                                          <p:val>
                                            <p:strVal val="1+ppt_w/2"/>
                                          </p:val>
                                        </p:tav>
                                      </p:tavLst>
                                    </p:anim>
                                    <p:anim calcmode="lin" valueType="num">
                                      <p:cBhvr additive="base">
                                        <p:cTn id="599" dur="3000"/>
                                        <p:tgtEl>
                                          <p:spTgt spid="44"/>
                                        </p:tgtEl>
                                        <p:attrNameLst>
                                          <p:attrName>ppt_y</p:attrName>
                                        </p:attrNameLst>
                                      </p:cBhvr>
                                      <p:tavLst>
                                        <p:tav tm="0">
                                          <p:val>
                                            <p:strVal val="ppt_y"/>
                                          </p:val>
                                        </p:tav>
                                        <p:tav tm="100000">
                                          <p:val>
                                            <p:strVal val="ppt_y"/>
                                          </p:val>
                                        </p:tav>
                                      </p:tavLst>
                                    </p:anim>
                                    <p:set>
                                      <p:cBhvr>
                                        <p:cTn id="600" dur="1" fill="hold">
                                          <p:stCondLst>
                                            <p:cond delay="2999"/>
                                          </p:stCondLst>
                                        </p:cTn>
                                        <p:tgtEl>
                                          <p:spTgt spid="44"/>
                                        </p:tgtEl>
                                        <p:attrNameLst>
                                          <p:attrName>style.visibility</p:attrName>
                                        </p:attrNameLst>
                                      </p:cBhvr>
                                      <p:to>
                                        <p:strVal val="hidden"/>
                                      </p:to>
                                    </p:set>
                                  </p:childTnLst>
                                </p:cTn>
                              </p:par>
                              <p:par>
                                <p:cTn id="601" presetID="2" presetClass="exit" presetSubtype="2" fill="hold" grpId="3" nodeType="withEffect">
                                  <p:stCondLst>
                                    <p:cond delay="0"/>
                                  </p:stCondLst>
                                  <p:childTnLst>
                                    <p:anim calcmode="lin" valueType="num">
                                      <p:cBhvr additive="base">
                                        <p:cTn id="602" dur="3000"/>
                                        <p:tgtEl>
                                          <p:spTgt spid="45"/>
                                        </p:tgtEl>
                                        <p:attrNameLst>
                                          <p:attrName>ppt_x</p:attrName>
                                        </p:attrNameLst>
                                      </p:cBhvr>
                                      <p:tavLst>
                                        <p:tav tm="0">
                                          <p:val>
                                            <p:strVal val="ppt_x"/>
                                          </p:val>
                                        </p:tav>
                                        <p:tav tm="100000">
                                          <p:val>
                                            <p:strVal val="1+ppt_w/2"/>
                                          </p:val>
                                        </p:tav>
                                      </p:tavLst>
                                    </p:anim>
                                    <p:anim calcmode="lin" valueType="num">
                                      <p:cBhvr additive="base">
                                        <p:cTn id="603" dur="3000"/>
                                        <p:tgtEl>
                                          <p:spTgt spid="45"/>
                                        </p:tgtEl>
                                        <p:attrNameLst>
                                          <p:attrName>ppt_y</p:attrName>
                                        </p:attrNameLst>
                                      </p:cBhvr>
                                      <p:tavLst>
                                        <p:tav tm="0">
                                          <p:val>
                                            <p:strVal val="ppt_y"/>
                                          </p:val>
                                        </p:tav>
                                        <p:tav tm="100000">
                                          <p:val>
                                            <p:strVal val="ppt_y"/>
                                          </p:val>
                                        </p:tav>
                                      </p:tavLst>
                                    </p:anim>
                                    <p:set>
                                      <p:cBhvr>
                                        <p:cTn id="604" dur="1" fill="hold">
                                          <p:stCondLst>
                                            <p:cond delay="2999"/>
                                          </p:stCondLst>
                                        </p:cTn>
                                        <p:tgtEl>
                                          <p:spTgt spid="45"/>
                                        </p:tgtEl>
                                        <p:attrNameLst>
                                          <p:attrName>style.visibility</p:attrName>
                                        </p:attrNameLst>
                                      </p:cBhvr>
                                      <p:to>
                                        <p:strVal val="hidden"/>
                                      </p:to>
                                    </p:set>
                                  </p:childTnLst>
                                </p:cTn>
                              </p:par>
                              <p:par>
                                <p:cTn id="605" presetID="2" presetClass="exit" presetSubtype="2" fill="hold" grpId="3" nodeType="withEffect">
                                  <p:stCondLst>
                                    <p:cond delay="0"/>
                                  </p:stCondLst>
                                  <p:childTnLst>
                                    <p:anim calcmode="lin" valueType="num">
                                      <p:cBhvr additive="base">
                                        <p:cTn id="606" dur="3000"/>
                                        <p:tgtEl>
                                          <p:spTgt spid="46"/>
                                        </p:tgtEl>
                                        <p:attrNameLst>
                                          <p:attrName>ppt_x</p:attrName>
                                        </p:attrNameLst>
                                      </p:cBhvr>
                                      <p:tavLst>
                                        <p:tav tm="0">
                                          <p:val>
                                            <p:strVal val="ppt_x"/>
                                          </p:val>
                                        </p:tav>
                                        <p:tav tm="100000">
                                          <p:val>
                                            <p:strVal val="1+ppt_w/2"/>
                                          </p:val>
                                        </p:tav>
                                      </p:tavLst>
                                    </p:anim>
                                    <p:anim calcmode="lin" valueType="num">
                                      <p:cBhvr additive="base">
                                        <p:cTn id="607" dur="3000"/>
                                        <p:tgtEl>
                                          <p:spTgt spid="46"/>
                                        </p:tgtEl>
                                        <p:attrNameLst>
                                          <p:attrName>ppt_y</p:attrName>
                                        </p:attrNameLst>
                                      </p:cBhvr>
                                      <p:tavLst>
                                        <p:tav tm="0">
                                          <p:val>
                                            <p:strVal val="ppt_y"/>
                                          </p:val>
                                        </p:tav>
                                        <p:tav tm="100000">
                                          <p:val>
                                            <p:strVal val="ppt_y"/>
                                          </p:val>
                                        </p:tav>
                                      </p:tavLst>
                                    </p:anim>
                                    <p:set>
                                      <p:cBhvr>
                                        <p:cTn id="608" dur="1" fill="hold">
                                          <p:stCondLst>
                                            <p:cond delay="2999"/>
                                          </p:stCondLst>
                                        </p:cTn>
                                        <p:tgtEl>
                                          <p:spTgt spid="46"/>
                                        </p:tgtEl>
                                        <p:attrNameLst>
                                          <p:attrName>style.visibility</p:attrName>
                                        </p:attrNameLst>
                                      </p:cBhvr>
                                      <p:to>
                                        <p:strVal val="hidden"/>
                                      </p:to>
                                    </p:set>
                                  </p:childTnLst>
                                </p:cTn>
                              </p:par>
                              <p:par>
                                <p:cTn id="609" presetID="2" presetClass="exit" presetSubtype="2" fill="hold" grpId="3" nodeType="withEffect">
                                  <p:stCondLst>
                                    <p:cond delay="0"/>
                                  </p:stCondLst>
                                  <p:childTnLst>
                                    <p:anim calcmode="lin" valueType="num">
                                      <p:cBhvr additive="base">
                                        <p:cTn id="610" dur="3000"/>
                                        <p:tgtEl>
                                          <p:spTgt spid="47"/>
                                        </p:tgtEl>
                                        <p:attrNameLst>
                                          <p:attrName>ppt_x</p:attrName>
                                        </p:attrNameLst>
                                      </p:cBhvr>
                                      <p:tavLst>
                                        <p:tav tm="0">
                                          <p:val>
                                            <p:strVal val="ppt_x"/>
                                          </p:val>
                                        </p:tav>
                                        <p:tav tm="100000">
                                          <p:val>
                                            <p:strVal val="1+ppt_w/2"/>
                                          </p:val>
                                        </p:tav>
                                      </p:tavLst>
                                    </p:anim>
                                    <p:anim calcmode="lin" valueType="num">
                                      <p:cBhvr additive="base">
                                        <p:cTn id="611" dur="3000"/>
                                        <p:tgtEl>
                                          <p:spTgt spid="47"/>
                                        </p:tgtEl>
                                        <p:attrNameLst>
                                          <p:attrName>ppt_y</p:attrName>
                                        </p:attrNameLst>
                                      </p:cBhvr>
                                      <p:tavLst>
                                        <p:tav tm="0">
                                          <p:val>
                                            <p:strVal val="ppt_y"/>
                                          </p:val>
                                        </p:tav>
                                        <p:tav tm="100000">
                                          <p:val>
                                            <p:strVal val="ppt_y"/>
                                          </p:val>
                                        </p:tav>
                                      </p:tavLst>
                                    </p:anim>
                                    <p:set>
                                      <p:cBhvr>
                                        <p:cTn id="612" dur="1" fill="hold">
                                          <p:stCondLst>
                                            <p:cond delay="2999"/>
                                          </p:stCondLst>
                                        </p:cTn>
                                        <p:tgtEl>
                                          <p:spTgt spid="47"/>
                                        </p:tgtEl>
                                        <p:attrNameLst>
                                          <p:attrName>style.visibility</p:attrName>
                                        </p:attrNameLst>
                                      </p:cBhvr>
                                      <p:to>
                                        <p:strVal val="hidden"/>
                                      </p:to>
                                    </p:set>
                                  </p:childTnLst>
                                </p:cTn>
                              </p:par>
                              <p:par>
                                <p:cTn id="613" presetID="2" presetClass="exit" presetSubtype="2" fill="hold" grpId="3" nodeType="withEffect">
                                  <p:stCondLst>
                                    <p:cond delay="0"/>
                                  </p:stCondLst>
                                  <p:childTnLst>
                                    <p:anim calcmode="lin" valueType="num">
                                      <p:cBhvr additive="base">
                                        <p:cTn id="614" dur="3000"/>
                                        <p:tgtEl>
                                          <p:spTgt spid="48"/>
                                        </p:tgtEl>
                                        <p:attrNameLst>
                                          <p:attrName>ppt_x</p:attrName>
                                        </p:attrNameLst>
                                      </p:cBhvr>
                                      <p:tavLst>
                                        <p:tav tm="0">
                                          <p:val>
                                            <p:strVal val="ppt_x"/>
                                          </p:val>
                                        </p:tav>
                                        <p:tav tm="100000">
                                          <p:val>
                                            <p:strVal val="1+ppt_w/2"/>
                                          </p:val>
                                        </p:tav>
                                      </p:tavLst>
                                    </p:anim>
                                    <p:anim calcmode="lin" valueType="num">
                                      <p:cBhvr additive="base">
                                        <p:cTn id="615" dur="3000"/>
                                        <p:tgtEl>
                                          <p:spTgt spid="48"/>
                                        </p:tgtEl>
                                        <p:attrNameLst>
                                          <p:attrName>ppt_y</p:attrName>
                                        </p:attrNameLst>
                                      </p:cBhvr>
                                      <p:tavLst>
                                        <p:tav tm="0">
                                          <p:val>
                                            <p:strVal val="ppt_y"/>
                                          </p:val>
                                        </p:tav>
                                        <p:tav tm="100000">
                                          <p:val>
                                            <p:strVal val="ppt_y"/>
                                          </p:val>
                                        </p:tav>
                                      </p:tavLst>
                                    </p:anim>
                                    <p:set>
                                      <p:cBhvr>
                                        <p:cTn id="616" dur="1" fill="hold">
                                          <p:stCondLst>
                                            <p:cond delay="2999"/>
                                          </p:stCondLst>
                                        </p:cTn>
                                        <p:tgtEl>
                                          <p:spTgt spid="48"/>
                                        </p:tgtEl>
                                        <p:attrNameLst>
                                          <p:attrName>style.visibility</p:attrName>
                                        </p:attrNameLst>
                                      </p:cBhvr>
                                      <p:to>
                                        <p:strVal val="hidden"/>
                                      </p:to>
                                    </p:set>
                                  </p:childTnLst>
                                </p:cTn>
                              </p:par>
                              <p:par>
                                <p:cTn id="617" presetID="2" presetClass="exit" presetSubtype="2" fill="hold" grpId="3" nodeType="withEffect">
                                  <p:stCondLst>
                                    <p:cond delay="0"/>
                                  </p:stCondLst>
                                  <p:childTnLst>
                                    <p:anim calcmode="lin" valueType="num">
                                      <p:cBhvr additive="base">
                                        <p:cTn id="618" dur="3000"/>
                                        <p:tgtEl>
                                          <p:spTgt spid="49"/>
                                        </p:tgtEl>
                                        <p:attrNameLst>
                                          <p:attrName>ppt_x</p:attrName>
                                        </p:attrNameLst>
                                      </p:cBhvr>
                                      <p:tavLst>
                                        <p:tav tm="0">
                                          <p:val>
                                            <p:strVal val="ppt_x"/>
                                          </p:val>
                                        </p:tav>
                                        <p:tav tm="100000">
                                          <p:val>
                                            <p:strVal val="1+ppt_w/2"/>
                                          </p:val>
                                        </p:tav>
                                      </p:tavLst>
                                    </p:anim>
                                    <p:anim calcmode="lin" valueType="num">
                                      <p:cBhvr additive="base">
                                        <p:cTn id="619" dur="3000"/>
                                        <p:tgtEl>
                                          <p:spTgt spid="49"/>
                                        </p:tgtEl>
                                        <p:attrNameLst>
                                          <p:attrName>ppt_y</p:attrName>
                                        </p:attrNameLst>
                                      </p:cBhvr>
                                      <p:tavLst>
                                        <p:tav tm="0">
                                          <p:val>
                                            <p:strVal val="ppt_y"/>
                                          </p:val>
                                        </p:tav>
                                        <p:tav tm="100000">
                                          <p:val>
                                            <p:strVal val="ppt_y"/>
                                          </p:val>
                                        </p:tav>
                                      </p:tavLst>
                                    </p:anim>
                                    <p:set>
                                      <p:cBhvr>
                                        <p:cTn id="620" dur="1" fill="hold">
                                          <p:stCondLst>
                                            <p:cond delay="2999"/>
                                          </p:stCondLst>
                                        </p:cTn>
                                        <p:tgtEl>
                                          <p:spTgt spid="49"/>
                                        </p:tgtEl>
                                        <p:attrNameLst>
                                          <p:attrName>style.visibility</p:attrName>
                                        </p:attrNameLst>
                                      </p:cBhvr>
                                      <p:to>
                                        <p:strVal val="hidden"/>
                                      </p:to>
                                    </p:set>
                                  </p:childTnLst>
                                </p:cTn>
                              </p:par>
                              <p:par>
                                <p:cTn id="621" presetID="2" presetClass="exit" presetSubtype="2" fill="hold" grpId="3" nodeType="withEffect">
                                  <p:stCondLst>
                                    <p:cond delay="0"/>
                                  </p:stCondLst>
                                  <p:childTnLst>
                                    <p:anim calcmode="lin" valueType="num">
                                      <p:cBhvr additive="base">
                                        <p:cTn id="622" dur="3000"/>
                                        <p:tgtEl>
                                          <p:spTgt spid="50"/>
                                        </p:tgtEl>
                                        <p:attrNameLst>
                                          <p:attrName>ppt_x</p:attrName>
                                        </p:attrNameLst>
                                      </p:cBhvr>
                                      <p:tavLst>
                                        <p:tav tm="0">
                                          <p:val>
                                            <p:strVal val="ppt_x"/>
                                          </p:val>
                                        </p:tav>
                                        <p:tav tm="100000">
                                          <p:val>
                                            <p:strVal val="1+ppt_w/2"/>
                                          </p:val>
                                        </p:tav>
                                      </p:tavLst>
                                    </p:anim>
                                    <p:anim calcmode="lin" valueType="num">
                                      <p:cBhvr additive="base">
                                        <p:cTn id="623" dur="3000"/>
                                        <p:tgtEl>
                                          <p:spTgt spid="50"/>
                                        </p:tgtEl>
                                        <p:attrNameLst>
                                          <p:attrName>ppt_y</p:attrName>
                                        </p:attrNameLst>
                                      </p:cBhvr>
                                      <p:tavLst>
                                        <p:tav tm="0">
                                          <p:val>
                                            <p:strVal val="ppt_y"/>
                                          </p:val>
                                        </p:tav>
                                        <p:tav tm="100000">
                                          <p:val>
                                            <p:strVal val="ppt_y"/>
                                          </p:val>
                                        </p:tav>
                                      </p:tavLst>
                                    </p:anim>
                                    <p:set>
                                      <p:cBhvr>
                                        <p:cTn id="624" dur="1" fill="hold">
                                          <p:stCondLst>
                                            <p:cond delay="2999"/>
                                          </p:stCondLst>
                                        </p:cTn>
                                        <p:tgtEl>
                                          <p:spTgt spid="50"/>
                                        </p:tgtEl>
                                        <p:attrNameLst>
                                          <p:attrName>style.visibility</p:attrName>
                                        </p:attrNameLst>
                                      </p:cBhvr>
                                      <p:to>
                                        <p:strVal val="hidden"/>
                                      </p:to>
                                    </p:set>
                                  </p:childTnLst>
                                </p:cTn>
                              </p:par>
                              <p:par>
                                <p:cTn id="625" presetID="2" presetClass="exit" presetSubtype="2" fill="hold" grpId="3" nodeType="withEffect">
                                  <p:stCondLst>
                                    <p:cond delay="0"/>
                                  </p:stCondLst>
                                  <p:childTnLst>
                                    <p:anim calcmode="lin" valueType="num">
                                      <p:cBhvr additive="base">
                                        <p:cTn id="626" dur="3000"/>
                                        <p:tgtEl>
                                          <p:spTgt spid="51"/>
                                        </p:tgtEl>
                                        <p:attrNameLst>
                                          <p:attrName>ppt_x</p:attrName>
                                        </p:attrNameLst>
                                      </p:cBhvr>
                                      <p:tavLst>
                                        <p:tav tm="0">
                                          <p:val>
                                            <p:strVal val="ppt_x"/>
                                          </p:val>
                                        </p:tav>
                                        <p:tav tm="100000">
                                          <p:val>
                                            <p:strVal val="1+ppt_w/2"/>
                                          </p:val>
                                        </p:tav>
                                      </p:tavLst>
                                    </p:anim>
                                    <p:anim calcmode="lin" valueType="num">
                                      <p:cBhvr additive="base">
                                        <p:cTn id="627" dur="3000"/>
                                        <p:tgtEl>
                                          <p:spTgt spid="51"/>
                                        </p:tgtEl>
                                        <p:attrNameLst>
                                          <p:attrName>ppt_y</p:attrName>
                                        </p:attrNameLst>
                                      </p:cBhvr>
                                      <p:tavLst>
                                        <p:tav tm="0">
                                          <p:val>
                                            <p:strVal val="ppt_y"/>
                                          </p:val>
                                        </p:tav>
                                        <p:tav tm="100000">
                                          <p:val>
                                            <p:strVal val="ppt_y"/>
                                          </p:val>
                                        </p:tav>
                                      </p:tavLst>
                                    </p:anim>
                                    <p:set>
                                      <p:cBhvr>
                                        <p:cTn id="628" dur="1" fill="hold">
                                          <p:stCondLst>
                                            <p:cond delay="2999"/>
                                          </p:stCondLst>
                                        </p:cTn>
                                        <p:tgtEl>
                                          <p:spTgt spid="51"/>
                                        </p:tgtEl>
                                        <p:attrNameLst>
                                          <p:attrName>style.visibility</p:attrName>
                                        </p:attrNameLst>
                                      </p:cBhvr>
                                      <p:to>
                                        <p:strVal val="hidden"/>
                                      </p:to>
                                    </p:set>
                                  </p:childTnLst>
                                </p:cTn>
                              </p:par>
                              <p:par>
                                <p:cTn id="629" presetID="2" presetClass="exit" presetSubtype="2" fill="hold" grpId="3" nodeType="withEffect">
                                  <p:stCondLst>
                                    <p:cond delay="0"/>
                                  </p:stCondLst>
                                  <p:childTnLst>
                                    <p:anim calcmode="lin" valueType="num">
                                      <p:cBhvr additive="base">
                                        <p:cTn id="630" dur="3000"/>
                                        <p:tgtEl>
                                          <p:spTgt spid="52"/>
                                        </p:tgtEl>
                                        <p:attrNameLst>
                                          <p:attrName>ppt_x</p:attrName>
                                        </p:attrNameLst>
                                      </p:cBhvr>
                                      <p:tavLst>
                                        <p:tav tm="0">
                                          <p:val>
                                            <p:strVal val="ppt_x"/>
                                          </p:val>
                                        </p:tav>
                                        <p:tav tm="100000">
                                          <p:val>
                                            <p:strVal val="1+ppt_w/2"/>
                                          </p:val>
                                        </p:tav>
                                      </p:tavLst>
                                    </p:anim>
                                    <p:anim calcmode="lin" valueType="num">
                                      <p:cBhvr additive="base">
                                        <p:cTn id="631" dur="3000"/>
                                        <p:tgtEl>
                                          <p:spTgt spid="52"/>
                                        </p:tgtEl>
                                        <p:attrNameLst>
                                          <p:attrName>ppt_y</p:attrName>
                                        </p:attrNameLst>
                                      </p:cBhvr>
                                      <p:tavLst>
                                        <p:tav tm="0">
                                          <p:val>
                                            <p:strVal val="ppt_y"/>
                                          </p:val>
                                        </p:tav>
                                        <p:tav tm="100000">
                                          <p:val>
                                            <p:strVal val="ppt_y"/>
                                          </p:val>
                                        </p:tav>
                                      </p:tavLst>
                                    </p:anim>
                                    <p:set>
                                      <p:cBhvr>
                                        <p:cTn id="632" dur="1" fill="hold">
                                          <p:stCondLst>
                                            <p:cond delay="2999"/>
                                          </p:stCondLst>
                                        </p:cTn>
                                        <p:tgtEl>
                                          <p:spTgt spid="52"/>
                                        </p:tgtEl>
                                        <p:attrNameLst>
                                          <p:attrName>style.visibility</p:attrName>
                                        </p:attrNameLst>
                                      </p:cBhvr>
                                      <p:to>
                                        <p:strVal val="hidden"/>
                                      </p:to>
                                    </p:set>
                                  </p:childTnLst>
                                </p:cTn>
                              </p:par>
                              <p:par>
                                <p:cTn id="633" presetID="23" presetClass="entr" presetSubtype="16" fill="hold" nodeType="withEffect">
                                  <p:stCondLst>
                                    <p:cond delay="0"/>
                                  </p:stCondLst>
                                  <p:childTnLst>
                                    <p:set>
                                      <p:cBhvr>
                                        <p:cTn id="634" dur="1" fill="hold">
                                          <p:stCondLst>
                                            <p:cond delay="0"/>
                                          </p:stCondLst>
                                        </p:cTn>
                                        <p:tgtEl>
                                          <p:spTgt spid="4"/>
                                        </p:tgtEl>
                                        <p:attrNameLst>
                                          <p:attrName>style.visibility</p:attrName>
                                        </p:attrNameLst>
                                      </p:cBhvr>
                                      <p:to>
                                        <p:strVal val="visible"/>
                                      </p:to>
                                    </p:set>
                                    <p:anim calcmode="lin" valueType="num">
                                      <p:cBhvr>
                                        <p:cTn id="635" dur="3000" fill="hold"/>
                                        <p:tgtEl>
                                          <p:spTgt spid="4"/>
                                        </p:tgtEl>
                                        <p:attrNameLst>
                                          <p:attrName>ppt_w</p:attrName>
                                        </p:attrNameLst>
                                      </p:cBhvr>
                                      <p:tavLst>
                                        <p:tav tm="0">
                                          <p:val>
                                            <p:fltVal val="0"/>
                                          </p:val>
                                        </p:tav>
                                        <p:tav tm="100000">
                                          <p:val>
                                            <p:strVal val="#ppt_w"/>
                                          </p:val>
                                        </p:tav>
                                      </p:tavLst>
                                    </p:anim>
                                    <p:anim calcmode="lin" valueType="num">
                                      <p:cBhvr>
                                        <p:cTn id="636" dur="3000" fill="hold"/>
                                        <p:tgtEl>
                                          <p:spTgt spid="4"/>
                                        </p:tgtEl>
                                        <p:attrNameLst>
                                          <p:attrName>ppt_h</p:attrName>
                                        </p:attrNameLst>
                                      </p:cBhvr>
                                      <p:tavLst>
                                        <p:tav tm="0">
                                          <p:val>
                                            <p:fltVal val="0"/>
                                          </p:val>
                                        </p:tav>
                                        <p:tav tm="100000">
                                          <p:val>
                                            <p:strVal val="#ppt_h"/>
                                          </p:val>
                                        </p:tav>
                                      </p:tavLst>
                                    </p:anim>
                                  </p:childTnLst>
                                </p:cTn>
                              </p:par>
                              <p:par>
                                <p:cTn id="637" presetID="16" presetClass="entr" presetSubtype="37" fill="hold" nodeType="withEffect">
                                  <p:stCondLst>
                                    <p:cond delay="0"/>
                                  </p:stCondLst>
                                  <p:childTnLst>
                                    <p:set>
                                      <p:cBhvr>
                                        <p:cTn id="638" dur="1" fill="hold">
                                          <p:stCondLst>
                                            <p:cond delay="0"/>
                                          </p:stCondLst>
                                        </p:cTn>
                                        <p:tgtEl>
                                          <p:spTgt spid="4"/>
                                        </p:tgtEl>
                                        <p:attrNameLst>
                                          <p:attrName>style.visibility</p:attrName>
                                        </p:attrNameLst>
                                      </p:cBhvr>
                                      <p:to>
                                        <p:strVal val="visible"/>
                                      </p:to>
                                    </p:set>
                                    <p:animEffect transition="in" filter="barn(outVertical)">
                                      <p:cBhvr>
                                        <p:cTn id="6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stretch>
              <a:fillRect/>
            </a:stretch>
          </a:blipFill>
          <a:scene3d>
            <a:camera prst="orthographicFront"/>
            <a:lightRig rig="threePt" dir="t"/>
          </a:scene3d>
          <a:sp3d>
            <a:bevelT prst="angle"/>
          </a:sp3d>
        </p:spPr>
        <p:txBody>
          <a:bodyPr/>
          <a:lstStyle/>
          <a:p>
            <a:endParaRPr lang="es-ES" dirty="0"/>
          </a:p>
        </p:txBody>
      </p:sp>
      <p:pic>
        <p:nvPicPr>
          <p:cNvPr id="4" name="3 Imagen" descr="6e224b06.jpg"/>
          <p:cNvPicPr>
            <a:picLocks noChangeAspect="1"/>
          </p:cNvPicPr>
          <p:nvPr/>
        </p:nvPicPr>
        <p:blipFill>
          <a:blip r:embed="rId3"/>
          <a:stretch>
            <a:fillRect/>
          </a:stretch>
        </p:blipFill>
        <p:spPr>
          <a:xfrm>
            <a:off x="1571604" y="0"/>
            <a:ext cx="5929354" cy="6824338"/>
          </a:xfrm>
          <a:prstGeom prst="rect">
            <a:avLst/>
          </a:prstGeom>
          <a:ln>
            <a:noFill/>
          </a:ln>
          <a:effectLst>
            <a:outerShdw blurRad="292100" dist="139700" dir="2700000" algn="tl" rotWithShape="0">
              <a:srgbClr val="333333">
                <a:alpha val="65000"/>
              </a:srgbClr>
            </a:outerShdw>
          </a:effectLst>
        </p:spPr>
      </p:pic>
      <p:sp>
        <p:nvSpPr>
          <p:cNvPr id="5" name="4 Cheurón"/>
          <p:cNvSpPr/>
          <p:nvPr/>
        </p:nvSpPr>
        <p:spPr>
          <a:xfrm rot="16200000">
            <a:off x="460422" y="6076560"/>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460422" y="5540315"/>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460422" y="5040249"/>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460422" y="4540183"/>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460422" y="4004859"/>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60422" y="3468614"/>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460422" y="2968548"/>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460422" y="2468482"/>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460421" y="1933156"/>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460421" y="1396911"/>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460421" y="896845"/>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60421" y="396779"/>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60421" y="-31824"/>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961411" y="6076561"/>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961411" y="5540316"/>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961411" y="5040250"/>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961411" y="4540184"/>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961411" y="4004860"/>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961411" y="3468615"/>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961411" y="2968549"/>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961411" y="2468483"/>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961410" y="1933157"/>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961410" y="1396912"/>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961410" y="896846"/>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961410" y="396780"/>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961410" y="-31823"/>
            <a:ext cx="749615" cy="813264"/>
          </a:xfrm>
          <a:prstGeom prst="chevron">
            <a:avLst>
              <a:gd name="adj" fmla="val 51548"/>
            </a:avLst>
          </a:prstGeom>
          <a:blipFill>
            <a:blip r:embed="rId2"/>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64386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blipFill>
            <a:blip r:embed="rId2"/>
            <a:stretch>
              <a:fillRect/>
            </a:stretch>
          </a:blipFill>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stretch>
              <a:fillRect/>
            </a:stretch>
          </a:blipFill>
          <a:scene3d>
            <a:camera prst="orthographicFront"/>
            <a:lightRig rig="threePt" dir="t"/>
          </a:scene3d>
          <a:sp3d>
            <a:bevelT prst="angle"/>
          </a:sp3d>
        </p:spPr>
        <p:txBody>
          <a:bodyPr/>
          <a:lstStyle/>
          <a:p>
            <a:endParaRPr lang="es-ES" dirty="0"/>
          </a:p>
        </p:txBody>
      </p:sp>
      <p:pic>
        <p:nvPicPr>
          <p:cNvPr id="4" name="3 Imagen" descr="16_tpgy24a8.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p:spPr>
      </p:pic>
      <p:sp>
        <p:nvSpPr>
          <p:cNvPr id="5" name="4 Luna"/>
          <p:cNvSpPr/>
          <p:nvPr/>
        </p:nvSpPr>
        <p:spPr>
          <a:xfrm>
            <a:off x="4572000" y="1214422"/>
            <a:ext cx="4643438" cy="4071966"/>
          </a:xfrm>
          <a:prstGeom prst="moon">
            <a:avLst>
              <a:gd name="adj" fmla="val 11454"/>
            </a:avLst>
          </a:prstGeom>
          <a:blipFill>
            <a:blip r:embed="rId4">
              <a:duotone>
                <a:schemeClr val="accent2">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214422"/>
            <a:ext cx="4643438" cy="4071966"/>
          </a:xfrm>
          <a:prstGeom prst="moon">
            <a:avLst>
              <a:gd name="adj" fmla="val 12091"/>
            </a:avLst>
          </a:prstGeom>
          <a:blipFill>
            <a:blip r:embed="rId4">
              <a:duotone>
                <a:schemeClr val="accent2">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0" y="1214422"/>
            <a:ext cx="3917896" cy="4143404"/>
          </a:xfrm>
          <a:prstGeom prst="moon">
            <a:avLst>
              <a:gd name="adj" fmla="val 10407"/>
            </a:avLst>
          </a:prstGeom>
          <a:blipFill>
            <a:blip r:embed="rId4">
              <a:duotone>
                <a:schemeClr val="accent2">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214942" y="1142984"/>
            <a:ext cx="3988218" cy="4143404"/>
          </a:xfrm>
          <a:prstGeom prst="moon">
            <a:avLst>
              <a:gd name="adj" fmla="val 11077"/>
            </a:avLst>
          </a:prstGeom>
          <a:blipFill>
            <a:blip r:embed="rId4">
              <a:duotone>
                <a:schemeClr val="accent2">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0" y="1214422"/>
            <a:ext cx="3337462" cy="4071966"/>
          </a:xfrm>
          <a:prstGeom prst="moon">
            <a:avLst>
              <a:gd name="adj" fmla="val 13630"/>
            </a:avLst>
          </a:prstGeom>
          <a:blipFill>
            <a:blip r:embed="rId4">
              <a:duotone>
                <a:schemeClr val="accent2">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857885" y="1142984"/>
            <a:ext cx="3335228" cy="4143404"/>
          </a:xfrm>
          <a:prstGeom prst="moon">
            <a:avLst>
              <a:gd name="adj" fmla="val 15090"/>
            </a:avLst>
          </a:prstGeom>
          <a:blipFill>
            <a:blip r:embed="rId4">
              <a:duotone>
                <a:schemeClr val="accent2">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572265" y="1203196"/>
            <a:ext cx="2609686" cy="4085046"/>
          </a:xfrm>
          <a:prstGeom prst="moon">
            <a:avLst>
              <a:gd name="adj" fmla="val 16699"/>
            </a:avLst>
          </a:prstGeom>
          <a:blipFill>
            <a:blip r:embed="rId4">
              <a:duotone>
                <a:schemeClr val="accent2">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0" y="1285860"/>
            <a:ext cx="2757028" cy="3929090"/>
          </a:xfrm>
          <a:prstGeom prst="moon">
            <a:avLst>
              <a:gd name="adj" fmla="val 14952"/>
            </a:avLst>
          </a:prstGeom>
          <a:blipFill>
            <a:blip r:embed="rId4">
              <a:duotone>
                <a:schemeClr val="accent2">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0" y="1285860"/>
            <a:ext cx="2176594" cy="4002382"/>
          </a:xfrm>
          <a:prstGeom prst="moon">
            <a:avLst>
              <a:gd name="adj" fmla="val 15686"/>
            </a:avLst>
          </a:prstGeom>
          <a:blipFill>
            <a:blip r:embed="rId4">
              <a:duotone>
                <a:schemeClr val="accent2">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7215207" y="1203196"/>
            <a:ext cx="1956698" cy="4085046"/>
          </a:xfrm>
          <a:prstGeom prst="moon">
            <a:avLst>
              <a:gd name="adj" fmla="val 20844"/>
            </a:avLst>
          </a:prstGeom>
          <a:blipFill>
            <a:blip r:embed="rId4">
              <a:duotone>
                <a:schemeClr val="accent2">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1+#ppt_w/2"/>
                                          </p:val>
                                        </p:tav>
                                        <p:tav tm="100000">
                                          <p:val>
                                            <p:strVal val="#ppt_x"/>
                                          </p:val>
                                        </p:tav>
                                      </p:tavLst>
                                    </p:anim>
                                    <p:anim calcmode="lin" valueType="num">
                                      <p:cBhvr additive="base">
                                        <p:cTn id="23" dur="2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2000" fill="hold"/>
                                        <p:tgtEl>
                                          <p:spTgt spid="5"/>
                                        </p:tgtEl>
                                        <p:attrNameLst>
                                          <p:attrName>ppt_x</p:attrName>
                                        </p:attrNameLst>
                                      </p:cBhvr>
                                      <p:tavLst>
                                        <p:tav tm="0">
                                          <p:val>
                                            <p:strVal val="0-#ppt_w/2"/>
                                          </p:val>
                                        </p:tav>
                                        <p:tav tm="100000">
                                          <p:val>
                                            <p:strVal val="#ppt_x"/>
                                          </p:val>
                                        </p:tav>
                                      </p:tavLst>
                                    </p:anim>
                                    <p:anim calcmode="lin" valueType="num">
                                      <p:cBhvr additive="base">
                                        <p:cTn id="31" dur="200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10800000">
                                      <p:cBhvr>
                                        <p:cTn id="49" dur="2000" fill="hold"/>
                                        <p:tgtEl>
                                          <p:spTgt spid="6"/>
                                        </p:tgtEl>
                                        <p:attrNameLst>
                                          <p:attrName>r</p:attrName>
                                        </p:attrNameLst>
                                      </p:cBhvr>
                                    </p:animRot>
                                  </p:childTnLst>
                                </p:cTn>
                              </p:par>
                              <p:par>
                                <p:cTn id="50" presetID="8" presetClass="emph" presetSubtype="0" fill="hold" grpId="1" nodeType="withEffect">
                                  <p:stCondLst>
                                    <p:cond delay="0"/>
                                  </p:stCondLst>
                                  <p:childTnLst>
                                    <p:animRot by="10800000">
                                      <p:cBhvr>
                                        <p:cTn id="51" dur="2000" fill="hold"/>
                                        <p:tgtEl>
                                          <p:spTgt spid="7"/>
                                        </p:tgtEl>
                                        <p:attrNameLst>
                                          <p:attrName>r</p:attrName>
                                        </p:attrNameLst>
                                      </p:cBhvr>
                                    </p:animRot>
                                  </p:childTnLst>
                                </p:cTn>
                              </p:par>
                              <p:par>
                                <p:cTn id="52" presetID="8" presetClass="emph" presetSubtype="0" fill="hold" grpId="1" nodeType="withEffect">
                                  <p:stCondLst>
                                    <p:cond delay="0"/>
                                  </p:stCondLst>
                                  <p:childTnLst>
                                    <p:animRot by="108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10800000">
                                      <p:cBhvr>
                                        <p:cTn id="55" dur="2000" fill="hold"/>
                                        <p:tgtEl>
                                          <p:spTgt spid="12"/>
                                        </p:tgtEl>
                                        <p:attrNameLst>
                                          <p:attrName>r</p:attrName>
                                        </p:attrNameLst>
                                      </p:cBhvr>
                                    </p:animRot>
                                  </p:childTnLst>
                                </p:cTn>
                              </p:par>
                              <p:par>
                                <p:cTn id="56" presetID="8" presetClass="emph" presetSubtype="0" fill="hold" grpId="1" nodeType="withEffect">
                                  <p:stCondLst>
                                    <p:cond delay="0"/>
                                  </p:stCondLst>
                                  <p:childTnLst>
                                    <p:animRot by="10800000">
                                      <p:cBhvr>
                                        <p:cTn id="57" dur="2000" fill="hold"/>
                                        <p:tgtEl>
                                          <p:spTgt spid="13"/>
                                        </p:tgtEl>
                                        <p:attrNameLst>
                                          <p:attrName>r</p:attrName>
                                        </p:attrNameLst>
                                      </p:cBhvr>
                                    </p:animRot>
                                  </p:childTnLst>
                                </p:cTn>
                              </p:par>
                              <p:par>
                                <p:cTn id="58" presetID="8" presetClass="emph" presetSubtype="0" fill="hold" grpId="1" nodeType="withEffect">
                                  <p:stCondLst>
                                    <p:cond delay="0"/>
                                  </p:stCondLst>
                                  <p:childTnLst>
                                    <p:animRot by="-108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10800000">
                                      <p:cBhvr>
                                        <p:cTn id="61" dur="2000" fill="hold"/>
                                        <p:tgtEl>
                                          <p:spTgt spid="8"/>
                                        </p:tgtEl>
                                        <p:attrNameLst>
                                          <p:attrName>r</p:attrName>
                                        </p:attrNameLst>
                                      </p:cBhvr>
                                    </p:animRot>
                                  </p:childTnLst>
                                </p:cTn>
                              </p:par>
                              <p:par>
                                <p:cTn id="62" presetID="8" presetClass="emph" presetSubtype="0" fill="hold" grpId="1" nodeType="withEffect">
                                  <p:stCondLst>
                                    <p:cond delay="0"/>
                                  </p:stCondLst>
                                  <p:childTnLst>
                                    <p:animRot by="-10800000">
                                      <p:cBhvr>
                                        <p:cTn id="63" dur="2000" fill="hold"/>
                                        <p:tgtEl>
                                          <p:spTgt spid="10"/>
                                        </p:tgtEl>
                                        <p:attrNameLst>
                                          <p:attrName>r</p:attrName>
                                        </p:attrNameLst>
                                      </p:cBhvr>
                                    </p:animRot>
                                  </p:childTnLst>
                                </p:cTn>
                              </p:par>
                              <p:par>
                                <p:cTn id="64" presetID="8" presetClass="emph" presetSubtype="0" fill="hold" grpId="1" nodeType="withEffect">
                                  <p:stCondLst>
                                    <p:cond delay="0"/>
                                  </p:stCondLst>
                                  <p:childTnLst>
                                    <p:animRot by="-10800000">
                                      <p:cBhvr>
                                        <p:cTn id="65" dur="2000" fill="hold"/>
                                        <p:tgtEl>
                                          <p:spTgt spid="11"/>
                                        </p:tgtEl>
                                        <p:attrNameLst>
                                          <p:attrName>r</p:attrName>
                                        </p:attrNameLst>
                                      </p:cBhvr>
                                    </p:animRot>
                                  </p:childTnLst>
                                </p:cTn>
                              </p:par>
                              <p:par>
                                <p:cTn id="66" presetID="8" presetClass="emph" presetSubtype="0" fill="hold" grpId="1" nodeType="withEffect">
                                  <p:stCondLst>
                                    <p:cond delay="0"/>
                                  </p:stCondLst>
                                  <p:childTnLst>
                                    <p:animRot by="-10800000">
                                      <p:cBhvr>
                                        <p:cTn id="67" dur="2000" fill="hold"/>
                                        <p:tgtEl>
                                          <p:spTgt spid="14"/>
                                        </p:tgtEl>
                                        <p:attrNameLst>
                                          <p:attrName>r</p:attrName>
                                        </p:attrNameLst>
                                      </p:cBhvr>
                                    </p:animRot>
                                  </p:childTnLst>
                                </p:cTn>
                              </p:par>
                            </p:childTnLst>
                          </p:cTn>
                        </p:par>
                        <p:par>
                          <p:cTn id="68" fill="hold">
                            <p:stCondLst>
                              <p:cond delay="2000"/>
                            </p:stCondLst>
                            <p:childTnLst>
                              <p:par>
                                <p:cTn id="69" presetID="8" presetClass="emph" presetSubtype="0" fill="hold" grpId="2" nodeType="after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grpId="2"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fill="hold" grpId="2"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fill="hold" grpId="2"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grpId="2" nodeType="withEffect">
                                  <p:stCondLst>
                                    <p:cond delay="0"/>
                                  </p:stCondLst>
                                  <p:childTnLst>
                                    <p:animRot by="21600000">
                                      <p:cBhvr>
                                        <p:cTn id="78" dur="2000" fill="hold"/>
                                        <p:tgtEl>
                                          <p:spTgt spid="13"/>
                                        </p:tgtEl>
                                        <p:attrNameLst>
                                          <p:attrName>r</p:attrName>
                                        </p:attrNameLst>
                                      </p:cBhvr>
                                    </p:animRot>
                                  </p:childTnLst>
                                </p:cTn>
                              </p:par>
                              <p:par>
                                <p:cTn id="79" presetID="8" presetClass="emph" presetSubtype="0" fill="hold" grpId="2"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fill="hold" grpId="2"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grpId="2"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grpId="2"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grpId="2" nodeType="withEffect">
                                  <p:stCondLst>
                                    <p:cond delay="0"/>
                                  </p:stCondLst>
                                  <p:childTnLst>
                                    <p:animRot by="-21600000">
                                      <p:cBhvr>
                                        <p:cTn id="88" dur="2000" fill="hold"/>
                                        <p:tgtEl>
                                          <p:spTgt spid="14"/>
                                        </p:tgtEl>
                                        <p:attrNameLst>
                                          <p:attrName>r</p:attrName>
                                        </p:attrNameLst>
                                      </p:cBhvr>
                                    </p:animRot>
                                  </p:childTnLst>
                                </p:cTn>
                              </p:par>
                            </p:childTnLst>
                          </p:cTn>
                        </p:par>
                        <p:par>
                          <p:cTn id="89" fill="hold">
                            <p:stCondLst>
                              <p:cond delay="4000"/>
                            </p:stCondLst>
                            <p:childTnLst>
                              <p:par>
                                <p:cTn id="90" presetID="2" presetClass="exit" presetSubtype="2" fill="hold" grpId="3" nodeType="afterEffect">
                                  <p:stCondLst>
                                    <p:cond delay="0"/>
                                  </p:stCondLst>
                                  <p:childTnLst>
                                    <p:anim calcmode="lin" valueType="num">
                                      <p:cBhvr additive="base">
                                        <p:cTn id="91" dur="2000"/>
                                        <p:tgtEl>
                                          <p:spTgt spid="6"/>
                                        </p:tgtEl>
                                        <p:attrNameLst>
                                          <p:attrName>ppt_x</p:attrName>
                                        </p:attrNameLst>
                                      </p:cBhvr>
                                      <p:tavLst>
                                        <p:tav tm="0">
                                          <p:val>
                                            <p:strVal val="ppt_x"/>
                                          </p:val>
                                        </p:tav>
                                        <p:tav tm="100000">
                                          <p:val>
                                            <p:strVal val="1+ppt_w/2"/>
                                          </p:val>
                                        </p:tav>
                                      </p:tavLst>
                                    </p:anim>
                                    <p:anim calcmode="lin" valueType="num">
                                      <p:cBhvr additive="base">
                                        <p:cTn id="92" dur="2000"/>
                                        <p:tgtEl>
                                          <p:spTgt spid="6"/>
                                        </p:tgtEl>
                                        <p:attrNameLst>
                                          <p:attrName>ppt_y</p:attrName>
                                        </p:attrNameLst>
                                      </p:cBhvr>
                                      <p:tavLst>
                                        <p:tav tm="0">
                                          <p:val>
                                            <p:strVal val="ppt_y"/>
                                          </p:val>
                                        </p:tav>
                                        <p:tav tm="100000">
                                          <p:val>
                                            <p:strVal val="ppt_y"/>
                                          </p:val>
                                        </p:tav>
                                      </p:tavLst>
                                    </p:anim>
                                    <p:set>
                                      <p:cBhvr>
                                        <p:cTn id="93" dur="1" fill="hold">
                                          <p:stCondLst>
                                            <p:cond delay="1999"/>
                                          </p:stCondLst>
                                        </p:cTn>
                                        <p:tgtEl>
                                          <p:spTgt spid="6"/>
                                        </p:tgtEl>
                                        <p:attrNameLst>
                                          <p:attrName>style.visibility</p:attrName>
                                        </p:attrNameLst>
                                      </p:cBhvr>
                                      <p:to>
                                        <p:strVal val="hidden"/>
                                      </p:to>
                                    </p:set>
                                  </p:childTnLst>
                                </p:cTn>
                              </p:par>
                              <p:par>
                                <p:cTn id="94" presetID="2" presetClass="exit" presetSubtype="2" fill="hold" grpId="3" nodeType="withEffect">
                                  <p:stCondLst>
                                    <p:cond delay="0"/>
                                  </p:stCondLst>
                                  <p:childTnLst>
                                    <p:anim calcmode="lin" valueType="num">
                                      <p:cBhvr additive="base">
                                        <p:cTn id="95" dur="2000"/>
                                        <p:tgtEl>
                                          <p:spTgt spid="7"/>
                                        </p:tgtEl>
                                        <p:attrNameLst>
                                          <p:attrName>ppt_x</p:attrName>
                                        </p:attrNameLst>
                                      </p:cBhvr>
                                      <p:tavLst>
                                        <p:tav tm="0">
                                          <p:val>
                                            <p:strVal val="ppt_x"/>
                                          </p:val>
                                        </p:tav>
                                        <p:tav tm="100000">
                                          <p:val>
                                            <p:strVal val="1+ppt_w/2"/>
                                          </p:val>
                                        </p:tav>
                                      </p:tavLst>
                                    </p:anim>
                                    <p:anim calcmode="lin" valueType="num">
                                      <p:cBhvr additive="base">
                                        <p:cTn id="96" dur="2000"/>
                                        <p:tgtEl>
                                          <p:spTgt spid="7"/>
                                        </p:tgtEl>
                                        <p:attrNameLst>
                                          <p:attrName>ppt_y</p:attrName>
                                        </p:attrNameLst>
                                      </p:cBhvr>
                                      <p:tavLst>
                                        <p:tav tm="0">
                                          <p:val>
                                            <p:strVal val="ppt_y"/>
                                          </p:val>
                                        </p:tav>
                                        <p:tav tm="100000">
                                          <p:val>
                                            <p:strVal val="ppt_y"/>
                                          </p:val>
                                        </p:tav>
                                      </p:tavLst>
                                    </p:anim>
                                    <p:set>
                                      <p:cBhvr>
                                        <p:cTn id="97" dur="1" fill="hold">
                                          <p:stCondLst>
                                            <p:cond delay="1999"/>
                                          </p:stCondLst>
                                        </p:cTn>
                                        <p:tgtEl>
                                          <p:spTgt spid="7"/>
                                        </p:tgtEl>
                                        <p:attrNameLst>
                                          <p:attrName>style.visibility</p:attrName>
                                        </p:attrNameLst>
                                      </p:cBhvr>
                                      <p:to>
                                        <p:strVal val="hidden"/>
                                      </p:to>
                                    </p:set>
                                  </p:childTnLst>
                                </p:cTn>
                              </p:par>
                              <p:par>
                                <p:cTn id="98" presetID="2" presetClass="exit" presetSubtype="2" fill="hold" grpId="3" nodeType="withEffect">
                                  <p:stCondLst>
                                    <p:cond delay="0"/>
                                  </p:stCondLst>
                                  <p:childTnLst>
                                    <p:anim calcmode="lin" valueType="num">
                                      <p:cBhvr additive="base">
                                        <p:cTn id="99" dur="2000"/>
                                        <p:tgtEl>
                                          <p:spTgt spid="9"/>
                                        </p:tgtEl>
                                        <p:attrNameLst>
                                          <p:attrName>ppt_x</p:attrName>
                                        </p:attrNameLst>
                                      </p:cBhvr>
                                      <p:tavLst>
                                        <p:tav tm="0">
                                          <p:val>
                                            <p:strVal val="ppt_x"/>
                                          </p:val>
                                        </p:tav>
                                        <p:tav tm="100000">
                                          <p:val>
                                            <p:strVal val="1+ppt_w/2"/>
                                          </p:val>
                                        </p:tav>
                                      </p:tavLst>
                                    </p:anim>
                                    <p:anim calcmode="lin" valueType="num">
                                      <p:cBhvr additive="base">
                                        <p:cTn id="100" dur="2000"/>
                                        <p:tgtEl>
                                          <p:spTgt spid="9"/>
                                        </p:tgtEl>
                                        <p:attrNameLst>
                                          <p:attrName>ppt_y</p:attrName>
                                        </p:attrNameLst>
                                      </p:cBhvr>
                                      <p:tavLst>
                                        <p:tav tm="0">
                                          <p:val>
                                            <p:strVal val="ppt_y"/>
                                          </p:val>
                                        </p:tav>
                                        <p:tav tm="100000">
                                          <p:val>
                                            <p:strVal val="ppt_y"/>
                                          </p:val>
                                        </p:tav>
                                      </p:tavLst>
                                    </p:anim>
                                    <p:set>
                                      <p:cBhvr>
                                        <p:cTn id="101" dur="1" fill="hold">
                                          <p:stCondLst>
                                            <p:cond delay="1999"/>
                                          </p:stCondLst>
                                        </p:cTn>
                                        <p:tgtEl>
                                          <p:spTgt spid="9"/>
                                        </p:tgtEl>
                                        <p:attrNameLst>
                                          <p:attrName>style.visibility</p:attrName>
                                        </p:attrNameLst>
                                      </p:cBhvr>
                                      <p:to>
                                        <p:strVal val="hidden"/>
                                      </p:to>
                                    </p:set>
                                  </p:childTnLst>
                                </p:cTn>
                              </p:par>
                              <p:par>
                                <p:cTn id="102" presetID="2" presetClass="exit" presetSubtype="2" fill="hold" grpId="3" nodeType="withEffect">
                                  <p:stCondLst>
                                    <p:cond delay="0"/>
                                  </p:stCondLst>
                                  <p:childTnLst>
                                    <p:anim calcmode="lin" valueType="num">
                                      <p:cBhvr additive="base">
                                        <p:cTn id="103" dur="2000"/>
                                        <p:tgtEl>
                                          <p:spTgt spid="12"/>
                                        </p:tgtEl>
                                        <p:attrNameLst>
                                          <p:attrName>ppt_x</p:attrName>
                                        </p:attrNameLst>
                                      </p:cBhvr>
                                      <p:tavLst>
                                        <p:tav tm="0">
                                          <p:val>
                                            <p:strVal val="ppt_x"/>
                                          </p:val>
                                        </p:tav>
                                        <p:tav tm="100000">
                                          <p:val>
                                            <p:strVal val="1+ppt_w/2"/>
                                          </p:val>
                                        </p:tav>
                                      </p:tavLst>
                                    </p:anim>
                                    <p:anim calcmode="lin" valueType="num">
                                      <p:cBhvr additive="base">
                                        <p:cTn id="104" dur="2000"/>
                                        <p:tgtEl>
                                          <p:spTgt spid="12"/>
                                        </p:tgtEl>
                                        <p:attrNameLst>
                                          <p:attrName>ppt_y</p:attrName>
                                        </p:attrNameLst>
                                      </p:cBhvr>
                                      <p:tavLst>
                                        <p:tav tm="0">
                                          <p:val>
                                            <p:strVal val="ppt_y"/>
                                          </p:val>
                                        </p:tav>
                                        <p:tav tm="100000">
                                          <p:val>
                                            <p:strVal val="ppt_y"/>
                                          </p:val>
                                        </p:tav>
                                      </p:tavLst>
                                    </p:anim>
                                    <p:set>
                                      <p:cBhvr>
                                        <p:cTn id="105" dur="1" fill="hold">
                                          <p:stCondLst>
                                            <p:cond delay="1999"/>
                                          </p:stCondLst>
                                        </p:cTn>
                                        <p:tgtEl>
                                          <p:spTgt spid="12"/>
                                        </p:tgtEl>
                                        <p:attrNameLst>
                                          <p:attrName>style.visibility</p:attrName>
                                        </p:attrNameLst>
                                      </p:cBhvr>
                                      <p:to>
                                        <p:strVal val="hidden"/>
                                      </p:to>
                                    </p:set>
                                  </p:childTnLst>
                                </p:cTn>
                              </p:par>
                              <p:par>
                                <p:cTn id="106" presetID="2" presetClass="exit" presetSubtype="2" fill="hold" grpId="3" nodeType="withEffect">
                                  <p:stCondLst>
                                    <p:cond delay="0"/>
                                  </p:stCondLst>
                                  <p:childTnLst>
                                    <p:anim calcmode="lin" valueType="num">
                                      <p:cBhvr additive="base">
                                        <p:cTn id="107" dur="2000"/>
                                        <p:tgtEl>
                                          <p:spTgt spid="13"/>
                                        </p:tgtEl>
                                        <p:attrNameLst>
                                          <p:attrName>ppt_x</p:attrName>
                                        </p:attrNameLst>
                                      </p:cBhvr>
                                      <p:tavLst>
                                        <p:tav tm="0">
                                          <p:val>
                                            <p:strVal val="ppt_x"/>
                                          </p:val>
                                        </p:tav>
                                        <p:tav tm="100000">
                                          <p:val>
                                            <p:strVal val="1+ppt_w/2"/>
                                          </p:val>
                                        </p:tav>
                                      </p:tavLst>
                                    </p:anim>
                                    <p:anim calcmode="lin" valueType="num">
                                      <p:cBhvr additive="base">
                                        <p:cTn id="108" dur="2000"/>
                                        <p:tgtEl>
                                          <p:spTgt spid="13"/>
                                        </p:tgtEl>
                                        <p:attrNameLst>
                                          <p:attrName>ppt_y</p:attrName>
                                        </p:attrNameLst>
                                      </p:cBhvr>
                                      <p:tavLst>
                                        <p:tav tm="0">
                                          <p:val>
                                            <p:strVal val="ppt_y"/>
                                          </p:val>
                                        </p:tav>
                                        <p:tav tm="100000">
                                          <p:val>
                                            <p:strVal val="ppt_y"/>
                                          </p:val>
                                        </p:tav>
                                      </p:tavLst>
                                    </p:anim>
                                    <p:set>
                                      <p:cBhvr>
                                        <p:cTn id="109" dur="1" fill="hold">
                                          <p:stCondLst>
                                            <p:cond delay="1999"/>
                                          </p:stCondLst>
                                        </p:cTn>
                                        <p:tgtEl>
                                          <p:spTgt spid="13"/>
                                        </p:tgtEl>
                                        <p:attrNameLst>
                                          <p:attrName>style.visibility</p:attrName>
                                        </p:attrNameLst>
                                      </p:cBhvr>
                                      <p:to>
                                        <p:strVal val="hidden"/>
                                      </p:to>
                                    </p:set>
                                  </p:childTnLst>
                                </p:cTn>
                              </p:par>
                              <p:par>
                                <p:cTn id="110" presetID="2" presetClass="exit" presetSubtype="8" fill="hold" grpId="3" nodeType="withEffect">
                                  <p:stCondLst>
                                    <p:cond delay="0"/>
                                  </p:stCondLst>
                                  <p:childTnLst>
                                    <p:anim calcmode="lin" valueType="num">
                                      <p:cBhvr additive="base">
                                        <p:cTn id="111" dur="2000"/>
                                        <p:tgtEl>
                                          <p:spTgt spid="5"/>
                                        </p:tgtEl>
                                        <p:attrNameLst>
                                          <p:attrName>ppt_x</p:attrName>
                                        </p:attrNameLst>
                                      </p:cBhvr>
                                      <p:tavLst>
                                        <p:tav tm="0">
                                          <p:val>
                                            <p:strVal val="ppt_x"/>
                                          </p:val>
                                        </p:tav>
                                        <p:tav tm="100000">
                                          <p:val>
                                            <p:strVal val="0-ppt_w/2"/>
                                          </p:val>
                                        </p:tav>
                                      </p:tavLst>
                                    </p:anim>
                                    <p:anim calcmode="lin" valueType="num">
                                      <p:cBhvr additive="base">
                                        <p:cTn id="112" dur="2000"/>
                                        <p:tgtEl>
                                          <p:spTgt spid="5"/>
                                        </p:tgtEl>
                                        <p:attrNameLst>
                                          <p:attrName>ppt_y</p:attrName>
                                        </p:attrNameLst>
                                      </p:cBhvr>
                                      <p:tavLst>
                                        <p:tav tm="0">
                                          <p:val>
                                            <p:strVal val="ppt_y"/>
                                          </p:val>
                                        </p:tav>
                                        <p:tav tm="100000">
                                          <p:val>
                                            <p:strVal val="ppt_y"/>
                                          </p:val>
                                        </p:tav>
                                      </p:tavLst>
                                    </p:anim>
                                    <p:set>
                                      <p:cBhvr>
                                        <p:cTn id="113" dur="1" fill="hold">
                                          <p:stCondLst>
                                            <p:cond delay="1999"/>
                                          </p:stCondLst>
                                        </p:cTn>
                                        <p:tgtEl>
                                          <p:spTgt spid="5"/>
                                        </p:tgtEl>
                                        <p:attrNameLst>
                                          <p:attrName>style.visibility</p:attrName>
                                        </p:attrNameLst>
                                      </p:cBhvr>
                                      <p:to>
                                        <p:strVal val="hidden"/>
                                      </p:to>
                                    </p:set>
                                  </p:childTnLst>
                                </p:cTn>
                              </p:par>
                              <p:par>
                                <p:cTn id="114" presetID="2" presetClass="exit" presetSubtype="8" fill="hold" grpId="3" nodeType="withEffect">
                                  <p:stCondLst>
                                    <p:cond delay="0"/>
                                  </p:stCondLst>
                                  <p:childTnLst>
                                    <p:anim calcmode="lin" valueType="num">
                                      <p:cBhvr additive="base">
                                        <p:cTn id="115" dur="2000"/>
                                        <p:tgtEl>
                                          <p:spTgt spid="8"/>
                                        </p:tgtEl>
                                        <p:attrNameLst>
                                          <p:attrName>ppt_x</p:attrName>
                                        </p:attrNameLst>
                                      </p:cBhvr>
                                      <p:tavLst>
                                        <p:tav tm="0">
                                          <p:val>
                                            <p:strVal val="ppt_x"/>
                                          </p:val>
                                        </p:tav>
                                        <p:tav tm="100000">
                                          <p:val>
                                            <p:strVal val="0-ppt_w/2"/>
                                          </p:val>
                                        </p:tav>
                                      </p:tavLst>
                                    </p:anim>
                                    <p:anim calcmode="lin" valueType="num">
                                      <p:cBhvr additive="base">
                                        <p:cTn id="116" dur="2000"/>
                                        <p:tgtEl>
                                          <p:spTgt spid="8"/>
                                        </p:tgtEl>
                                        <p:attrNameLst>
                                          <p:attrName>ppt_y</p:attrName>
                                        </p:attrNameLst>
                                      </p:cBhvr>
                                      <p:tavLst>
                                        <p:tav tm="0">
                                          <p:val>
                                            <p:strVal val="ppt_y"/>
                                          </p:val>
                                        </p:tav>
                                        <p:tav tm="100000">
                                          <p:val>
                                            <p:strVal val="ppt_y"/>
                                          </p:val>
                                        </p:tav>
                                      </p:tavLst>
                                    </p:anim>
                                    <p:set>
                                      <p:cBhvr>
                                        <p:cTn id="117" dur="1" fill="hold">
                                          <p:stCondLst>
                                            <p:cond delay="1999"/>
                                          </p:stCondLst>
                                        </p:cTn>
                                        <p:tgtEl>
                                          <p:spTgt spid="8"/>
                                        </p:tgtEl>
                                        <p:attrNameLst>
                                          <p:attrName>style.visibility</p:attrName>
                                        </p:attrNameLst>
                                      </p:cBhvr>
                                      <p:to>
                                        <p:strVal val="hidden"/>
                                      </p:to>
                                    </p:set>
                                  </p:childTnLst>
                                </p:cTn>
                              </p:par>
                              <p:par>
                                <p:cTn id="118" presetID="2" presetClass="exit" presetSubtype="8" fill="hold" grpId="3" nodeType="withEffect">
                                  <p:stCondLst>
                                    <p:cond delay="0"/>
                                  </p:stCondLst>
                                  <p:childTnLst>
                                    <p:anim calcmode="lin" valueType="num">
                                      <p:cBhvr additive="base">
                                        <p:cTn id="119" dur="2000"/>
                                        <p:tgtEl>
                                          <p:spTgt spid="10"/>
                                        </p:tgtEl>
                                        <p:attrNameLst>
                                          <p:attrName>ppt_x</p:attrName>
                                        </p:attrNameLst>
                                      </p:cBhvr>
                                      <p:tavLst>
                                        <p:tav tm="0">
                                          <p:val>
                                            <p:strVal val="ppt_x"/>
                                          </p:val>
                                        </p:tav>
                                        <p:tav tm="100000">
                                          <p:val>
                                            <p:strVal val="0-ppt_w/2"/>
                                          </p:val>
                                        </p:tav>
                                      </p:tavLst>
                                    </p:anim>
                                    <p:anim calcmode="lin" valueType="num">
                                      <p:cBhvr additive="base">
                                        <p:cTn id="120" dur="2000"/>
                                        <p:tgtEl>
                                          <p:spTgt spid="10"/>
                                        </p:tgtEl>
                                        <p:attrNameLst>
                                          <p:attrName>ppt_y</p:attrName>
                                        </p:attrNameLst>
                                      </p:cBhvr>
                                      <p:tavLst>
                                        <p:tav tm="0">
                                          <p:val>
                                            <p:strVal val="ppt_y"/>
                                          </p:val>
                                        </p:tav>
                                        <p:tav tm="100000">
                                          <p:val>
                                            <p:strVal val="ppt_y"/>
                                          </p:val>
                                        </p:tav>
                                      </p:tavLst>
                                    </p:anim>
                                    <p:set>
                                      <p:cBhvr>
                                        <p:cTn id="121" dur="1" fill="hold">
                                          <p:stCondLst>
                                            <p:cond delay="1999"/>
                                          </p:stCondLst>
                                        </p:cTn>
                                        <p:tgtEl>
                                          <p:spTgt spid="10"/>
                                        </p:tgtEl>
                                        <p:attrNameLst>
                                          <p:attrName>style.visibility</p:attrName>
                                        </p:attrNameLst>
                                      </p:cBhvr>
                                      <p:to>
                                        <p:strVal val="hidden"/>
                                      </p:to>
                                    </p:set>
                                  </p:childTnLst>
                                </p:cTn>
                              </p:par>
                              <p:par>
                                <p:cTn id="122" presetID="2" presetClass="exit" presetSubtype="8" fill="hold" grpId="3" nodeType="withEffect">
                                  <p:stCondLst>
                                    <p:cond delay="0"/>
                                  </p:stCondLst>
                                  <p:childTnLst>
                                    <p:anim calcmode="lin" valueType="num">
                                      <p:cBhvr additive="base">
                                        <p:cTn id="123" dur="2000"/>
                                        <p:tgtEl>
                                          <p:spTgt spid="11"/>
                                        </p:tgtEl>
                                        <p:attrNameLst>
                                          <p:attrName>ppt_x</p:attrName>
                                        </p:attrNameLst>
                                      </p:cBhvr>
                                      <p:tavLst>
                                        <p:tav tm="0">
                                          <p:val>
                                            <p:strVal val="ppt_x"/>
                                          </p:val>
                                        </p:tav>
                                        <p:tav tm="100000">
                                          <p:val>
                                            <p:strVal val="0-ppt_w/2"/>
                                          </p:val>
                                        </p:tav>
                                      </p:tavLst>
                                    </p:anim>
                                    <p:anim calcmode="lin" valueType="num">
                                      <p:cBhvr additive="base">
                                        <p:cTn id="124" dur="2000"/>
                                        <p:tgtEl>
                                          <p:spTgt spid="11"/>
                                        </p:tgtEl>
                                        <p:attrNameLst>
                                          <p:attrName>ppt_y</p:attrName>
                                        </p:attrNameLst>
                                      </p:cBhvr>
                                      <p:tavLst>
                                        <p:tav tm="0">
                                          <p:val>
                                            <p:strVal val="ppt_y"/>
                                          </p:val>
                                        </p:tav>
                                        <p:tav tm="100000">
                                          <p:val>
                                            <p:strVal val="ppt_y"/>
                                          </p:val>
                                        </p:tav>
                                      </p:tavLst>
                                    </p:anim>
                                    <p:set>
                                      <p:cBhvr>
                                        <p:cTn id="125" dur="1" fill="hold">
                                          <p:stCondLst>
                                            <p:cond delay="1999"/>
                                          </p:stCondLst>
                                        </p:cTn>
                                        <p:tgtEl>
                                          <p:spTgt spid="11"/>
                                        </p:tgtEl>
                                        <p:attrNameLst>
                                          <p:attrName>style.visibility</p:attrName>
                                        </p:attrNameLst>
                                      </p:cBhvr>
                                      <p:to>
                                        <p:strVal val="hidden"/>
                                      </p:to>
                                    </p:set>
                                  </p:childTnLst>
                                </p:cTn>
                              </p:par>
                              <p:par>
                                <p:cTn id="126" presetID="2" presetClass="exit" presetSubtype="8" fill="hold" grpId="3" nodeType="withEffect">
                                  <p:stCondLst>
                                    <p:cond delay="0"/>
                                  </p:stCondLst>
                                  <p:childTnLst>
                                    <p:anim calcmode="lin" valueType="num">
                                      <p:cBhvr additive="base">
                                        <p:cTn id="127" dur="2000"/>
                                        <p:tgtEl>
                                          <p:spTgt spid="14"/>
                                        </p:tgtEl>
                                        <p:attrNameLst>
                                          <p:attrName>ppt_x</p:attrName>
                                        </p:attrNameLst>
                                      </p:cBhvr>
                                      <p:tavLst>
                                        <p:tav tm="0">
                                          <p:val>
                                            <p:strVal val="ppt_x"/>
                                          </p:val>
                                        </p:tav>
                                        <p:tav tm="100000">
                                          <p:val>
                                            <p:strVal val="0-ppt_w/2"/>
                                          </p:val>
                                        </p:tav>
                                      </p:tavLst>
                                    </p:anim>
                                    <p:anim calcmode="lin" valueType="num">
                                      <p:cBhvr additive="base">
                                        <p:cTn id="128" dur="2000"/>
                                        <p:tgtEl>
                                          <p:spTgt spid="14"/>
                                        </p:tgtEl>
                                        <p:attrNameLst>
                                          <p:attrName>ppt_y</p:attrName>
                                        </p:attrNameLst>
                                      </p:cBhvr>
                                      <p:tavLst>
                                        <p:tav tm="0">
                                          <p:val>
                                            <p:strVal val="ppt_y"/>
                                          </p:val>
                                        </p:tav>
                                        <p:tav tm="100000">
                                          <p:val>
                                            <p:strVal val="ppt_y"/>
                                          </p:val>
                                        </p:tav>
                                      </p:tavLst>
                                    </p:anim>
                                    <p:set>
                                      <p:cBhvr>
                                        <p:cTn id="129" dur="1" fill="hold">
                                          <p:stCondLst>
                                            <p:cond delay="1999"/>
                                          </p:stCondLst>
                                        </p:cTn>
                                        <p:tgtEl>
                                          <p:spTgt spid="14"/>
                                        </p:tgtEl>
                                        <p:attrNameLst>
                                          <p:attrName>style.visibility</p:attrName>
                                        </p:attrNameLst>
                                      </p:cBhvr>
                                      <p:to>
                                        <p:strVal val="hidden"/>
                                      </p:to>
                                    </p:set>
                                  </p:childTnLst>
                                </p:cTn>
                              </p:par>
                              <p:par>
                                <p:cTn id="130" presetID="23" presetClass="entr" presetSubtype="288"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 calcmode="lin" valueType="num">
                                      <p:cBhvr>
                                        <p:cTn id="132" dur="2000" fill="hold"/>
                                        <p:tgtEl>
                                          <p:spTgt spid="4"/>
                                        </p:tgtEl>
                                        <p:attrNameLst>
                                          <p:attrName>ppt_w</p:attrName>
                                        </p:attrNameLst>
                                      </p:cBhvr>
                                      <p:tavLst>
                                        <p:tav tm="0">
                                          <p:val>
                                            <p:strVal val="4/3*#ppt_w"/>
                                          </p:val>
                                        </p:tav>
                                        <p:tav tm="100000">
                                          <p:val>
                                            <p:strVal val="#ppt_w"/>
                                          </p:val>
                                        </p:tav>
                                      </p:tavLst>
                                    </p:anim>
                                    <p:anim calcmode="lin" valueType="num">
                                      <p:cBhvr>
                                        <p:cTn id="133" dur="2000" fill="hold"/>
                                        <p:tgtEl>
                                          <p:spTgt spid="4"/>
                                        </p:tgtEl>
                                        <p:attrNameLst>
                                          <p:attrName>ppt_h</p:attrName>
                                        </p:attrNameLst>
                                      </p:cBhvr>
                                      <p:tavLst>
                                        <p:tav tm="0">
                                          <p:val>
                                            <p:strVal val="4/3*#ppt_h"/>
                                          </p:val>
                                        </p:tav>
                                        <p:tav tm="100000">
                                          <p:val>
                                            <p:strVal val="#ppt_h"/>
                                          </p:val>
                                        </p:tav>
                                      </p:tavLst>
                                    </p:anim>
                                  </p:childTnLst>
                                </p:cTn>
                              </p:par>
                              <p:par>
                                <p:cTn id="134" presetID="16" presetClass="entr" presetSubtype="37"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Effect transition="in" filter="barn(outVertical)">
                                      <p:cBhvr>
                                        <p:cTn id="13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3">
                  <a:tint val="45000"/>
                  <a:satMod val="400000"/>
                </a:schemeClr>
              </a:duotone>
              <a:lum bright="-20000" contrast="30000"/>
            </a:blip>
            <a:stretch>
              <a:fillRect/>
            </a:stretch>
          </a:blipFill>
          <a:scene3d>
            <a:camera prst="orthographicFront"/>
            <a:lightRig rig="threePt" dir="t"/>
          </a:scene3d>
          <a:sp3d>
            <a:bevelT prst="angle"/>
          </a:sp3d>
        </p:spPr>
        <p:txBody>
          <a:bodyPr/>
          <a:lstStyle/>
          <a:p>
            <a:endParaRPr lang="es-ES" dirty="0"/>
          </a:p>
        </p:txBody>
      </p:sp>
      <p:pic>
        <p:nvPicPr>
          <p:cNvPr id="4" name="3 Imagen" descr="3251.jpg"/>
          <p:cNvPicPr>
            <a:picLocks noChangeAspect="1"/>
          </p:cNvPicPr>
          <p:nvPr/>
        </p:nvPicPr>
        <p:blipFill>
          <a:blip r:embed="rId3"/>
          <a:stretch>
            <a:fillRect/>
          </a:stretch>
        </p:blipFill>
        <p:spPr>
          <a:xfrm>
            <a:off x="1785918" y="0"/>
            <a:ext cx="5588963"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603299" y="6076560"/>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603299" y="5540315"/>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603299" y="5040249"/>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603299" y="4540183"/>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603299" y="4004859"/>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603299" y="3468614"/>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603299" y="2968548"/>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603299" y="2468482"/>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603298" y="1933156"/>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603298" y="1396911"/>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603298" y="896845"/>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603298" y="396779"/>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603298" y="-31824"/>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818535" y="6076561"/>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818535" y="5540316"/>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818535" y="5040250"/>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818535" y="4540184"/>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818535" y="4004860"/>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818535" y="3468615"/>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818535" y="2968549"/>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818535" y="2468483"/>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818534" y="1933157"/>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818534" y="1396912"/>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818534" y="896846"/>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818534" y="396780"/>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818534" y="-31823"/>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2">
                  <a:tint val="45000"/>
                  <a:satMod val="400000"/>
                </a:schemeClr>
              </a:duotone>
              <a:lum bright="-40000"/>
            </a:blip>
            <a:stretch>
              <a:fillRect/>
            </a:stretch>
          </a:blipFill>
          <a:scene3d>
            <a:camera prst="orthographicFront"/>
            <a:lightRig rig="threePt" dir="t"/>
          </a:scene3d>
          <a:sp3d>
            <a:bevelT prst="angle"/>
          </a:sp3d>
        </p:spPr>
        <p:txBody>
          <a:bodyPr/>
          <a:lstStyle/>
          <a:p>
            <a:endParaRPr lang="es-ES" dirty="0"/>
          </a:p>
        </p:txBody>
      </p:sp>
      <p:pic>
        <p:nvPicPr>
          <p:cNvPr id="4" name="3 Imagen" descr="25ddbb0da526.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Anillo"/>
          <p:cNvSpPr/>
          <p:nvPr/>
        </p:nvSpPr>
        <p:spPr>
          <a:xfrm>
            <a:off x="4000496" y="1000108"/>
            <a:ext cx="1500198" cy="1357322"/>
          </a:xfrm>
          <a:prstGeom prst="donut">
            <a:avLst/>
          </a:prstGeom>
          <a:blipFill>
            <a:blip r:embed="rId4">
              <a:duotone>
                <a:schemeClr val="accent2">
                  <a:shade val="45000"/>
                  <a:satMod val="135000"/>
                </a:schemeClr>
                <a:prstClr val="white"/>
              </a:duotone>
              <a:lum contrast="40000"/>
            </a:blip>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000496" y="3643314"/>
            <a:ext cx="1500198" cy="1428760"/>
          </a:xfrm>
          <a:prstGeom prst="donut">
            <a:avLst/>
          </a:prstGeom>
          <a:blipFill>
            <a:blip r:embed="rId4">
              <a:duotone>
                <a:schemeClr val="accent2">
                  <a:shade val="45000"/>
                  <a:satMod val="135000"/>
                </a:schemeClr>
                <a:prstClr val="white"/>
              </a:duotone>
              <a:lum contrast="40000"/>
            </a:blip>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928926" y="1428736"/>
            <a:ext cx="1428760" cy="1428760"/>
          </a:xfrm>
          <a:prstGeom prst="donut">
            <a:avLst/>
          </a:prstGeom>
          <a:blipFill>
            <a:blip r:embed="rId4">
              <a:duotone>
                <a:schemeClr val="accent2">
                  <a:shade val="45000"/>
                  <a:satMod val="135000"/>
                </a:schemeClr>
                <a:prstClr val="white"/>
              </a:duotone>
              <a:lum contrast="40000"/>
            </a:blip>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929190" y="1571612"/>
            <a:ext cx="1428760" cy="1428760"/>
          </a:xfrm>
          <a:prstGeom prst="donut">
            <a:avLst/>
          </a:prstGeom>
          <a:blipFill>
            <a:blip r:embed="rId4">
              <a:duotone>
                <a:schemeClr val="accent2">
                  <a:shade val="45000"/>
                  <a:satMod val="135000"/>
                </a:schemeClr>
                <a:prstClr val="white"/>
              </a:duotone>
              <a:lum contrast="40000"/>
            </a:blip>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5572132" y="2357430"/>
            <a:ext cx="1357322" cy="1357322"/>
          </a:xfrm>
          <a:prstGeom prst="donut">
            <a:avLst/>
          </a:prstGeom>
          <a:blipFill>
            <a:blip r:embed="rId4">
              <a:duotone>
                <a:schemeClr val="accent2">
                  <a:shade val="45000"/>
                  <a:satMod val="135000"/>
                </a:schemeClr>
                <a:prstClr val="white"/>
              </a:duotone>
              <a:lum contrast="40000"/>
            </a:blip>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5072066" y="3357562"/>
            <a:ext cx="1357322" cy="1357322"/>
          </a:xfrm>
          <a:prstGeom prst="donut">
            <a:avLst/>
          </a:prstGeom>
          <a:blipFill>
            <a:blip r:embed="rId4">
              <a:duotone>
                <a:schemeClr val="accent2">
                  <a:shade val="45000"/>
                  <a:satMod val="135000"/>
                </a:schemeClr>
                <a:prstClr val="white"/>
              </a:duotone>
              <a:lum contrast="40000"/>
            </a:blip>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500298" y="2500306"/>
            <a:ext cx="1428760" cy="1357322"/>
          </a:xfrm>
          <a:prstGeom prst="donut">
            <a:avLst/>
          </a:prstGeom>
          <a:blipFill>
            <a:blip r:embed="rId4">
              <a:duotone>
                <a:schemeClr val="accent2">
                  <a:shade val="45000"/>
                  <a:satMod val="135000"/>
                </a:schemeClr>
                <a:prstClr val="white"/>
              </a:duotone>
              <a:lum contrast="40000"/>
            </a:blip>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071802" y="3214686"/>
            <a:ext cx="1357322" cy="1357322"/>
          </a:xfrm>
          <a:prstGeom prst="donut">
            <a:avLst/>
          </a:prstGeom>
          <a:blipFill>
            <a:blip r:embed="rId4">
              <a:duotone>
                <a:schemeClr val="accent2">
                  <a:shade val="45000"/>
                  <a:satMod val="135000"/>
                </a:schemeClr>
                <a:prstClr val="white"/>
              </a:duotone>
              <a:lum contrast="40000"/>
            </a:blip>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2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plus(in)">
                                      <p:cBhvr>
                                        <p:cTn id="45" dur="2000"/>
                                        <p:tgtEl>
                                          <p:spTgt spid="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2000"/>
                                        <p:tgtEl>
                                          <p:spTgt spid="7"/>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plus(in)">
                                      <p:cBhvr>
                                        <p:cTn id="51" dur="2000"/>
                                        <p:tgtEl>
                                          <p:spTgt spid="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2000"/>
                                        <p:tgtEl>
                                          <p:spTgt spid="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2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2000"/>
                                        <p:tgtEl>
                                          <p:spTgt spid="11"/>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2000"/>
                                        <p:tgtEl>
                                          <p:spTgt spid="12"/>
                                        </p:tgtEl>
                                      </p:cBhvr>
                                    </p:animEffect>
                                  </p:childTnLst>
                                </p:cTn>
                              </p:par>
                              <p:par>
                                <p:cTn id="64" presetID="8" presetClass="emph" presetSubtype="0" fill="hold" grpId="2" nodeType="withEffect">
                                  <p:stCondLst>
                                    <p:cond delay="0"/>
                                  </p:stCondLst>
                                  <p:childTnLst>
                                    <p:animRot by="21600000">
                                      <p:cBhvr>
                                        <p:cTn id="65" dur="2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2000" fill="hold"/>
                                        <p:tgtEl>
                                          <p:spTgt spid="6"/>
                                        </p:tgtEl>
                                        <p:attrNameLst>
                                          <p:attrName>r</p:attrName>
                                        </p:attrNameLst>
                                      </p:cBhvr>
                                    </p:animRot>
                                  </p:childTnLst>
                                </p:cTn>
                              </p:par>
                              <p:par>
                                <p:cTn id="68" presetID="8" presetClass="emph" presetSubtype="0" fill="hold" grpId="2" nodeType="withEffect">
                                  <p:stCondLst>
                                    <p:cond delay="0"/>
                                  </p:stCondLst>
                                  <p:childTnLst>
                                    <p:animRot by="21600000">
                                      <p:cBhvr>
                                        <p:cTn id="69" dur="2000" fill="hold"/>
                                        <p:tgtEl>
                                          <p:spTgt spid="7"/>
                                        </p:tgtEl>
                                        <p:attrNameLst>
                                          <p:attrName>r</p:attrName>
                                        </p:attrNameLst>
                                      </p:cBhvr>
                                    </p:animRot>
                                  </p:childTnLst>
                                </p:cTn>
                              </p:par>
                              <p:par>
                                <p:cTn id="70" presetID="8" presetClass="emph" presetSubtype="0" fill="hold" grpId="2" nodeType="withEffect">
                                  <p:stCondLst>
                                    <p:cond delay="0"/>
                                  </p:stCondLst>
                                  <p:childTnLst>
                                    <p:animRot by="21600000">
                                      <p:cBhvr>
                                        <p:cTn id="71" dur="2000" fill="hold"/>
                                        <p:tgtEl>
                                          <p:spTgt spid="8"/>
                                        </p:tgtEl>
                                        <p:attrNameLst>
                                          <p:attrName>r</p:attrName>
                                        </p:attrNameLst>
                                      </p:cBhvr>
                                    </p:animRot>
                                  </p:childTnLst>
                                </p:cTn>
                              </p:par>
                              <p:par>
                                <p:cTn id="72" presetID="8" presetClass="emph" presetSubtype="0" fill="hold" grpId="2" nodeType="withEffect">
                                  <p:stCondLst>
                                    <p:cond delay="0"/>
                                  </p:stCondLst>
                                  <p:childTnLst>
                                    <p:animRot by="21600000">
                                      <p:cBhvr>
                                        <p:cTn id="73" dur="2000" fill="hold"/>
                                        <p:tgtEl>
                                          <p:spTgt spid="9"/>
                                        </p:tgtEl>
                                        <p:attrNameLst>
                                          <p:attrName>r</p:attrName>
                                        </p:attrNameLst>
                                      </p:cBhvr>
                                    </p:animRot>
                                  </p:childTnLst>
                                </p:cTn>
                              </p:par>
                              <p:par>
                                <p:cTn id="74" presetID="8" presetClass="emph" presetSubtype="0" fill="hold" grpId="2" nodeType="withEffect">
                                  <p:stCondLst>
                                    <p:cond delay="0"/>
                                  </p:stCondLst>
                                  <p:childTnLst>
                                    <p:animRot by="21600000">
                                      <p:cBhvr>
                                        <p:cTn id="75" dur="2000" fill="hold"/>
                                        <p:tgtEl>
                                          <p:spTgt spid="10"/>
                                        </p:tgtEl>
                                        <p:attrNameLst>
                                          <p:attrName>r</p:attrName>
                                        </p:attrNameLst>
                                      </p:cBhvr>
                                    </p:animRot>
                                  </p:childTnLst>
                                </p:cTn>
                              </p:par>
                              <p:par>
                                <p:cTn id="76" presetID="8" presetClass="emph" presetSubtype="0" fill="hold" grpId="2" nodeType="withEffect">
                                  <p:stCondLst>
                                    <p:cond delay="0"/>
                                  </p:stCondLst>
                                  <p:childTnLst>
                                    <p:animRot by="21600000">
                                      <p:cBhvr>
                                        <p:cTn id="77" dur="2000" fill="hold"/>
                                        <p:tgtEl>
                                          <p:spTgt spid="11"/>
                                        </p:tgtEl>
                                        <p:attrNameLst>
                                          <p:attrName>r</p:attrName>
                                        </p:attrNameLst>
                                      </p:cBhvr>
                                    </p:animRot>
                                  </p:childTnLst>
                                </p:cTn>
                              </p:par>
                              <p:par>
                                <p:cTn id="78" presetID="8" presetClass="emph" presetSubtype="0" fill="hold" grpId="2" nodeType="withEffect">
                                  <p:stCondLst>
                                    <p:cond delay="0"/>
                                  </p:stCondLst>
                                  <p:childTnLst>
                                    <p:animRot by="21600000">
                                      <p:cBhvr>
                                        <p:cTn id="79" dur="2000" fill="hold"/>
                                        <p:tgtEl>
                                          <p:spTgt spid="12"/>
                                        </p:tgtEl>
                                        <p:attrNameLst>
                                          <p:attrName>r</p:attrName>
                                        </p:attrNameLst>
                                      </p:cBhvr>
                                    </p:animRot>
                                  </p:childTnLst>
                                </p:cTn>
                              </p:par>
                            </p:childTnLst>
                          </p:cTn>
                        </p:par>
                        <p:par>
                          <p:cTn id="80" fill="hold">
                            <p:stCondLst>
                              <p:cond delay="2000"/>
                            </p:stCondLst>
                            <p:childTnLst>
                              <p:par>
                                <p:cTn id="81" presetID="2" presetClass="exit" presetSubtype="4" fill="hold" grpId="3"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ppt_x"/>
                                          </p:val>
                                        </p:tav>
                                      </p:tavLst>
                                    </p:anim>
                                    <p:anim calcmode="lin" valueType="num">
                                      <p:cBhvr additive="base">
                                        <p:cTn id="83" dur="2000"/>
                                        <p:tgtEl>
                                          <p:spTgt spid="5"/>
                                        </p:tgtEl>
                                        <p:attrNameLst>
                                          <p:attrName>ppt_y</p:attrName>
                                        </p:attrNameLst>
                                      </p:cBhvr>
                                      <p:tavLst>
                                        <p:tav tm="0">
                                          <p:val>
                                            <p:strVal val="ppt_y"/>
                                          </p:val>
                                        </p:tav>
                                        <p:tav tm="100000">
                                          <p:val>
                                            <p:strVal val="1+ppt_h/2"/>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1" fill="hold" grpId="3" nodeType="withEffect">
                                  <p:stCondLst>
                                    <p:cond delay="0"/>
                                  </p:stCondLst>
                                  <p:childTnLst>
                                    <p:anim calcmode="lin" valueType="num">
                                      <p:cBhvr additive="base">
                                        <p:cTn id="86" dur="2000"/>
                                        <p:tgtEl>
                                          <p:spTgt spid="6"/>
                                        </p:tgtEl>
                                        <p:attrNameLst>
                                          <p:attrName>ppt_x</p:attrName>
                                        </p:attrNameLst>
                                      </p:cBhvr>
                                      <p:tavLst>
                                        <p:tav tm="0">
                                          <p:val>
                                            <p:strVal val="ppt_x"/>
                                          </p:val>
                                        </p:tav>
                                        <p:tav tm="100000">
                                          <p:val>
                                            <p:strVal val="ppt_x"/>
                                          </p:val>
                                        </p:tav>
                                      </p:tavLst>
                                    </p:anim>
                                    <p:anim calcmode="lin" valueType="num">
                                      <p:cBhvr additive="base">
                                        <p:cTn id="87" dur="2000"/>
                                        <p:tgtEl>
                                          <p:spTgt spid="6"/>
                                        </p:tgtEl>
                                        <p:attrNameLst>
                                          <p:attrName>ppt_y</p:attrName>
                                        </p:attrNameLst>
                                      </p:cBhvr>
                                      <p:tavLst>
                                        <p:tav tm="0">
                                          <p:val>
                                            <p:strVal val="ppt_y"/>
                                          </p:val>
                                        </p:tav>
                                        <p:tav tm="100000">
                                          <p:val>
                                            <p:strVal val="0-ppt_h/2"/>
                                          </p:val>
                                        </p:tav>
                                      </p:tavLst>
                                    </p:anim>
                                    <p:set>
                                      <p:cBhvr>
                                        <p:cTn id="88" dur="1" fill="hold">
                                          <p:stCondLst>
                                            <p:cond delay="1999"/>
                                          </p:stCondLst>
                                        </p:cTn>
                                        <p:tgtEl>
                                          <p:spTgt spid="6"/>
                                        </p:tgtEl>
                                        <p:attrNameLst>
                                          <p:attrName>style.visibility</p:attrName>
                                        </p:attrNameLst>
                                      </p:cBhvr>
                                      <p:to>
                                        <p:strVal val="hidden"/>
                                      </p:to>
                                    </p:set>
                                  </p:childTnLst>
                                </p:cTn>
                              </p:par>
                              <p:par>
                                <p:cTn id="89" presetID="2" presetClass="exit" presetSubtype="6" fill="hold" grpId="3" nodeType="withEffect">
                                  <p:stCondLst>
                                    <p:cond delay="0"/>
                                  </p:stCondLst>
                                  <p:childTnLst>
                                    <p:anim calcmode="lin" valueType="num">
                                      <p:cBhvr additive="base">
                                        <p:cTn id="90" dur="2000"/>
                                        <p:tgtEl>
                                          <p:spTgt spid="7"/>
                                        </p:tgtEl>
                                        <p:attrNameLst>
                                          <p:attrName>ppt_x</p:attrName>
                                        </p:attrNameLst>
                                      </p:cBhvr>
                                      <p:tavLst>
                                        <p:tav tm="0">
                                          <p:val>
                                            <p:strVal val="ppt_x"/>
                                          </p:val>
                                        </p:tav>
                                        <p:tav tm="100000">
                                          <p:val>
                                            <p:strVal val="1+ppt_w/2"/>
                                          </p:val>
                                        </p:tav>
                                      </p:tavLst>
                                    </p:anim>
                                    <p:anim calcmode="lin" valueType="num">
                                      <p:cBhvr additive="base">
                                        <p:cTn id="91" dur="2000"/>
                                        <p:tgtEl>
                                          <p:spTgt spid="7"/>
                                        </p:tgtEl>
                                        <p:attrNameLst>
                                          <p:attrName>ppt_y</p:attrName>
                                        </p:attrNameLst>
                                      </p:cBhvr>
                                      <p:tavLst>
                                        <p:tav tm="0">
                                          <p:val>
                                            <p:strVal val="ppt_y"/>
                                          </p:val>
                                        </p:tav>
                                        <p:tav tm="100000">
                                          <p:val>
                                            <p:strVal val="1+ppt_h/2"/>
                                          </p:val>
                                        </p:tav>
                                      </p:tavLst>
                                    </p:anim>
                                    <p:set>
                                      <p:cBhvr>
                                        <p:cTn id="92" dur="1" fill="hold">
                                          <p:stCondLst>
                                            <p:cond delay="1999"/>
                                          </p:stCondLst>
                                        </p:cTn>
                                        <p:tgtEl>
                                          <p:spTgt spid="7"/>
                                        </p:tgtEl>
                                        <p:attrNameLst>
                                          <p:attrName>style.visibility</p:attrName>
                                        </p:attrNameLst>
                                      </p:cBhvr>
                                      <p:to>
                                        <p:strVal val="hidden"/>
                                      </p:to>
                                    </p:set>
                                  </p:childTnLst>
                                </p:cTn>
                              </p:par>
                              <p:par>
                                <p:cTn id="93" presetID="2" presetClass="exit" presetSubtype="12" fill="hold" grpId="3" nodeType="withEffect">
                                  <p:stCondLst>
                                    <p:cond delay="0"/>
                                  </p:stCondLst>
                                  <p:childTnLst>
                                    <p:anim calcmode="lin" valueType="num">
                                      <p:cBhvr additive="base">
                                        <p:cTn id="94" dur="2000"/>
                                        <p:tgtEl>
                                          <p:spTgt spid="8"/>
                                        </p:tgtEl>
                                        <p:attrNameLst>
                                          <p:attrName>ppt_x</p:attrName>
                                        </p:attrNameLst>
                                      </p:cBhvr>
                                      <p:tavLst>
                                        <p:tav tm="0">
                                          <p:val>
                                            <p:strVal val="ppt_x"/>
                                          </p:val>
                                        </p:tav>
                                        <p:tav tm="100000">
                                          <p:val>
                                            <p:strVal val="0-ppt_w/2"/>
                                          </p:val>
                                        </p:tav>
                                      </p:tavLst>
                                    </p:anim>
                                    <p:anim calcmode="lin" valueType="num">
                                      <p:cBhvr additive="base">
                                        <p:cTn id="95" dur="2000"/>
                                        <p:tgtEl>
                                          <p:spTgt spid="8"/>
                                        </p:tgtEl>
                                        <p:attrNameLst>
                                          <p:attrName>ppt_y</p:attrName>
                                        </p:attrNameLst>
                                      </p:cBhvr>
                                      <p:tavLst>
                                        <p:tav tm="0">
                                          <p:val>
                                            <p:strVal val="ppt_y"/>
                                          </p:val>
                                        </p:tav>
                                        <p:tav tm="100000">
                                          <p:val>
                                            <p:strVal val="1+ppt_h/2"/>
                                          </p:val>
                                        </p:tav>
                                      </p:tavLst>
                                    </p:anim>
                                    <p:set>
                                      <p:cBhvr>
                                        <p:cTn id="96" dur="1" fill="hold">
                                          <p:stCondLst>
                                            <p:cond delay="1999"/>
                                          </p:stCondLst>
                                        </p:cTn>
                                        <p:tgtEl>
                                          <p:spTgt spid="8"/>
                                        </p:tgtEl>
                                        <p:attrNameLst>
                                          <p:attrName>style.visibility</p:attrName>
                                        </p:attrNameLst>
                                      </p:cBhvr>
                                      <p:to>
                                        <p:strVal val="hidden"/>
                                      </p:to>
                                    </p:set>
                                  </p:childTnLst>
                                </p:cTn>
                              </p:par>
                              <p:par>
                                <p:cTn id="97" presetID="2" presetClass="exit" presetSubtype="8" fill="hold" grpId="3"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0-ppt_w/2"/>
                                          </p:val>
                                        </p:tav>
                                      </p:tavLst>
                                    </p:anim>
                                    <p:anim calcmode="lin" valueType="num">
                                      <p:cBhvr additive="base">
                                        <p:cTn id="99" dur="2000"/>
                                        <p:tgtEl>
                                          <p:spTgt spid="9"/>
                                        </p:tgtEl>
                                        <p:attrNameLst>
                                          <p:attrName>ppt_y</p:attrName>
                                        </p:attrNameLst>
                                      </p:cBhvr>
                                      <p:tavLst>
                                        <p:tav tm="0">
                                          <p:val>
                                            <p:strVal val="ppt_y"/>
                                          </p:val>
                                        </p:tav>
                                        <p:tav tm="100000">
                                          <p:val>
                                            <p:strVal val="ppt_y"/>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9" fill="hold" grpId="3" nodeType="withEffect">
                                  <p:stCondLst>
                                    <p:cond delay="0"/>
                                  </p:stCondLst>
                                  <p:childTnLst>
                                    <p:anim calcmode="lin" valueType="num">
                                      <p:cBhvr additive="base">
                                        <p:cTn id="102" dur="2000"/>
                                        <p:tgtEl>
                                          <p:spTgt spid="10"/>
                                        </p:tgtEl>
                                        <p:attrNameLst>
                                          <p:attrName>ppt_x</p:attrName>
                                        </p:attrNameLst>
                                      </p:cBhvr>
                                      <p:tavLst>
                                        <p:tav tm="0">
                                          <p:val>
                                            <p:strVal val="ppt_x"/>
                                          </p:val>
                                        </p:tav>
                                        <p:tav tm="100000">
                                          <p:val>
                                            <p:strVal val="0-ppt_w/2"/>
                                          </p:val>
                                        </p:tav>
                                      </p:tavLst>
                                    </p:anim>
                                    <p:anim calcmode="lin" valueType="num">
                                      <p:cBhvr additive="base">
                                        <p:cTn id="103" dur="2000"/>
                                        <p:tgtEl>
                                          <p:spTgt spid="10"/>
                                        </p:tgtEl>
                                        <p:attrNameLst>
                                          <p:attrName>ppt_y</p:attrName>
                                        </p:attrNameLst>
                                      </p:cBhvr>
                                      <p:tavLst>
                                        <p:tav tm="0">
                                          <p:val>
                                            <p:strVal val="ppt_y"/>
                                          </p:val>
                                        </p:tav>
                                        <p:tav tm="100000">
                                          <p:val>
                                            <p:strVal val="0-ppt_h/2"/>
                                          </p:val>
                                        </p:tav>
                                      </p:tavLst>
                                    </p:anim>
                                    <p:set>
                                      <p:cBhvr>
                                        <p:cTn id="104" dur="1" fill="hold">
                                          <p:stCondLst>
                                            <p:cond delay="1999"/>
                                          </p:stCondLst>
                                        </p:cTn>
                                        <p:tgtEl>
                                          <p:spTgt spid="10"/>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2000"/>
                                        <p:tgtEl>
                                          <p:spTgt spid="11"/>
                                        </p:tgtEl>
                                        <p:attrNameLst>
                                          <p:attrName>ppt_x</p:attrName>
                                        </p:attrNameLst>
                                      </p:cBhvr>
                                      <p:tavLst>
                                        <p:tav tm="0">
                                          <p:val>
                                            <p:strVal val="ppt_x"/>
                                          </p:val>
                                        </p:tav>
                                        <p:tav tm="100000">
                                          <p:val>
                                            <p:strVal val="1+ppt_w/2"/>
                                          </p:val>
                                        </p:tav>
                                      </p:tavLst>
                                    </p:anim>
                                    <p:anim calcmode="lin" valueType="num">
                                      <p:cBhvr additive="base">
                                        <p:cTn id="107" dur="2000"/>
                                        <p:tgtEl>
                                          <p:spTgt spid="11"/>
                                        </p:tgtEl>
                                        <p:attrNameLst>
                                          <p:attrName>ppt_y</p:attrName>
                                        </p:attrNameLst>
                                      </p:cBhvr>
                                      <p:tavLst>
                                        <p:tav tm="0">
                                          <p:val>
                                            <p:strVal val="ppt_y"/>
                                          </p:val>
                                        </p:tav>
                                        <p:tav tm="100000">
                                          <p:val>
                                            <p:strVal val="ppt_y"/>
                                          </p:val>
                                        </p:tav>
                                      </p:tavLst>
                                    </p:anim>
                                    <p:set>
                                      <p:cBhvr>
                                        <p:cTn id="108" dur="1" fill="hold">
                                          <p:stCondLst>
                                            <p:cond delay="1999"/>
                                          </p:stCondLst>
                                        </p:cTn>
                                        <p:tgtEl>
                                          <p:spTgt spid="11"/>
                                        </p:tgtEl>
                                        <p:attrNameLst>
                                          <p:attrName>style.visibility</p:attrName>
                                        </p:attrNameLst>
                                      </p:cBhvr>
                                      <p:to>
                                        <p:strVal val="hidden"/>
                                      </p:to>
                                    </p:set>
                                  </p:childTnLst>
                                </p:cTn>
                              </p:par>
                              <p:par>
                                <p:cTn id="109" presetID="2" presetClass="exit" presetSubtype="3" fill="hold" grpId="3"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1+ppt_w/2"/>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2000" fill="hold"/>
                                        <p:tgtEl>
                                          <p:spTgt spid="4"/>
                                        </p:tgtEl>
                                        <p:attrNameLst>
                                          <p:attrName>ppt_w</p:attrName>
                                        </p:attrNameLst>
                                      </p:cBhvr>
                                      <p:tavLst>
                                        <p:tav tm="0">
                                          <p:val>
                                            <p:strVal val="2/3*#ppt_w"/>
                                          </p:val>
                                        </p:tav>
                                        <p:tav tm="100000">
                                          <p:val>
                                            <p:strVal val="#ppt_w"/>
                                          </p:val>
                                        </p:tav>
                                      </p:tavLst>
                                    </p:anim>
                                    <p:anim calcmode="lin" valueType="num">
                                      <p:cBhvr>
                                        <p:cTn id="116" dur="2000" fill="hold"/>
                                        <p:tgtEl>
                                          <p:spTgt spid="4"/>
                                        </p:tgtEl>
                                        <p:attrNameLst>
                                          <p:attrName>ppt_h</p:attrName>
                                        </p:attrNameLst>
                                      </p:cBhvr>
                                      <p:tavLst>
                                        <p:tav tm="0">
                                          <p:val>
                                            <p:strVal val="2/3*#ppt_h"/>
                                          </p:val>
                                        </p:tav>
                                        <p:tav tm="100000">
                                          <p:val>
                                            <p:strVal val="#ppt_h"/>
                                          </p:val>
                                        </p:tav>
                                      </p:tavLst>
                                    </p:anim>
                                  </p:childTnLst>
                                </p:cTn>
                              </p:par>
                              <p:par>
                                <p:cTn id="117" presetID="6"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circle(out)">
                                      <p:cBhvr>
                                        <p:cTn id="1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006600">
                  <a:tint val="45000"/>
                  <a:satMod val="400000"/>
                </a:srgbClr>
              </a:duotone>
              <a:lum contrast="40000"/>
            </a:blip>
            <a:stretch>
              <a:fillRect/>
            </a:stretch>
          </a:blipFill>
          <a:scene3d>
            <a:camera prst="orthographicFront"/>
            <a:lightRig rig="threePt" dir="t"/>
          </a:scene3d>
          <a:sp3d>
            <a:bevelT prst="angle"/>
          </a:sp3d>
        </p:spPr>
        <p:txBody>
          <a:bodyPr/>
          <a:lstStyle/>
          <a:p>
            <a:endParaRPr lang="es-ES" dirty="0"/>
          </a:p>
        </p:txBody>
      </p:sp>
      <p:pic>
        <p:nvPicPr>
          <p:cNvPr id="4" name="3 Imagen" descr="8444819707_87063c18f1_b.jpg"/>
          <p:cNvPicPr>
            <a:picLocks noChangeAspect="1"/>
          </p:cNvPicPr>
          <p:nvPr/>
        </p:nvPicPr>
        <p:blipFill>
          <a:blip r:embed="rId3"/>
          <a:stretch>
            <a:fillRect/>
          </a:stretch>
        </p:blipFill>
        <p:spPr>
          <a:xfrm>
            <a:off x="1428728" y="0"/>
            <a:ext cx="6159270"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388984" y="6076560"/>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88984" y="5540315"/>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88984" y="5040249"/>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88984" y="4540183"/>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88984" y="4004859"/>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88984" y="3468614"/>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88984" y="2968548"/>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88984" y="2468482"/>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88983" y="1933156"/>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88983" y="1396911"/>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88983" y="896845"/>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88983" y="396779"/>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388983" y="-31824"/>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032849" y="6076561"/>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032849" y="5540316"/>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032849" y="5040250"/>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032849" y="4540184"/>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032849" y="4004860"/>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032849" y="3468615"/>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032849" y="2968549"/>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032849" y="2468483"/>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032848" y="1933157"/>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032848" y="1396912"/>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032848" y="896846"/>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032848" y="396780"/>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032848" y="-31823"/>
            <a:ext cx="749615" cy="813264"/>
          </a:xfrm>
          <a:prstGeom prst="chevron">
            <a:avLst>
              <a:gd name="adj" fmla="val 51548"/>
            </a:avLst>
          </a:prstGeom>
          <a:blipFill>
            <a:blip r:embed="rId2">
              <a:duotone>
                <a:prstClr val="black"/>
                <a:schemeClr val="accent3">
                  <a:tint val="45000"/>
                  <a:satMod val="400000"/>
                </a:schemeClr>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a:scene3d>
            <a:camera prst="orthographicFront"/>
            <a:lightRig rig="threePt" dir="t"/>
          </a:scene3d>
          <a:sp3d>
            <a:bevelT prst="angle"/>
          </a:sp3d>
        </p:spPr>
        <p:txBody>
          <a:bodyPr/>
          <a:lstStyle/>
          <a:p>
            <a:endParaRPr lang="es-ES" dirty="0"/>
          </a:p>
        </p:txBody>
      </p:sp>
      <p:pic>
        <p:nvPicPr>
          <p:cNvPr id="4" name="3 Imagen" descr="1311.jpg"/>
          <p:cNvPicPr>
            <a:picLocks noChangeAspect="1"/>
          </p:cNvPicPr>
          <p:nvPr/>
        </p:nvPicPr>
        <p:blipFill>
          <a:blip r:embed="rId3"/>
          <a:stretch>
            <a:fillRect/>
          </a:stretch>
        </p:blipFill>
        <p:spPr>
          <a:xfrm>
            <a:off x="1714480" y="0"/>
            <a:ext cx="5511161" cy="6858000"/>
          </a:xfrm>
          <a:prstGeom prst="rect">
            <a:avLst/>
          </a:prstGeom>
          <a:blipFill dpi="0" rotWithShape="1">
            <a:blip r:embed="rId4"/>
            <a:srcRect/>
            <a:stretch>
              <a:fillRect/>
            </a:stretch>
          </a:blipFill>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531860" y="6076560"/>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531860" y="5540315"/>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531860" y="5040249"/>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531860" y="4540183"/>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531860" y="4004859"/>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531860" y="3468614"/>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531860" y="2968548"/>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531860" y="2468482"/>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531859" y="1933156"/>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531859" y="1396911"/>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531859" y="896845"/>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531859" y="396779"/>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531859" y="-31824"/>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675659" y="6076561"/>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675659" y="5540316"/>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675659" y="5040250"/>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675659" y="4540184"/>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675659" y="4004860"/>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675659" y="3468615"/>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675659" y="2968549"/>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675659" y="2468483"/>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675658" y="1933157"/>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675658" y="1396912"/>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675658" y="896846"/>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675658" y="396780"/>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675658" y="-31823"/>
            <a:ext cx="749615" cy="813264"/>
          </a:xfrm>
          <a:prstGeom prst="chevron">
            <a:avLst>
              <a:gd name="adj" fmla="val 51548"/>
            </a:avLst>
          </a:prstGeom>
          <a:blipFill>
            <a:blip r:embed="rId4">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stretch>
              <a:fillRect/>
            </a:stretch>
          </a:blipFill>
          <a:scene3d>
            <a:camera prst="orthographicFront"/>
            <a:lightRig rig="threePt" dir="t"/>
          </a:scene3d>
          <a:sp3d>
            <a:bevelT prst="angle"/>
          </a:sp3d>
        </p:spPr>
        <p:txBody>
          <a:bodyPr/>
          <a:lstStyle/>
          <a:p>
            <a:endParaRPr lang="es-ES" dirty="0"/>
          </a:p>
        </p:txBody>
      </p:sp>
      <p:pic>
        <p:nvPicPr>
          <p:cNvPr id="4" name="3 Imagen" descr="8494929072_2b3bf4fd5f_b.jpg"/>
          <p:cNvPicPr>
            <a:picLocks noChangeAspect="1"/>
          </p:cNvPicPr>
          <p:nvPr/>
        </p:nvPicPr>
        <p:blipFill>
          <a:blip r:embed="rId3"/>
          <a:stretch>
            <a:fillRect/>
          </a:stretch>
        </p:blipFill>
        <p:spPr>
          <a:xfrm>
            <a:off x="1214414" y="0"/>
            <a:ext cx="6643734"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317546" y="6076560"/>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17546" y="5540315"/>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17546" y="5040249"/>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17546" y="4540183"/>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17546" y="4004859"/>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17546" y="3468614"/>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17546" y="2968548"/>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17546" y="2468482"/>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17545" y="1933156"/>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17545" y="1396911"/>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17545" y="896845"/>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17545" y="396779"/>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317545" y="-31824"/>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104287" y="6076561"/>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104287" y="5540316"/>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104287" y="5040250"/>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104287" y="4540184"/>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104287" y="4004860"/>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104287" y="3468615"/>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104287" y="2968549"/>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104287" y="2468483"/>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104286" y="1933157"/>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104286" y="1396912"/>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104286" y="896846"/>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104286" y="396780"/>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104286" y="-31823"/>
            <a:ext cx="749615" cy="813264"/>
          </a:xfrm>
          <a:prstGeom prst="chevron">
            <a:avLst>
              <a:gd name="adj" fmla="val 51548"/>
            </a:avLst>
          </a:prstGeom>
          <a:blipFill>
            <a:blip r:embed="rId2">
              <a:duotone>
                <a:prstClr val="black"/>
                <a:srgbClr val="D9C3A5">
                  <a:tint val="50000"/>
                  <a:satMod val="18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6">
                  <a:tint val="45000"/>
                  <a:satMod val="400000"/>
                </a:schemeClr>
              </a:duotone>
            </a:blip>
            <a:stretch>
              <a:fillRect/>
            </a:stretch>
          </a:blipFill>
          <a:scene3d>
            <a:camera prst="orthographicFront"/>
            <a:lightRig rig="threePt" dir="t"/>
          </a:scene3d>
          <a:sp3d>
            <a:bevelT prst="angle"/>
          </a:sp3d>
        </p:spPr>
        <p:txBody>
          <a:bodyPr/>
          <a:lstStyle/>
          <a:p>
            <a:endParaRPr lang="es-ES" dirty="0"/>
          </a:p>
        </p:txBody>
      </p:sp>
      <p:pic>
        <p:nvPicPr>
          <p:cNvPr id="4" name="3 Imagen" descr="98d7ae4c69eb.jpg"/>
          <p:cNvPicPr>
            <a:picLocks noChangeAspect="1"/>
          </p:cNvPicPr>
          <p:nvPr/>
        </p:nvPicPr>
        <p:blipFill>
          <a:blip r:embed="rId3"/>
          <a:stretch>
            <a:fillRect/>
          </a:stretch>
        </p:blipFill>
        <p:spPr>
          <a:xfrm>
            <a:off x="0" y="0"/>
            <a:ext cx="9323798" cy="6858000"/>
          </a:xfrm>
          <a:prstGeom prst="rect">
            <a:avLst/>
          </a:prstGeom>
          <a:ln>
            <a:noFill/>
          </a:ln>
          <a:effectLst>
            <a:outerShdw blurRad="292100" dist="139700" dir="2700000" algn="tl" rotWithShape="0">
              <a:srgbClr val="333333">
                <a:alpha val="65000"/>
              </a:srgbClr>
            </a:outerShdw>
          </a:effectLst>
        </p:spPr>
      </p:pic>
      <p:sp>
        <p:nvSpPr>
          <p:cNvPr id="5" name="4 Rombo"/>
          <p:cNvSpPr/>
          <p:nvPr/>
        </p:nvSpPr>
        <p:spPr>
          <a:xfrm>
            <a:off x="3000364" y="0"/>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3000364" y="785794"/>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000364" y="1500198"/>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000364" y="2285992"/>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928926" y="3000396"/>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928926" y="3786190"/>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928926" y="4500594"/>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928926" y="5286388"/>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929190" y="0"/>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4929190" y="785794"/>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4929190" y="1500198"/>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4929190" y="2285992"/>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4857752" y="3000396"/>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4857752" y="3786190"/>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857752" y="4500594"/>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857752" y="5286388"/>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8" presetClass="emph" presetSubtype="0" fill="hold" grpId="1" nodeType="withEffect">
                                  <p:stCondLst>
                                    <p:cond delay="0"/>
                                  </p:stCondLst>
                                  <p:childTnLst>
                                    <p:animRot by="21600000">
                                      <p:cBhvr>
                                        <p:cTn id="12" dur="3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3000"/>
                                        <p:tgtEl>
                                          <p:spTgt spid="6"/>
                                        </p:tgtEl>
                                      </p:cBhvr>
                                    </p:animEffect>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3000"/>
                                        <p:tgtEl>
                                          <p:spTgt spid="7"/>
                                        </p:tgtEl>
                                      </p:cBhvr>
                                    </p:animEffect>
                                  </p:childTnLst>
                                </p:cTn>
                              </p:par>
                              <p:par>
                                <p:cTn id="21" presetID="8" presetClass="emph" presetSubtype="0" fill="hold" grpId="1" nodeType="withEffect">
                                  <p:stCondLst>
                                    <p:cond delay="0"/>
                                  </p:stCondLst>
                                  <p:childTnLst>
                                    <p:animRot by="21600000">
                                      <p:cBhvr>
                                        <p:cTn id="22" dur="3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8" presetClass="emph" presetSubtype="0" fill="hold" grpId="1" nodeType="withEffect">
                                  <p:stCondLst>
                                    <p:cond delay="0"/>
                                  </p:stCondLst>
                                  <p:childTnLst>
                                    <p:animRot by="21600000">
                                      <p:cBhvr>
                                        <p:cTn id="27" dur="3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3000"/>
                                        <p:tgtEl>
                                          <p:spTgt spid="9"/>
                                        </p:tgtEl>
                                      </p:cBhvr>
                                    </p:animEffect>
                                  </p:childTnLst>
                                </p:cTn>
                              </p:par>
                              <p:par>
                                <p:cTn id="31" presetID="8" presetClass="emph" presetSubtype="0" fill="hold" grpId="1" nodeType="withEffect">
                                  <p:stCondLst>
                                    <p:cond delay="0"/>
                                  </p:stCondLst>
                                  <p:childTnLst>
                                    <p:animRot by="21600000">
                                      <p:cBhvr>
                                        <p:cTn id="32" dur="3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3000"/>
                                        <p:tgtEl>
                                          <p:spTgt spid="10"/>
                                        </p:tgtEl>
                                      </p:cBhvr>
                                    </p:animEffect>
                                  </p:childTnLst>
                                </p:cTn>
                              </p:par>
                              <p:par>
                                <p:cTn id="36" presetID="8" presetClass="emph" presetSubtype="0" fill="hold" grpId="1" nodeType="withEffect">
                                  <p:stCondLst>
                                    <p:cond delay="0"/>
                                  </p:stCondLst>
                                  <p:childTnLst>
                                    <p:animRot by="21600000">
                                      <p:cBhvr>
                                        <p:cTn id="37" dur="3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3000"/>
                                        <p:tgtEl>
                                          <p:spTgt spid="11"/>
                                        </p:tgtEl>
                                      </p:cBhvr>
                                    </p:animEffect>
                                  </p:childTnLst>
                                </p:cTn>
                              </p:par>
                              <p:par>
                                <p:cTn id="41" presetID="8" presetClass="emph" presetSubtype="0" fill="hold" grpId="1" nodeType="withEffect">
                                  <p:stCondLst>
                                    <p:cond delay="0"/>
                                  </p:stCondLst>
                                  <p:childTnLst>
                                    <p:animRot by="21600000">
                                      <p:cBhvr>
                                        <p:cTn id="42" dur="3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3000"/>
                                        <p:tgtEl>
                                          <p:spTgt spid="12"/>
                                        </p:tgtEl>
                                      </p:cBhvr>
                                    </p:animEffec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3000"/>
                                        <p:tgtEl>
                                          <p:spTgt spid="13"/>
                                        </p:tgtEl>
                                      </p:cBhvr>
                                    </p:animEffect>
                                  </p:childTnLst>
                                </p:cTn>
                              </p:par>
                              <p:par>
                                <p:cTn id="51" presetID="8" presetClass="emph" presetSubtype="0" fill="hold" grpId="1" nodeType="withEffect">
                                  <p:stCondLst>
                                    <p:cond delay="0"/>
                                  </p:stCondLst>
                                  <p:childTnLst>
                                    <p:animRot by="21600000">
                                      <p:cBhvr>
                                        <p:cTn id="52" dur="3000" fill="hold"/>
                                        <p:tgtEl>
                                          <p:spTgt spid="13"/>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plus(in)">
                                      <p:cBhvr>
                                        <p:cTn id="55" dur="3000"/>
                                        <p:tgtEl>
                                          <p:spTgt spid="14"/>
                                        </p:tgtEl>
                                      </p:cBhvr>
                                    </p:animEffect>
                                  </p:childTnLst>
                                </p:cTn>
                              </p:par>
                              <p:par>
                                <p:cTn id="56" presetID="8" presetClass="emph" presetSubtype="0" fill="hold" grpId="1" nodeType="withEffect">
                                  <p:stCondLst>
                                    <p:cond delay="0"/>
                                  </p:stCondLst>
                                  <p:childTnLst>
                                    <p:animRot by="21600000">
                                      <p:cBhvr>
                                        <p:cTn id="57" dur="3000" fill="hold"/>
                                        <p:tgtEl>
                                          <p:spTgt spid="14"/>
                                        </p:tgtEl>
                                        <p:attrNameLst>
                                          <p:attrName>r</p:attrName>
                                        </p:attrNameLst>
                                      </p:cBhvr>
                                    </p:animRot>
                                  </p:childTnLst>
                                </p:cTn>
                              </p:par>
                              <p:par>
                                <p:cTn id="58" presetID="13" presetClass="entr" presetSubtype="1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3000"/>
                                        <p:tgtEl>
                                          <p:spTgt spid="15"/>
                                        </p:tgtEl>
                                      </p:cBhvr>
                                    </p:animEffect>
                                  </p:childTnLst>
                                </p:cTn>
                              </p:par>
                              <p:par>
                                <p:cTn id="61" presetID="8" presetClass="emph" presetSubtype="0" fill="hold" grpId="1" nodeType="withEffect">
                                  <p:stCondLst>
                                    <p:cond delay="0"/>
                                  </p:stCondLst>
                                  <p:childTnLst>
                                    <p:animRot by="21600000">
                                      <p:cBhvr>
                                        <p:cTn id="62" dur="3000" fill="hold"/>
                                        <p:tgtEl>
                                          <p:spTgt spid="15"/>
                                        </p:tgtEl>
                                        <p:attrNameLst>
                                          <p:attrName>r</p:attrName>
                                        </p:attrNameLst>
                                      </p:cBhvr>
                                    </p:animRot>
                                  </p:childTnLst>
                                </p:cTn>
                              </p:par>
                              <p:par>
                                <p:cTn id="63" presetID="13" presetClass="entr" presetSubtype="16"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plus(in)">
                                      <p:cBhvr>
                                        <p:cTn id="65" dur="3000"/>
                                        <p:tgtEl>
                                          <p:spTgt spid="16"/>
                                        </p:tgtEl>
                                      </p:cBhvr>
                                    </p:animEffec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plus(in)">
                                      <p:cBhvr>
                                        <p:cTn id="70" dur="3000"/>
                                        <p:tgtEl>
                                          <p:spTgt spid="17"/>
                                        </p:tgtEl>
                                      </p:cBhvr>
                                    </p:animEffect>
                                  </p:childTnLst>
                                </p:cTn>
                              </p:par>
                              <p:par>
                                <p:cTn id="71" presetID="8" presetClass="emph" presetSubtype="0" fill="hold" grpId="1" nodeType="withEffect">
                                  <p:stCondLst>
                                    <p:cond delay="0"/>
                                  </p:stCondLst>
                                  <p:childTnLst>
                                    <p:animRot by="21600000">
                                      <p:cBhvr>
                                        <p:cTn id="72" dur="3000" fill="hold"/>
                                        <p:tgtEl>
                                          <p:spTgt spid="17"/>
                                        </p:tgtEl>
                                        <p:attrNameLst>
                                          <p:attrName>r</p:attrName>
                                        </p:attrNameLst>
                                      </p:cBhvr>
                                    </p:animRot>
                                  </p:childTnLst>
                                </p:cTn>
                              </p:par>
                              <p:par>
                                <p:cTn id="73" presetID="13" presetClass="entr" presetSubtype="16"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plus(in)">
                                      <p:cBhvr>
                                        <p:cTn id="75" dur="3000"/>
                                        <p:tgtEl>
                                          <p:spTgt spid="18"/>
                                        </p:tgtEl>
                                      </p:cBhvr>
                                    </p:animEffec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par>
                                <p:cTn id="78" presetID="13" presetClass="entr" presetSubtype="16"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plus(in)">
                                      <p:cBhvr>
                                        <p:cTn id="80" dur="3000"/>
                                        <p:tgtEl>
                                          <p:spTgt spid="19"/>
                                        </p:tgtEl>
                                      </p:cBhvr>
                                    </p:animEffect>
                                  </p:childTnLst>
                                </p:cTn>
                              </p:par>
                              <p:par>
                                <p:cTn id="81" presetID="8" presetClass="emph" presetSubtype="0" fill="hold" grpId="1" nodeType="withEffect">
                                  <p:stCondLst>
                                    <p:cond delay="0"/>
                                  </p:stCondLst>
                                  <p:childTnLst>
                                    <p:animRot by="21600000">
                                      <p:cBhvr>
                                        <p:cTn id="82" dur="3000" fill="hold"/>
                                        <p:tgtEl>
                                          <p:spTgt spid="19"/>
                                        </p:tgtEl>
                                        <p:attrNameLst>
                                          <p:attrName>r</p:attrName>
                                        </p:attrNameLst>
                                      </p:cBhvr>
                                    </p:animRot>
                                  </p:childTnLst>
                                </p:cTn>
                              </p:par>
                              <p:par>
                                <p:cTn id="83" presetID="13" presetClass="entr" presetSubtype="16"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plus(in)">
                                      <p:cBhvr>
                                        <p:cTn id="85" dur="3000"/>
                                        <p:tgtEl>
                                          <p:spTgt spid="20"/>
                                        </p:tgtEl>
                                      </p:cBhvr>
                                    </p:animEffec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2" presetClass="entr" presetSubtype="4"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3000" fill="hold"/>
                                        <p:tgtEl>
                                          <p:spTgt spid="5"/>
                                        </p:tgtEl>
                                        <p:attrNameLst>
                                          <p:attrName>ppt_x</p:attrName>
                                        </p:attrNameLst>
                                      </p:cBhvr>
                                      <p:tavLst>
                                        <p:tav tm="0">
                                          <p:val>
                                            <p:strVal val="#ppt_x"/>
                                          </p:val>
                                        </p:tav>
                                        <p:tav tm="100000">
                                          <p:val>
                                            <p:strVal val="#ppt_x"/>
                                          </p:val>
                                        </p:tav>
                                      </p:tavLst>
                                    </p:anim>
                                    <p:anim calcmode="lin" valueType="num">
                                      <p:cBhvr additive="base">
                                        <p:cTn id="91" dur="3000" fill="hold"/>
                                        <p:tgtEl>
                                          <p:spTgt spid="5"/>
                                        </p:tgtEl>
                                        <p:attrNameLst>
                                          <p:attrName>ppt_y</p:attrName>
                                        </p:attrNameLst>
                                      </p:cBhvr>
                                      <p:tavLst>
                                        <p:tav tm="0">
                                          <p:val>
                                            <p:strVal val="1+#ppt_h/2"/>
                                          </p:val>
                                        </p:tav>
                                        <p:tav tm="100000">
                                          <p:val>
                                            <p:strVal val="#ppt_y"/>
                                          </p:val>
                                        </p:tav>
                                      </p:tavLst>
                                    </p:anim>
                                  </p:childTnLst>
                                </p:cTn>
                              </p:par>
                              <p:par>
                                <p:cTn id="92" presetID="2" presetClass="entr" presetSubtype="4" fill="hold" grpId="2"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ppt_x"/>
                                          </p:val>
                                        </p:tav>
                                        <p:tav tm="100000">
                                          <p:val>
                                            <p:strVal val="#ppt_x"/>
                                          </p:val>
                                        </p:tav>
                                      </p:tavLst>
                                    </p:anim>
                                    <p:anim calcmode="lin" valueType="num">
                                      <p:cBhvr additive="base">
                                        <p:cTn id="95" dur="3000" fill="hold"/>
                                        <p:tgtEl>
                                          <p:spTgt spid="6"/>
                                        </p:tgtEl>
                                        <p:attrNameLst>
                                          <p:attrName>ppt_y</p:attrName>
                                        </p:attrNameLst>
                                      </p:cBhvr>
                                      <p:tavLst>
                                        <p:tav tm="0">
                                          <p:val>
                                            <p:strVal val="1+#ppt_h/2"/>
                                          </p:val>
                                        </p:tav>
                                        <p:tav tm="100000">
                                          <p:val>
                                            <p:strVal val="#ppt_y"/>
                                          </p:val>
                                        </p:tav>
                                      </p:tavLst>
                                    </p:anim>
                                  </p:childTnLst>
                                </p:cTn>
                              </p:par>
                              <p:par>
                                <p:cTn id="96" presetID="2" presetClass="entr" presetSubtype="4" fill="hold" grpId="2"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3000" fill="hold"/>
                                        <p:tgtEl>
                                          <p:spTgt spid="7"/>
                                        </p:tgtEl>
                                        <p:attrNameLst>
                                          <p:attrName>ppt_x</p:attrName>
                                        </p:attrNameLst>
                                      </p:cBhvr>
                                      <p:tavLst>
                                        <p:tav tm="0">
                                          <p:val>
                                            <p:strVal val="#ppt_x"/>
                                          </p:val>
                                        </p:tav>
                                        <p:tav tm="100000">
                                          <p:val>
                                            <p:strVal val="#ppt_x"/>
                                          </p:val>
                                        </p:tav>
                                      </p:tavLst>
                                    </p:anim>
                                    <p:anim calcmode="lin" valueType="num">
                                      <p:cBhvr additive="base">
                                        <p:cTn id="99" dur="3000" fill="hold"/>
                                        <p:tgtEl>
                                          <p:spTgt spid="7"/>
                                        </p:tgtEl>
                                        <p:attrNameLst>
                                          <p:attrName>ppt_y</p:attrName>
                                        </p:attrNameLst>
                                      </p:cBhvr>
                                      <p:tavLst>
                                        <p:tav tm="0">
                                          <p:val>
                                            <p:strVal val="1+#ppt_h/2"/>
                                          </p:val>
                                        </p:tav>
                                        <p:tav tm="100000">
                                          <p:val>
                                            <p:strVal val="#ppt_y"/>
                                          </p:val>
                                        </p:tav>
                                      </p:tavLst>
                                    </p:anim>
                                  </p:childTnLst>
                                </p:cTn>
                              </p:par>
                              <p:par>
                                <p:cTn id="100" presetID="2" presetClass="entr" presetSubtype="4" fill="hold" grpId="2"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3000" fill="hold"/>
                                        <p:tgtEl>
                                          <p:spTgt spid="8"/>
                                        </p:tgtEl>
                                        <p:attrNameLst>
                                          <p:attrName>ppt_x</p:attrName>
                                        </p:attrNameLst>
                                      </p:cBhvr>
                                      <p:tavLst>
                                        <p:tav tm="0">
                                          <p:val>
                                            <p:strVal val="#ppt_x"/>
                                          </p:val>
                                        </p:tav>
                                        <p:tav tm="100000">
                                          <p:val>
                                            <p:strVal val="#ppt_x"/>
                                          </p:val>
                                        </p:tav>
                                      </p:tavLst>
                                    </p:anim>
                                    <p:anim calcmode="lin" valueType="num">
                                      <p:cBhvr additive="base">
                                        <p:cTn id="103" dur="3000" fill="hold"/>
                                        <p:tgtEl>
                                          <p:spTgt spid="8"/>
                                        </p:tgtEl>
                                        <p:attrNameLst>
                                          <p:attrName>ppt_y</p:attrName>
                                        </p:attrNameLst>
                                      </p:cBhvr>
                                      <p:tavLst>
                                        <p:tav tm="0">
                                          <p:val>
                                            <p:strVal val="1+#ppt_h/2"/>
                                          </p:val>
                                        </p:tav>
                                        <p:tav tm="100000">
                                          <p:val>
                                            <p:strVal val="#ppt_y"/>
                                          </p:val>
                                        </p:tav>
                                      </p:tavLst>
                                    </p:anim>
                                  </p:childTnLst>
                                </p:cTn>
                              </p:par>
                              <p:par>
                                <p:cTn id="104" presetID="2" presetClass="entr" presetSubtype="4" fill="hold" grpId="2"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additive="base">
                                        <p:cTn id="106" dur="3000" fill="hold"/>
                                        <p:tgtEl>
                                          <p:spTgt spid="9"/>
                                        </p:tgtEl>
                                        <p:attrNameLst>
                                          <p:attrName>ppt_x</p:attrName>
                                        </p:attrNameLst>
                                      </p:cBhvr>
                                      <p:tavLst>
                                        <p:tav tm="0">
                                          <p:val>
                                            <p:strVal val="#ppt_x"/>
                                          </p:val>
                                        </p:tav>
                                        <p:tav tm="100000">
                                          <p:val>
                                            <p:strVal val="#ppt_x"/>
                                          </p:val>
                                        </p:tav>
                                      </p:tavLst>
                                    </p:anim>
                                    <p:anim calcmode="lin" valueType="num">
                                      <p:cBhvr additive="base">
                                        <p:cTn id="107" dur="3000" fill="hold"/>
                                        <p:tgtEl>
                                          <p:spTgt spid="9"/>
                                        </p:tgtEl>
                                        <p:attrNameLst>
                                          <p:attrName>ppt_y</p:attrName>
                                        </p:attrNameLst>
                                      </p:cBhvr>
                                      <p:tavLst>
                                        <p:tav tm="0">
                                          <p:val>
                                            <p:strVal val="1+#ppt_h/2"/>
                                          </p:val>
                                        </p:tav>
                                        <p:tav tm="100000">
                                          <p:val>
                                            <p:strVal val="#ppt_y"/>
                                          </p:val>
                                        </p:tav>
                                      </p:tavLst>
                                    </p:anim>
                                  </p:childTnLst>
                                </p:cTn>
                              </p:par>
                              <p:par>
                                <p:cTn id="108" presetID="2" presetClass="entr" presetSubtype="4" fill="hold" grpId="2" nodeType="with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additive="base">
                                        <p:cTn id="110" dur="3000" fill="hold"/>
                                        <p:tgtEl>
                                          <p:spTgt spid="10"/>
                                        </p:tgtEl>
                                        <p:attrNameLst>
                                          <p:attrName>ppt_x</p:attrName>
                                        </p:attrNameLst>
                                      </p:cBhvr>
                                      <p:tavLst>
                                        <p:tav tm="0">
                                          <p:val>
                                            <p:strVal val="#ppt_x"/>
                                          </p:val>
                                        </p:tav>
                                        <p:tav tm="100000">
                                          <p:val>
                                            <p:strVal val="#ppt_x"/>
                                          </p:val>
                                        </p:tav>
                                      </p:tavLst>
                                    </p:anim>
                                    <p:anim calcmode="lin" valueType="num">
                                      <p:cBhvr additive="base">
                                        <p:cTn id="111" dur="3000" fill="hold"/>
                                        <p:tgtEl>
                                          <p:spTgt spid="10"/>
                                        </p:tgtEl>
                                        <p:attrNameLst>
                                          <p:attrName>ppt_y</p:attrName>
                                        </p:attrNameLst>
                                      </p:cBhvr>
                                      <p:tavLst>
                                        <p:tav tm="0">
                                          <p:val>
                                            <p:strVal val="1+#ppt_h/2"/>
                                          </p:val>
                                        </p:tav>
                                        <p:tav tm="100000">
                                          <p:val>
                                            <p:strVal val="#ppt_y"/>
                                          </p:val>
                                        </p:tav>
                                      </p:tavLst>
                                    </p:anim>
                                  </p:childTnLst>
                                </p:cTn>
                              </p:par>
                              <p:par>
                                <p:cTn id="112" presetID="2" presetClass="entr" presetSubtype="4" fill="hold" grpId="2"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additive="base">
                                        <p:cTn id="114" dur="3000" fill="hold"/>
                                        <p:tgtEl>
                                          <p:spTgt spid="11"/>
                                        </p:tgtEl>
                                        <p:attrNameLst>
                                          <p:attrName>ppt_x</p:attrName>
                                        </p:attrNameLst>
                                      </p:cBhvr>
                                      <p:tavLst>
                                        <p:tav tm="0">
                                          <p:val>
                                            <p:strVal val="#ppt_x"/>
                                          </p:val>
                                        </p:tav>
                                        <p:tav tm="100000">
                                          <p:val>
                                            <p:strVal val="#ppt_x"/>
                                          </p:val>
                                        </p:tav>
                                      </p:tavLst>
                                    </p:anim>
                                    <p:anim calcmode="lin" valueType="num">
                                      <p:cBhvr additive="base">
                                        <p:cTn id="115" dur="3000" fill="hold"/>
                                        <p:tgtEl>
                                          <p:spTgt spid="11"/>
                                        </p:tgtEl>
                                        <p:attrNameLst>
                                          <p:attrName>ppt_y</p:attrName>
                                        </p:attrNameLst>
                                      </p:cBhvr>
                                      <p:tavLst>
                                        <p:tav tm="0">
                                          <p:val>
                                            <p:strVal val="1+#ppt_h/2"/>
                                          </p:val>
                                        </p:tav>
                                        <p:tav tm="100000">
                                          <p:val>
                                            <p:strVal val="#ppt_y"/>
                                          </p:val>
                                        </p:tav>
                                      </p:tavLst>
                                    </p:anim>
                                  </p:childTnLst>
                                </p:cTn>
                              </p:par>
                              <p:par>
                                <p:cTn id="116" presetID="2" presetClass="entr" presetSubtype="4" fill="hold" grpId="2"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3000" fill="hold"/>
                                        <p:tgtEl>
                                          <p:spTgt spid="12"/>
                                        </p:tgtEl>
                                        <p:attrNameLst>
                                          <p:attrName>ppt_x</p:attrName>
                                        </p:attrNameLst>
                                      </p:cBhvr>
                                      <p:tavLst>
                                        <p:tav tm="0">
                                          <p:val>
                                            <p:strVal val="#ppt_x"/>
                                          </p:val>
                                        </p:tav>
                                        <p:tav tm="100000">
                                          <p:val>
                                            <p:strVal val="#ppt_x"/>
                                          </p:val>
                                        </p:tav>
                                      </p:tavLst>
                                    </p:anim>
                                    <p:anim calcmode="lin" valueType="num">
                                      <p:cBhvr additive="base">
                                        <p:cTn id="119" dur="3000" fill="hold"/>
                                        <p:tgtEl>
                                          <p:spTgt spid="12"/>
                                        </p:tgtEl>
                                        <p:attrNameLst>
                                          <p:attrName>ppt_y</p:attrName>
                                        </p:attrNameLst>
                                      </p:cBhvr>
                                      <p:tavLst>
                                        <p:tav tm="0">
                                          <p:val>
                                            <p:strVal val="1+#ppt_h/2"/>
                                          </p:val>
                                        </p:tav>
                                        <p:tav tm="100000">
                                          <p:val>
                                            <p:strVal val="#ppt_y"/>
                                          </p:val>
                                        </p:tav>
                                      </p:tavLst>
                                    </p:anim>
                                  </p:childTnLst>
                                </p:cTn>
                              </p:par>
                              <p:par>
                                <p:cTn id="120" presetID="2" presetClass="entr" presetSubtype="4"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ppt_x"/>
                                          </p:val>
                                        </p:tav>
                                        <p:tav tm="100000">
                                          <p:val>
                                            <p:strVal val="#ppt_x"/>
                                          </p:val>
                                        </p:tav>
                                      </p:tavLst>
                                    </p:anim>
                                    <p:anim calcmode="lin" valueType="num">
                                      <p:cBhvr additive="base">
                                        <p:cTn id="123" dur="3000" fill="hold"/>
                                        <p:tgtEl>
                                          <p:spTgt spid="13"/>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additive="base">
                                        <p:cTn id="126" dur="3000" fill="hold"/>
                                        <p:tgtEl>
                                          <p:spTgt spid="14"/>
                                        </p:tgtEl>
                                        <p:attrNameLst>
                                          <p:attrName>ppt_x</p:attrName>
                                        </p:attrNameLst>
                                      </p:cBhvr>
                                      <p:tavLst>
                                        <p:tav tm="0">
                                          <p:val>
                                            <p:strVal val="#ppt_x"/>
                                          </p:val>
                                        </p:tav>
                                        <p:tav tm="100000">
                                          <p:val>
                                            <p:strVal val="#ppt_x"/>
                                          </p:val>
                                        </p:tav>
                                      </p:tavLst>
                                    </p:anim>
                                    <p:anim calcmode="lin" valueType="num">
                                      <p:cBhvr additive="base">
                                        <p:cTn id="127" dur="3000" fill="hold"/>
                                        <p:tgtEl>
                                          <p:spTgt spid="14"/>
                                        </p:tgtEl>
                                        <p:attrNameLst>
                                          <p:attrName>ppt_y</p:attrName>
                                        </p:attrNameLst>
                                      </p:cBhvr>
                                      <p:tavLst>
                                        <p:tav tm="0">
                                          <p:val>
                                            <p:strVal val="1+#ppt_h/2"/>
                                          </p:val>
                                        </p:tav>
                                        <p:tav tm="100000">
                                          <p:val>
                                            <p:strVal val="#ppt_y"/>
                                          </p:val>
                                        </p:tav>
                                      </p:tavLst>
                                    </p:anim>
                                  </p:childTnLst>
                                </p:cTn>
                              </p:par>
                              <p:par>
                                <p:cTn id="128" presetID="2" presetClass="entr" presetSubtype="4" fill="hold" grpId="2"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3000" fill="hold"/>
                                        <p:tgtEl>
                                          <p:spTgt spid="15"/>
                                        </p:tgtEl>
                                        <p:attrNameLst>
                                          <p:attrName>ppt_x</p:attrName>
                                        </p:attrNameLst>
                                      </p:cBhvr>
                                      <p:tavLst>
                                        <p:tav tm="0">
                                          <p:val>
                                            <p:strVal val="#ppt_x"/>
                                          </p:val>
                                        </p:tav>
                                        <p:tav tm="100000">
                                          <p:val>
                                            <p:strVal val="#ppt_x"/>
                                          </p:val>
                                        </p:tav>
                                      </p:tavLst>
                                    </p:anim>
                                    <p:anim calcmode="lin" valueType="num">
                                      <p:cBhvr additive="base">
                                        <p:cTn id="131" dur="3000" fill="hold"/>
                                        <p:tgtEl>
                                          <p:spTgt spid="15"/>
                                        </p:tgtEl>
                                        <p:attrNameLst>
                                          <p:attrName>ppt_y</p:attrName>
                                        </p:attrNameLst>
                                      </p:cBhvr>
                                      <p:tavLst>
                                        <p:tav tm="0">
                                          <p:val>
                                            <p:strVal val="1+#ppt_h/2"/>
                                          </p:val>
                                        </p:tav>
                                        <p:tav tm="100000">
                                          <p:val>
                                            <p:strVal val="#ppt_y"/>
                                          </p:val>
                                        </p:tav>
                                      </p:tavLst>
                                    </p:anim>
                                  </p:childTnLst>
                                </p:cTn>
                              </p:par>
                              <p:par>
                                <p:cTn id="132" presetID="2" presetClass="entr" presetSubtype="4" fill="hold" grpId="2"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additive="base">
                                        <p:cTn id="134" dur="3000" fill="hold"/>
                                        <p:tgtEl>
                                          <p:spTgt spid="16"/>
                                        </p:tgtEl>
                                        <p:attrNameLst>
                                          <p:attrName>ppt_x</p:attrName>
                                        </p:attrNameLst>
                                      </p:cBhvr>
                                      <p:tavLst>
                                        <p:tav tm="0">
                                          <p:val>
                                            <p:strVal val="#ppt_x"/>
                                          </p:val>
                                        </p:tav>
                                        <p:tav tm="100000">
                                          <p:val>
                                            <p:strVal val="#ppt_x"/>
                                          </p:val>
                                        </p:tav>
                                      </p:tavLst>
                                    </p:anim>
                                    <p:anim calcmode="lin" valueType="num">
                                      <p:cBhvr additive="base">
                                        <p:cTn id="135" dur="3000" fill="hold"/>
                                        <p:tgtEl>
                                          <p:spTgt spid="16"/>
                                        </p:tgtEl>
                                        <p:attrNameLst>
                                          <p:attrName>ppt_y</p:attrName>
                                        </p:attrNameLst>
                                      </p:cBhvr>
                                      <p:tavLst>
                                        <p:tav tm="0">
                                          <p:val>
                                            <p:strVal val="1+#ppt_h/2"/>
                                          </p:val>
                                        </p:tav>
                                        <p:tav tm="100000">
                                          <p:val>
                                            <p:strVal val="#ppt_y"/>
                                          </p:val>
                                        </p:tav>
                                      </p:tavLst>
                                    </p:anim>
                                  </p:childTnLst>
                                </p:cTn>
                              </p:par>
                              <p:par>
                                <p:cTn id="136" presetID="2" presetClass="entr" presetSubtype="4"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3000" fill="hold"/>
                                        <p:tgtEl>
                                          <p:spTgt spid="17"/>
                                        </p:tgtEl>
                                        <p:attrNameLst>
                                          <p:attrName>ppt_x</p:attrName>
                                        </p:attrNameLst>
                                      </p:cBhvr>
                                      <p:tavLst>
                                        <p:tav tm="0">
                                          <p:val>
                                            <p:strVal val="#ppt_x"/>
                                          </p:val>
                                        </p:tav>
                                        <p:tav tm="100000">
                                          <p:val>
                                            <p:strVal val="#ppt_x"/>
                                          </p:val>
                                        </p:tav>
                                      </p:tavLst>
                                    </p:anim>
                                    <p:anim calcmode="lin" valueType="num">
                                      <p:cBhvr additive="base">
                                        <p:cTn id="139" dur="3000" fill="hold"/>
                                        <p:tgtEl>
                                          <p:spTgt spid="17"/>
                                        </p:tgtEl>
                                        <p:attrNameLst>
                                          <p:attrName>ppt_y</p:attrName>
                                        </p:attrNameLst>
                                      </p:cBhvr>
                                      <p:tavLst>
                                        <p:tav tm="0">
                                          <p:val>
                                            <p:strVal val="1+#ppt_h/2"/>
                                          </p:val>
                                        </p:tav>
                                        <p:tav tm="100000">
                                          <p:val>
                                            <p:strVal val="#ppt_y"/>
                                          </p:val>
                                        </p:tav>
                                      </p:tavLst>
                                    </p:anim>
                                  </p:childTnLst>
                                </p:cTn>
                              </p:par>
                              <p:par>
                                <p:cTn id="140" presetID="2" presetClass="entr" presetSubtype="4"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3000" fill="hold"/>
                                        <p:tgtEl>
                                          <p:spTgt spid="18"/>
                                        </p:tgtEl>
                                        <p:attrNameLst>
                                          <p:attrName>ppt_x</p:attrName>
                                        </p:attrNameLst>
                                      </p:cBhvr>
                                      <p:tavLst>
                                        <p:tav tm="0">
                                          <p:val>
                                            <p:strVal val="#ppt_x"/>
                                          </p:val>
                                        </p:tav>
                                        <p:tav tm="100000">
                                          <p:val>
                                            <p:strVal val="#ppt_x"/>
                                          </p:val>
                                        </p:tav>
                                      </p:tavLst>
                                    </p:anim>
                                    <p:anim calcmode="lin" valueType="num">
                                      <p:cBhvr additive="base">
                                        <p:cTn id="143" dur="3000" fill="hold"/>
                                        <p:tgtEl>
                                          <p:spTgt spid="18"/>
                                        </p:tgtEl>
                                        <p:attrNameLst>
                                          <p:attrName>ppt_y</p:attrName>
                                        </p:attrNameLst>
                                      </p:cBhvr>
                                      <p:tavLst>
                                        <p:tav tm="0">
                                          <p:val>
                                            <p:strVal val="1+#ppt_h/2"/>
                                          </p:val>
                                        </p:tav>
                                        <p:tav tm="100000">
                                          <p:val>
                                            <p:strVal val="#ppt_y"/>
                                          </p:val>
                                        </p:tav>
                                      </p:tavLst>
                                    </p:anim>
                                  </p:childTnLst>
                                </p:cTn>
                              </p:par>
                              <p:par>
                                <p:cTn id="144" presetID="2" presetClass="entr" presetSubtype="4"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3000" fill="hold"/>
                                        <p:tgtEl>
                                          <p:spTgt spid="19"/>
                                        </p:tgtEl>
                                        <p:attrNameLst>
                                          <p:attrName>ppt_x</p:attrName>
                                        </p:attrNameLst>
                                      </p:cBhvr>
                                      <p:tavLst>
                                        <p:tav tm="0">
                                          <p:val>
                                            <p:strVal val="#ppt_x"/>
                                          </p:val>
                                        </p:tav>
                                        <p:tav tm="100000">
                                          <p:val>
                                            <p:strVal val="#ppt_x"/>
                                          </p:val>
                                        </p:tav>
                                      </p:tavLst>
                                    </p:anim>
                                    <p:anim calcmode="lin" valueType="num">
                                      <p:cBhvr additive="base">
                                        <p:cTn id="147" dur="3000" fill="hold"/>
                                        <p:tgtEl>
                                          <p:spTgt spid="19"/>
                                        </p:tgtEl>
                                        <p:attrNameLst>
                                          <p:attrName>ppt_y</p:attrName>
                                        </p:attrNameLst>
                                      </p:cBhvr>
                                      <p:tavLst>
                                        <p:tav tm="0">
                                          <p:val>
                                            <p:strVal val="1+#ppt_h/2"/>
                                          </p:val>
                                        </p:tav>
                                        <p:tav tm="100000">
                                          <p:val>
                                            <p:strVal val="#ppt_y"/>
                                          </p:val>
                                        </p:tav>
                                      </p:tavLst>
                                    </p:anim>
                                  </p:childTnLst>
                                </p:cTn>
                              </p:par>
                              <p:par>
                                <p:cTn id="148" presetID="2" presetClass="entr" presetSubtype="4"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3000" fill="hold"/>
                                        <p:tgtEl>
                                          <p:spTgt spid="20"/>
                                        </p:tgtEl>
                                        <p:attrNameLst>
                                          <p:attrName>ppt_x</p:attrName>
                                        </p:attrNameLst>
                                      </p:cBhvr>
                                      <p:tavLst>
                                        <p:tav tm="0">
                                          <p:val>
                                            <p:strVal val="#ppt_x"/>
                                          </p:val>
                                        </p:tav>
                                        <p:tav tm="100000">
                                          <p:val>
                                            <p:strVal val="#ppt_x"/>
                                          </p:val>
                                        </p:tav>
                                      </p:tavLst>
                                    </p:anim>
                                    <p:anim calcmode="lin" valueType="num">
                                      <p:cBhvr additive="base">
                                        <p:cTn id="151" dur="3000" fill="hold"/>
                                        <p:tgtEl>
                                          <p:spTgt spid="20"/>
                                        </p:tgtEl>
                                        <p:attrNameLst>
                                          <p:attrName>ppt_y</p:attrName>
                                        </p:attrNameLst>
                                      </p:cBhvr>
                                      <p:tavLst>
                                        <p:tav tm="0">
                                          <p:val>
                                            <p:strVal val="1+#ppt_h/2"/>
                                          </p:val>
                                        </p:tav>
                                        <p:tav tm="100000">
                                          <p:val>
                                            <p:strVal val="#ppt_y"/>
                                          </p:val>
                                        </p:tav>
                                      </p:tavLst>
                                    </p:anim>
                                  </p:childTnLst>
                                </p:cTn>
                              </p:par>
                            </p:childTnLst>
                          </p:cTn>
                        </p:par>
                        <p:par>
                          <p:cTn id="152" fill="hold">
                            <p:stCondLst>
                              <p:cond delay="3000"/>
                            </p:stCondLst>
                            <p:childTnLst>
                              <p:par>
                                <p:cTn id="153" presetID="2" presetClass="exit" presetSubtype="2" fill="hold" grpId="3"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1+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3000"/>
                                        <p:tgtEl>
                                          <p:spTgt spid="6"/>
                                        </p:tgtEl>
                                        <p:attrNameLst>
                                          <p:attrName>ppt_x</p:attrName>
                                        </p:attrNameLst>
                                      </p:cBhvr>
                                      <p:tavLst>
                                        <p:tav tm="0">
                                          <p:val>
                                            <p:strVal val="ppt_x"/>
                                          </p:val>
                                        </p:tav>
                                        <p:tav tm="100000">
                                          <p:val>
                                            <p:strVal val="1+ppt_w/2"/>
                                          </p:val>
                                        </p:tav>
                                      </p:tavLst>
                                    </p:anim>
                                    <p:anim calcmode="lin" valueType="num">
                                      <p:cBhvr additive="base">
                                        <p:cTn id="159" dur="3000"/>
                                        <p:tgtEl>
                                          <p:spTgt spid="6"/>
                                        </p:tgtEl>
                                        <p:attrNameLst>
                                          <p:attrName>ppt_y</p:attrName>
                                        </p:attrNameLst>
                                      </p:cBhvr>
                                      <p:tavLst>
                                        <p:tav tm="0">
                                          <p:val>
                                            <p:strVal val="ppt_y"/>
                                          </p:val>
                                        </p:tav>
                                        <p:tav tm="100000">
                                          <p:val>
                                            <p:strVal val="ppt_y"/>
                                          </p:val>
                                        </p:tav>
                                      </p:tavLst>
                                    </p:anim>
                                    <p:set>
                                      <p:cBhvr>
                                        <p:cTn id="160" dur="1" fill="hold">
                                          <p:stCondLst>
                                            <p:cond delay="2999"/>
                                          </p:stCondLst>
                                        </p:cTn>
                                        <p:tgtEl>
                                          <p:spTgt spid="6"/>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7"/>
                                        </p:tgtEl>
                                        <p:attrNameLst>
                                          <p:attrName>ppt_x</p:attrName>
                                        </p:attrNameLst>
                                      </p:cBhvr>
                                      <p:tavLst>
                                        <p:tav tm="0">
                                          <p:val>
                                            <p:strVal val="ppt_x"/>
                                          </p:val>
                                        </p:tav>
                                        <p:tav tm="100000">
                                          <p:val>
                                            <p:strVal val="1+ppt_w/2"/>
                                          </p:val>
                                        </p:tav>
                                      </p:tavLst>
                                    </p:anim>
                                    <p:anim calcmode="lin" valueType="num">
                                      <p:cBhvr additive="base">
                                        <p:cTn id="163" dur="3000"/>
                                        <p:tgtEl>
                                          <p:spTgt spid="7"/>
                                        </p:tgtEl>
                                        <p:attrNameLst>
                                          <p:attrName>ppt_y</p:attrName>
                                        </p:attrNameLst>
                                      </p:cBhvr>
                                      <p:tavLst>
                                        <p:tav tm="0">
                                          <p:val>
                                            <p:strVal val="ppt_y"/>
                                          </p:val>
                                        </p:tav>
                                        <p:tav tm="100000">
                                          <p:val>
                                            <p:strVal val="ppt_y"/>
                                          </p:val>
                                        </p:tav>
                                      </p:tavLst>
                                    </p:anim>
                                    <p:set>
                                      <p:cBhvr>
                                        <p:cTn id="164" dur="1" fill="hold">
                                          <p:stCondLst>
                                            <p:cond delay="2999"/>
                                          </p:stCondLst>
                                        </p:cTn>
                                        <p:tgtEl>
                                          <p:spTgt spid="7"/>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1+ppt_w/2"/>
                                          </p:val>
                                        </p:tav>
                                      </p:tavLst>
                                    </p:anim>
                                    <p:anim calcmode="lin" valueType="num">
                                      <p:cBhvr additive="base">
                                        <p:cTn id="167" dur="3000"/>
                                        <p:tgtEl>
                                          <p:spTgt spid="8"/>
                                        </p:tgtEl>
                                        <p:attrNameLst>
                                          <p:attrName>ppt_y</p:attrName>
                                        </p:attrNameLst>
                                      </p:cBhvr>
                                      <p:tavLst>
                                        <p:tav tm="0">
                                          <p:val>
                                            <p:strVal val="ppt_y"/>
                                          </p:val>
                                        </p:tav>
                                        <p:tav tm="100000">
                                          <p:val>
                                            <p:strVal val="ppt_y"/>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1+ppt_w/2"/>
                                          </p:val>
                                        </p:tav>
                                      </p:tavLst>
                                    </p:anim>
                                    <p:anim calcmode="lin" valueType="num">
                                      <p:cBhvr additive="base">
                                        <p:cTn id="171" dur="3000"/>
                                        <p:tgtEl>
                                          <p:spTgt spid="9"/>
                                        </p:tgtEl>
                                        <p:attrNameLst>
                                          <p:attrName>ppt_y</p:attrName>
                                        </p:attrNameLst>
                                      </p:cBhvr>
                                      <p:tavLst>
                                        <p:tav tm="0">
                                          <p:val>
                                            <p:strVal val="ppt_y"/>
                                          </p:val>
                                        </p:tav>
                                        <p:tav tm="100000">
                                          <p:val>
                                            <p:strVal val="ppt_y"/>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3000"/>
                                        <p:tgtEl>
                                          <p:spTgt spid="10"/>
                                        </p:tgtEl>
                                        <p:attrNameLst>
                                          <p:attrName>ppt_x</p:attrName>
                                        </p:attrNameLst>
                                      </p:cBhvr>
                                      <p:tavLst>
                                        <p:tav tm="0">
                                          <p:val>
                                            <p:strVal val="ppt_x"/>
                                          </p:val>
                                        </p:tav>
                                        <p:tav tm="100000">
                                          <p:val>
                                            <p:strVal val="1+ppt_w/2"/>
                                          </p:val>
                                        </p:tav>
                                      </p:tavLst>
                                    </p:anim>
                                    <p:anim calcmode="lin" valueType="num">
                                      <p:cBhvr additive="base">
                                        <p:cTn id="175" dur="3000"/>
                                        <p:tgtEl>
                                          <p:spTgt spid="10"/>
                                        </p:tgtEl>
                                        <p:attrNameLst>
                                          <p:attrName>ppt_y</p:attrName>
                                        </p:attrNameLst>
                                      </p:cBhvr>
                                      <p:tavLst>
                                        <p:tav tm="0">
                                          <p:val>
                                            <p:strVal val="ppt_y"/>
                                          </p:val>
                                        </p:tav>
                                        <p:tav tm="100000">
                                          <p:val>
                                            <p:strVal val="ppt_y"/>
                                          </p:val>
                                        </p:tav>
                                      </p:tavLst>
                                    </p:anim>
                                    <p:set>
                                      <p:cBhvr>
                                        <p:cTn id="176" dur="1" fill="hold">
                                          <p:stCondLst>
                                            <p:cond delay="2999"/>
                                          </p:stCondLst>
                                        </p:cTn>
                                        <p:tgtEl>
                                          <p:spTgt spid="10"/>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3000"/>
                                        <p:tgtEl>
                                          <p:spTgt spid="11"/>
                                        </p:tgtEl>
                                        <p:attrNameLst>
                                          <p:attrName>ppt_x</p:attrName>
                                        </p:attrNameLst>
                                      </p:cBhvr>
                                      <p:tavLst>
                                        <p:tav tm="0">
                                          <p:val>
                                            <p:strVal val="ppt_x"/>
                                          </p:val>
                                        </p:tav>
                                        <p:tav tm="100000">
                                          <p:val>
                                            <p:strVal val="1+ppt_w/2"/>
                                          </p:val>
                                        </p:tav>
                                      </p:tavLst>
                                    </p:anim>
                                    <p:anim calcmode="lin" valueType="num">
                                      <p:cBhvr additive="base">
                                        <p:cTn id="179" dur="3000"/>
                                        <p:tgtEl>
                                          <p:spTgt spid="11"/>
                                        </p:tgtEl>
                                        <p:attrNameLst>
                                          <p:attrName>ppt_y</p:attrName>
                                        </p:attrNameLst>
                                      </p:cBhvr>
                                      <p:tavLst>
                                        <p:tav tm="0">
                                          <p:val>
                                            <p:strVal val="ppt_y"/>
                                          </p:val>
                                        </p:tav>
                                        <p:tav tm="100000">
                                          <p:val>
                                            <p:strVal val="ppt_y"/>
                                          </p:val>
                                        </p:tav>
                                      </p:tavLst>
                                    </p:anim>
                                    <p:set>
                                      <p:cBhvr>
                                        <p:cTn id="180" dur="1" fill="hold">
                                          <p:stCondLst>
                                            <p:cond delay="2999"/>
                                          </p:stCondLst>
                                        </p:cTn>
                                        <p:tgtEl>
                                          <p:spTgt spid="11"/>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1+ppt_w/2"/>
                                          </p:val>
                                        </p:tav>
                                      </p:tavLst>
                                    </p:anim>
                                    <p:anim calcmode="lin" valueType="num">
                                      <p:cBhvr additive="base">
                                        <p:cTn id="183" dur="3000"/>
                                        <p:tgtEl>
                                          <p:spTgt spid="12"/>
                                        </p:tgtEl>
                                        <p:attrNameLst>
                                          <p:attrName>ppt_y</p:attrName>
                                        </p:attrNameLst>
                                      </p:cBhvr>
                                      <p:tavLst>
                                        <p:tav tm="0">
                                          <p:val>
                                            <p:strVal val="ppt_y"/>
                                          </p:val>
                                        </p:tav>
                                        <p:tav tm="100000">
                                          <p:val>
                                            <p:strVal val="ppt_y"/>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3000"/>
                                        <p:tgtEl>
                                          <p:spTgt spid="13"/>
                                        </p:tgtEl>
                                        <p:attrNameLst>
                                          <p:attrName>ppt_x</p:attrName>
                                        </p:attrNameLst>
                                      </p:cBhvr>
                                      <p:tavLst>
                                        <p:tav tm="0">
                                          <p:val>
                                            <p:strVal val="ppt_x"/>
                                          </p:val>
                                        </p:tav>
                                        <p:tav tm="100000">
                                          <p:val>
                                            <p:strVal val="0-ppt_w/2"/>
                                          </p:val>
                                        </p:tav>
                                      </p:tavLst>
                                    </p:anim>
                                    <p:anim calcmode="lin" valueType="num">
                                      <p:cBhvr additive="base">
                                        <p:cTn id="187" dur="3000"/>
                                        <p:tgtEl>
                                          <p:spTgt spid="13"/>
                                        </p:tgtEl>
                                        <p:attrNameLst>
                                          <p:attrName>ppt_y</p:attrName>
                                        </p:attrNameLst>
                                      </p:cBhvr>
                                      <p:tavLst>
                                        <p:tav tm="0">
                                          <p:val>
                                            <p:strVal val="ppt_y"/>
                                          </p:val>
                                        </p:tav>
                                        <p:tav tm="100000">
                                          <p:val>
                                            <p:strVal val="ppt_y"/>
                                          </p:val>
                                        </p:tav>
                                      </p:tavLst>
                                    </p:anim>
                                    <p:set>
                                      <p:cBhvr>
                                        <p:cTn id="188" dur="1" fill="hold">
                                          <p:stCondLst>
                                            <p:cond delay="2999"/>
                                          </p:stCondLst>
                                        </p:cTn>
                                        <p:tgtEl>
                                          <p:spTgt spid="13"/>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3000"/>
                                        <p:tgtEl>
                                          <p:spTgt spid="14"/>
                                        </p:tgtEl>
                                        <p:attrNameLst>
                                          <p:attrName>ppt_x</p:attrName>
                                        </p:attrNameLst>
                                      </p:cBhvr>
                                      <p:tavLst>
                                        <p:tav tm="0">
                                          <p:val>
                                            <p:strVal val="ppt_x"/>
                                          </p:val>
                                        </p:tav>
                                        <p:tav tm="100000">
                                          <p:val>
                                            <p:strVal val="0-ppt_w/2"/>
                                          </p:val>
                                        </p:tav>
                                      </p:tavLst>
                                    </p:anim>
                                    <p:anim calcmode="lin" valueType="num">
                                      <p:cBhvr additive="base">
                                        <p:cTn id="191" dur="3000"/>
                                        <p:tgtEl>
                                          <p:spTgt spid="14"/>
                                        </p:tgtEl>
                                        <p:attrNameLst>
                                          <p:attrName>ppt_y</p:attrName>
                                        </p:attrNameLst>
                                      </p:cBhvr>
                                      <p:tavLst>
                                        <p:tav tm="0">
                                          <p:val>
                                            <p:strVal val="ppt_y"/>
                                          </p:val>
                                        </p:tav>
                                        <p:tav tm="100000">
                                          <p:val>
                                            <p:strVal val="ppt_y"/>
                                          </p:val>
                                        </p:tav>
                                      </p:tavLst>
                                    </p:anim>
                                    <p:set>
                                      <p:cBhvr>
                                        <p:cTn id="192" dur="1" fill="hold">
                                          <p:stCondLst>
                                            <p:cond delay="2999"/>
                                          </p:stCondLst>
                                        </p:cTn>
                                        <p:tgtEl>
                                          <p:spTgt spid="14"/>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ppt_y"/>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0-ppt_w/2"/>
                                          </p:val>
                                        </p:tav>
                                      </p:tavLst>
                                    </p:anim>
                                    <p:anim calcmode="lin" valueType="num">
                                      <p:cBhvr additive="base">
                                        <p:cTn id="199" dur="3000"/>
                                        <p:tgtEl>
                                          <p:spTgt spid="16"/>
                                        </p:tgtEl>
                                        <p:attrNameLst>
                                          <p:attrName>ppt_y</p:attrName>
                                        </p:attrNameLst>
                                      </p:cBhvr>
                                      <p:tavLst>
                                        <p:tav tm="0">
                                          <p:val>
                                            <p:strVal val="ppt_y"/>
                                          </p:val>
                                        </p:tav>
                                        <p:tav tm="100000">
                                          <p:val>
                                            <p:strVal val="ppt_y"/>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0-ppt_w/2"/>
                                          </p:val>
                                        </p:tav>
                                      </p:tavLst>
                                    </p:anim>
                                    <p:anim calcmode="lin" valueType="num">
                                      <p:cBhvr additive="base">
                                        <p:cTn id="203" dur="3000"/>
                                        <p:tgtEl>
                                          <p:spTgt spid="17"/>
                                        </p:tgtEl>
                                        <p:attrNameLst>
                                          <p:attrName>ppt_y</p:attrName>
                                        </p:attrNameLst>
                                      </p:cBhvr>
                                      <p:tavLst>
                                        <p:tav tm="0">
                                          <p:val>
                                            <p:strVal val="ppt_y"/>
                                          </p:val>
                                        </p:tav>
                                        <p:tav tm="100000">
                                          <p:val>
                                            <p:strVal val="ppt_y"/>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3000"/>
                                        <p:tgtEl>
                                          <p:spTgt spid="18"/>
                                        </p:tgtEl>
                                        <p:attrNameLst>
                                          <p:attrName>ppt_x</p:attrName>
                                        </p:attrNameLst>
                                      </p:cBhvr>
                                      <p:tavLst>
                                        <p:tav tm="0">
                                          <p:val>
                                            <p:strVal val="ppt_x"/>
                                          </p:val>
                                        </p:tav>
                                        <p:tav tm="100000">
                                          <p:val>
                                            <p:strVal val="0-ppt_w/2"/>
                                          </p:val>
                                        </p:tav>
                                      </p:tavLst>
                                    </p:anim>
                                    <p:anim calcmode="lin" valueType="num">
                                      <p:cBhvr additive="base">
                                        <p:cTn id="207" dur="3000"/>
                                        <p:tgtEl>
                                          <p:spTgt spid="18"/>
                                        </p:tgtEl>
                                        <p:attrNameLst>
                                          <p:attrName>ppt_y</p:attrName>
                                        </p:attrNameLst>
                                      </p:cBhvr>
                                      <p:tavLst>
                                        <p:tav tm="0">
                                          <p:val>
                                            <p:strVal val="ppt_y"/>
                                          </p:val>
                                        </p:tav>
                                        <p:tav tm="100000">
                                          <p:val>
                                            <p:strVal val="ppt_y"/>
                                          </p:val>
                                        </p:tav>
                                      </p:tavLst>
                                    </p:anim>
                                    <p:set>
                                      <p:cBhvr>
                                        <p:cTn id="208" dur="1" fill="hold">
                                          <p:stCondLst>
                                            <p:cond delay="2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0-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0-ppt_w/2"/>
                                          </p:val>
                                        </p:tav>
                                      </p:tavLst>
                                    </p:anim>
                                    <p:anim calcmode="lin" valueType="num">
                                      <p:cBhvr additive="base">
                                        <p:cTn id="215" dur="3000"/>
                                        <p:tgtEl>
                                          <p:spTgt spid="20"/>
                                        </p:tgtEl>
                                        <p:attrNameLst>
                                          <p:attrName>ppt_y</p:attrName>
                                        </p:attrNameLst>
                                      </p:cBhvr>
                                      <p:tavLst>
                                        <p:tav tm="0">
                                          <p:val>
                                            <p:strVal val="ppt_y"/>
                                          </p:val>
                                        </p:tav>
                                        <p:tav tm="100000">
                                          <p:val>
                                            <p:strVal val="ppt_y"/>
                                          </p:val>
                                        </p:tav>
                                      </p:tavLst>
                                    </p:anim>
                                    <p:set>
                                      <p:cBhvr>
                                        <p:cTn id="216" dur="1" fill="hold">
                                          <p:stCondLst>
                                            <p:cond delay="2999"/>
                                          </p:stCondLst>
                                        </p:cTn>
                                        <p:tgtEl>
                                          <p:spTgt spid="20"/>
                                        </p:tgtEl>
                                        <p:attrNameLst>
                                          <p:attrName>style.visibility</p:attrName>
                                        </p:attrNameLst>
                                      </p:cBhvr>
                                      <p:to>
                                        <p:strVal val="hidden"/>
                                      </p:to>
                                    </p:set>
                                  </p:childTnLst>
                                </p:cTn>
                              </p:par>
                              <p:par>
                                <p:cTn id="217" presetID="23" presetClass="entr" presetSubtype="272"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2/3*#ppt_w"/>
                                          </p:val>
                                        </p:tav>
                                        <p:tav tm="100000">
                                          <p:val>
                                            <p:strVal val="#ppt_w"/>
                                          </p:val>
                                        </p:tav>
                                      </p:tavLst>
                                    </p:anim>
                                    <p:anim calcmode="lin" valueType="num">
                                      <p:cBhvr>
                                        <p:cTn id="220" dur="3000" fill="hold"/>
                                        <p:tgtEl>
                                          <p:spTgt spid="4"/>
                                        </p:tgtEl>
                                        <p:attrNameLst>
                                          <p:attrName>ppt_h</p:attrName>
                                        </p:attrNameLst>
                                      </p:cBhvr>
                                      <p:tavLst>
                                        <p:tav tm="0">
                                          <p:val>
                                            <p:strVal val="2/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Vertical)">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6">
                  <a:tint val="45000"/>
                  <a:satMod val="400000"/>
                </a:schemeClr>
              </a:duotone>
              <a:lum bright="-20000" contrast="20000"/>
            </a:blip>
            <a:stretch>
              <a:fillRect/>
            </a:stretch>
          </a:blipFill>
          <a:scene3d>
            <a:camera prst="orthographicFront"/>
            <a:lightRig rig="threePt" dir="t"/>
          </a:scene3d>
          <a:sp3d>
            <a:bevelT prst="angle"/>
          </a:sp3d>
        </p:spPr>
        <p:txBody>
          <a:bodyPr/>
          <a:lstStyle/>
          <a:p>
            <a:endParaRPr lang="es-ES" dirty="0"/>
          </a:p>
        </p:txBody>
      </p:sp>
      <p:pic>
        <p:nvPicPr>
          <p:cNvPr id="4" name="3 Imagen" descr="a9080018.jpg"/>
          <p:cNvPicPr>
            <a:picLocks noChangeAspect="1"/>
          </p:cNvPicPr>
          <p:nvPr/>
        </p:nvPicPr>
        <p:blipFill>
          <a:blip r:embed="rId3"/>
          <a:stretch>
            <a:fillRect/>
          </a:stretch>
        </p:blipFill>
        <p:spPr>
          <a:xfrm>
            <a:off x="1285852" y="0"/>
            <a:ext cx="6286544"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317546" y="6076560"/>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17546" y="5540315"/>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17546" y="5040249"/>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17546" y="4540183"/>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17546" y="4004859"/>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17546" y="3468614"/>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17546" y="2968548"/>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17546" y="2468482"/>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17545" y="1933156"/>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17545" y="1396911"/>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17545" y="896845"/>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17545" y="396779"/>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317545" y="-31824"/>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889973" y="6076561"/>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889973" y="5540316"/>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889973" y="5040250"/>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889973" y="4540184"/>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889973" y="4004860"/>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889973" y="3468615"/>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889973" y="2968549"/>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889973" y="2468483"/>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889972" y="1933157"/>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889972" y="1396912"/>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889972" y="896846"/>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889972" y="396780"/>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889972" y="-31823"/>
            <a:ext cx="749615" cy="813264"/>
          </a:xfrm>
          <a:prstGeom prst="chevron">
            <a:avLst>
              <a:gd name="adj" fmla="val 51548"/>
            </a:avLst>
          </a:prstGeom>
          <a:blipFill>
            <a:blip r:embed="rId2">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3429C5">
                  <a:tint val="45000"/>
                  <a:satMod val="400000"/>
                </a:srgbClr>
              </a:duotone>
              <a:lum contrast="20000"/>
            </a:blip>
            <a:stretch>
              <a:fillRect/>
            </a:stretch>
          </a:blipFill>
          <a:scene3d>
            <a:camera prst="orthographicFront"/>
            <a:lightRig rig="threePt" dir="t"/>
          </a:scene3d>
          <a:sp3d>
            <a:bevelT prst="angle"/>
          </a:sp3d>
        </p:spPr>
        <p:txBody>
          <a:bodyPr/>
          <a:lstStyle/>
          <a:p>
            <a:endParaRPr lang="es-ES" dirty="0"/>
          </a:p>
        </p:txBody>
      </p:sp>
      <p:pic>
        <p:nvPicPr>
          <p:cNvPr id="4" name="3 Imagen" descr="100.jpg"/>
          <p:cNvPicPr>
            <a:picLocks noChangeAspect="1"/>
          </p:cNvPicPr>
          <p:nvPr/>
        </p:nvPicPr>
        <p:blipFill>
          <a:blip r:embed="rId3"/>
          <a:stretch>
            <a:fillRect/>
          </a:stretch>
        </p:blipFill>
        <p:spPr>
          <a:xfrm>
            <a:off x="0" y="0"/>
            <a:ext cx="9323833"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Rectángulo"/>
          <p:cNvSpPr/>
          <p:nvPr/>
        </p:nvSpPr>
        <p:spPr>
          <a:xfrm>
            <a:off x="571472"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357290"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71670"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428860"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488"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14678"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00430"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857620"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48"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38"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628"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357818"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86446"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143636"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500826"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858016"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286644"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643834"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001024"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358214"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786842"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14282" y="200024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42878"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000068"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1428696"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785886"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2143076"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2500266"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928894"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286084"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571836"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929026"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4357654"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4714844"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5072034"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5429224"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857852"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6215042"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6572232"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6929422"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7358050"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715240"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8072430"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8429620"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8858248"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285688" y="3429000"/>
            <a:ext cx="285752" cy="1000132"/>
          </a:xfrm>
          <a:prstGeom prst="rect">
            <a:avLst/>
          </a:prstGeom>
          <a:solidFill>
            <a:srgbClr val="7030A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4"/>
                                        </p:tgtEl>
                                        <p:attrNameLst>
                                          <p:attrName>style.opacity</p:attrName>
                                        </p:attrNameLst>
                                      </p:cBhvr>
                                      <p:to>
                                        <p:strVal val="0"/>
                                      </p:to>
                                    </p:set>
                                    <p:animEffect filter="image" prLst="opacity: 0">
                                      <p:cBhvr rctx="IE">
                                        <p:cTn id="7" dur="indefinite"/>
                                        <p:tgtEl>
                                          <p:spTgt spid="5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8" presetClass="emph" presetSubtype="0" fill="hold" grpId="1" nodeType="withEffect">
                                  <p:stCondLst>
                                    <p:cond delay="0"/>
                                  </p:stCondLst>
                                  <p:childTnLst>
                                    <p:animRot by="21600000">
                                      <p:cBhvr>
                                        <p:cTn id="12" dur="3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3000"/>
                                        <p:tgtEl>
                                          <p:spTgt spid="6"/>
                                        </p:tgtEl>
                                      </p:cBhvr>
                                    </p:animEffect>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3000"/>
                                        <p:tgtEl>
                                          <p:spTgt spid="7"/>
                                        </p:tgtEl>
                                      </p:cBhvr>
                                    </p:animEffect>
                                  </p:childTnLst>
                                </p:cTn>
                              </p:par>
                              <p:par>
                                <p:cTn id="21" presetID="8" presetClass="emph" presetSubtype="0" fill="hold" grpId="1" nodeType="withEffect">
                                  <p:stCondLst>
                                    <p:cond delay="0"/>
                                  </p:stCondLst>
                                  <p:childTnLst>
                                    <p:animRot by="21600000">
                                      <p:cBhvr>
                                        <p:cTn id="22" dur="3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8" presetClass="emph" presetSubtype="0" fill="hold" grpId="1" nodeType="withEffect">
                                  <p:stCondLst>
                                    <p:cond delay="0"/>
                                  </p:stCondLst>
                                  <p:childTnLst>
                                    <p:animRot by="21600000">
                                      <p:cBhvr>
                                        <p:cTn id="27" dur="3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3000"/>
                                        <p:tgtEl>
                                          <p:spTgt spid="9"/>
                                        </p:tgtEl>
                                      </p:cBhvr>
                                    </p:animEffect>
                                  </p:childTnLst>
                                </p:cTn>
                              </p:par>
                              <p:par>
                                <p:cTn id="31" presetID="8" presetClass="emph" presetSubtype="0" fill="hold" grpId="1" nodeType="withEffect">
                                  <p:stCondLst>
                                    <p:cond delay="0"/>
                                  </p:stCondLst>
                                  <p:childTnLst>
                                    <p:animRot by="21600000">
                                      <p:cBhvr>
                                        <p:cTn id="32" dur="3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3000"/>
                                        <p:tgtEl>
                                          <p:spTgt spid="10"/>
                                        </p:tgtEl>
                                      </p:cBhvr>
                                    </p:animEffect>
                                  </p:childTnLst>
                                </p:cTn>
                              </p:par>
                              <p:par>
                                <p:cTn id="36" presetID="8" presetClass="emph" presetSubtype="0" fill="hold" grpId="1" nodeType="withEffect">
                                  <p:stCondLst>
                                    <p:cond delay="0"/>
                                  </p:stCondLst>
                                  <p:childTnLst>
                                    <p:animRot by="21600000">
                                      <p:cBhvr>
                                        <p:cTn id="37" dur="3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3000"/>
                                        <p:tgtEl>
                                          <p:spTgt spid="11"/>
                                        </p:tgtEl>
                                      </p:cBhvr>
                                    </p:animEffect>
                                  </p:childTnLst>
                                </p:cTn>
                              </p:par>
                              <p:par>
                                <p:cTn id="41" presetID="8" presetClass="emph" presetSubtype="0" fill="hold" grpId="1" nodeType="withEffect">
                                  <p:stCondLst>
                                    <p:cond delay="0"/>
                                  </p:stCondLst>
                                  <p:childTnLst>
                                    <p:animRot by="21600000">
                                      <p:cBhvr>
                                        <p:cTn id="42" dur="3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3000"/>
                                        <p:tgtEl>
                                          <p:spTgt spid="12"/>
                                        </p:tgtEl>
                                      </p:cBhvr>
                                    </p:animEffec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3000"/>
                                        <p:tgtEl>
                                          <p:spTgt spid="13"/>
                                        </p:tgtEl>
                                      </p:cBhvr>
                                    </p:animEffect>
                                  </p:childTnLst>
                                </p:cTn>
                              </p:par>
                              <p:par>
                                <p:cTn id="51" presetID="8" presetClass="emph" presetSubtype="0" fill="hold" grpId="1" nodeType="withEffect">
                                  <p:stCondLst>
                                    <p:cond delay="0"/>
                                  </p:stCondLst>
                                  <p:childTnLst>
                                    <p:animRot by="21600000">
                                      <p:cBhvr>
                                        <p:cTn id="52" dur="3000" fill="hold"/>
                                        <p:tgtEl>
                                          <p:spTgt spid="13"/>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plus(in)">
                                      <p:cBhvr>
                                        <p:cTn id="55" dur="3000"/>
                                        <p:tgtEl>
                                          <p:spTgt spid="14"/>
                                        </p:tgtEl>
                                      </p:cBhvr>
                                    </p:animEffect>
                                  </p:childTnLst>
                                </p:cTn>
                              </p:par>
                              <p:par>
                                <p:cTn id="56" presetID="8" presetClass="emph" presetSubtype="0" fill="hold" grpId="1" nodeType="withEffect">
                                  <p:stCondLst>
                                    <p:cond delay="0"/>
                                  </p:stCondLst>
                                  <p:childTnLst>
                                    <p:animRot by="21600000">
                                      <p:cBhvr>
                                        <p:cTn id="57" dur="3000" fill="hold"/>
                                        <p:tgtEl>
                                          <p:spTgt spid="14"/>
                                        </p:tgtEl>
                                        <p:attrNameLst>
                                          <p:attrName>r</p:attrName>
                                        </p:attrNameLst>
                                      </p:cBhvr>
                                    </p:animRot>
                                  </p:childTnLst>
                                </p:cTn>
                              </p:par>
                              <p:par>
                                <p:cTn id="58" presetID="13" presetClass="entr" presetSubtype="1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3000"/>
                                        <p:tgtEl>
                                          <p:spTgt spid="15"/>
                                        </p:tgtEl>
                                      </p:cBhvr>
                                    </p:animEffect>
                                  </p:childTnLst>
                                </p:cTn>
                              </p:par>
                              <p:par>
                                <p:cTn id="61" presetID="8" presetClass="emph" presetSubtype="0" fill="hold" grpId="1" nodeType="withEffect">
                                  <p:stCondLst>
                                    <p:cond delay="0"/>
                                  </p:stCondLst>
                                  <p:childTnLst>
                                    <p:animRot by="21600000">
                                      <p:cBhvr>
                                        <p:cTn id="62" dur="3000" fill="hold"/>
                                        <p:tgtEl>
                                          <p:spTgt spid="15"/>
                                        </p:tgtEl>
                                        <p:attrNameLst>
                                          <p:attrName>r</p:attrName>
                                        </p:attrNameLst>
                                      </p:cBhvr>
                                    </p:animRot>
                                  </p:childTnLst>
                                </p:cTn>
                              </p:par>
                              <p:par>
                                <p:cTn id="63" presetID="13" presetClass="entr" presetSubtype="16"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plus(in)">
                                      <p:cBhvr>
                                        <p:cTn id="65" dur="3000"/>
                                        <p:tgtEl>
                                          <p:spTgt spid="16"/>
                                        </p:tgtEl>
                                      </p:cBhvr>
                                    </p:animEffec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plus(in)">
                                      <p:cBhvr>
                                        <p:cTn id="70" dur="3000"/>
                                        <p:tgtEl>
                                          <p:spTgt spid="17"/>
                                        </p:tgtEl>
                                      </p:cBhvr>
                                    </p:animEffect>
                                  </p:childTnLst>
                                </p:cTn>
                              </p:par>
                              <p:par>
                                <p:cTn id="71" presetID="8" presetClass="emph" presetSubtype="0" fill="hold" grpId="1" nodeType="withEffect">
                                  <p:stCondLst>
                                    <p:cond delay="0"/>
                                  </p:stCondLst>
                                  <p:childTnLst>
                                    <p:animRot by="21600000">
                                      <p:cBhvr>
                                        <p:cTn id="72" dur="3000" fill="hold"/>
                                        <p:tgtEl>
                                          <p:spTgt spid="17"/>
                                        </p:tgtEl>
                                        <p:attrNameLst>
                                          <p:attrName>r</p:attrName>
                                        </p:attrNameLst>
                                      </p:cBhvr>
                                    </p:animRot>
                                  </p:childTnLst>
                                </p:cTn>
                              </p:par>
                              <p:par>
                                <p:cTn id="73" presetID="13" presetClass="entr" presetSubtype="16"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plus(in)">
                                      <p:cBhvr>
                                        <p:cTn id="75" dur="3000"/>
                                        <p:tgtEl>
                                          <p:spTgt spid="18"/>
                                        </p:tgtEl>
                                      </p:cBhvr>
                                    </p:animEffec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par>
                                <p:cTn id="78" presetID="13" presetClass="entr" presetSubtype="16"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plus(in)">
                                      <p:cBhvr>
                                        <p:cTn id="80" dur="3000"/>
                                        <p:tgtEl>
                                          <p:spTgt spid="19"/>
                                        </p:tgtEl>
                                      </p:cBhvr>
                                    </p:animEffect>
                                  </p:childTnLst>
                                </p:cTn>
                              </p:par>
                              <p:par>
                                <p:cTn id="81" presetID="8" presetClass="emph" presetSubtype="0" fill="hold" grpId="1" nodeType="withEffect">
                                  <p:stCondLst>
                                    <p:cond delay="0"/>
                                  </p:stCondLst>
                                  <p:childTnLst>
                                    <p:animRot by="21600000">
                                      <p:cBhvr>
                                        <p:cTn id="82" dur="3000" fill="hold"/>
                                        <p:tgtEl>
                                          <p:spTgt spid="19"/>
                                        </p:tgtEl>
                                        <p:attrNameLst>
                                          <p:attrName>r</p:attrName>
                                        </p:attrNameLst>
                                      </p:cBhvr>
                                    </p:animRot>
                                  </p:childTnLst>
                                </p:cTn>
                              </p:par>
                              <p:par>
                                <p:cTn id="83" presetID="13" presetClass="entr" presetSubtype="16"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plus(in)">
                                      <p:cBhvr>
                                        <p:cTn id="85" dur="3000"/>
                                        <p:tgtEl>
                                          <p:spTgt spid="20"/>
                                        </p:tgtEl>
                                      </p:cBhvr>
                                    </p:animEffec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13" presetClass="entr" presetSubtype="16" fill="hold" grpId="0" nodeType="withEffect">
                                  <p:stCondLst>
                                    <p:cond delay="0"/>
                                  </p:stCondLst>
                                  <p:childTnLst>
                                    <p:set>
                                      <p:cBhvr>
                                        <p:cTn id="89" dur="1" fill="hold">
                                          <p:stCondLst>
                                            <p:cond delay="0"/>
                                          </p:stCondLst>
                                        </p:cTn>
                                        <p:tgtEl>
                                          <p:spTgt spid="21"/>
                                        </p:tgtEl>
                                        <p:attrNameLst>
                                          <p:attrName>style.visibility</p:attrName>
                                        </p:attrNameLst>
                                      </p:cBhvr>
                                      <p:to>
                                        <p:strVal val="visible"/>
                                      </p:to>
                                    </p:set>
                                    <p:animEffect transition="in" filter="plus(in)">
                                      <p:cBhvr>
                                        <p:cTn id="90" dur="3000"/>
                                        <p:tgtEl>
                                          <p:spTgt spid="21"/>
                                        </p:tgtEl>
                                      </p:cBhvr>
                                    </p:animEffect>
                                  </p:childTnLst>
                                </p:cTn>
                              </p:par>
                              <p:par>
                                <p:cTn id="91" presetID="8" presetClass="emph" presetSubtype="0" fill="hold" grpId="1" nodeType="withEffect">
                                  <p:stCondLst>
                                    <p:cond delay="0"/>
                                  </p:stCondLst>
                                  <p:childTnLst>
                                    <p:animRot by="21600000">
                                      <p:cBhvr>
                                        <p:cTn id="92" dur="3000" fill="hold"/>
                                        <p:tgtEl>
                                          <p:spTgt spid="21"/>
                                        </p:tgtEl>
                                        <p:attrNameLst>
                                          <p:attrName>r</p:attrName>
                                        </p:attrNameLst>
                                      </p:cBhvr>
                                    </p:animRot>
                                  </p:childTnLst>
                                </p:cTn>
                              </p:par>
                              <p:par>
                                <p:cTn id="93" presetID="13" presetClass="entr" presetSubtype="16" fill="hold" grpId="0" nodeType="withEffect">
                                  <p:stCondLst>
                                    <p:cond delay="0"/>
                                  </p:stCondLst>
                                  <p:childTnLst>
                                    <p:set>
                                      <p:cBhvr>
                                        <p:cTn id="94" dur="1" fill="hold">
                                          <p:stCondLst>
                                            <p:cond delay="0"/>
                                          </p:stCondLst>
                                        </p:cTn>
                                        <p:tgtEl>
                                          <p:spTgt spid="22"/>
                                        </p:tgtEl>
                                        <p:attrNameLst>
                                          <p:attrName>style.visibility</p:attrName>
                                        </p:attrNameLst>
                                      </p:cBhvr>
                                      <p:to>
                                        <p:strVal val="visible"/>
                                      </p:to>
                                    </p:set>
                                    <p:animEffect transition="in" filter="plus(in)">
                                      <p:cBhvr>
                                        <p:cTn id="95" dur="3000"/>
                                        <p:tgtEl>
                                          <p:spTgt spid="22"/>
                                        </p:tgtEl>
                                      </p:cBhvr>
                                    </p:animEffect>
                                  </p:childTnLst>
                                </p:cTn>
                              </p:par>
                              <p:par>
                                <p:cTn id="96" presetID="8" presetClass="emph" presetSubtype="0" fill="hold" grpId="1" nodeType="withEffect">
                                  <p:stCondLst>
                                    <p:cond delay="0"/>
                                  </p:stCondLst>
                                  <p:childTnLst>
                                    <p:animRot by="21600000">
                                      <p:cBhvr>
                                        <p:cTn id="97" dur="3000" fill="hold"/>
                                        <p:tgtEl>
                                          <p:spTgt spid="22"/>
                                        </p:tgtEl>
                                        <p:attrNameLst>
                                          <p:attrName>r</p:attrName>
                                        </p:attrNameLst>
                                      </p:cBhvr>
                                    </p:animRot>
                                  </p:childTnLst>
                                </p:cTn>
                              </p:par>
                              <p:par>
                                <p:cTn id="98" presetID="13" presetClass="entr" presetSubtype="16" fill="hold" grpId="0" nodeType="withEffect">
                                  <p:stCondLst>
                                    <p:cond delay="0"/>
                                  </p:stCondLst>
                                  <p:childTnLst>
                                    <p:set>
                                      <p:cBhvr>
                                        <p:cTn id="99" dur="1" fill="hold">
                                          <p:stCondLst>
                                            <p:cond delay="0"/>
                                          </p:stCondLst>
                                        </p:cTn>
                                        <p:tgtEl>
                                          <p:spTgt spid="23"/>
                                        </p:tgtEl>
                                        <p:attrNameLst>
                                          <p:attrName>style.visibility</p:attrName>
                                        </p:attrNameLst>
                                      </p:cBhvr>
                                      <p:to>
                                        <p:strVal val="visible"/>
                                      </p:to>
                                    </p:set>
                                    <p:animEffect transition="in" filter="plus(in)">
                                      <p:cBhvr>
                                        <p:cTn id="100" dur="3000"/>
                                        <p:tgtEl>
                                          <p:spTgt spid="23"/>
                                        </p:tgtEl>
                                      </p:cBhvr>
                                    </p:animEffect>
                                  </p:childTnLst>
                                </p:cTn>
                              </p:par>
                              <p:par>
                                <p:cTn id="101" presetID="8" presetClass="emph" presetSubtype="0" fill="hold" grpId="1" nodeType="withEffect">
                                  <p:stCondLst>
                                    <p:cond delay="0"/>
                                  </p:stCondLst>
                                  <p:childTnLst>
                                    <p:animRot by="21600000">
                                      <p:cBhvr>
                                        <p:cTn id="102" dur="3000" fill="hold"/>
                                        <p:tgtEl>
                                          <p:spTgt spid="23"/>
                                        </p:tgtEl>
                                        <p:attrNameLst>
                                          <p:attrName>r</p:attrName>
                                        </p:attrNameLst>
                                      </p:cBhvr>
                                    </p:animRot>
                                  </p:childTnLst>
                                </p:cTn>
                              </p:par>
                              <p:par>
                                <p:cTn id="103" presetID="13" presetClass="entr" presetSubtype="16" fill="hold" grpId="0" nodeType="withEffect">
                                  <p:stCondLst>
                                    <p:cond delay="0"/>
                                  </p:stCondLst>
                                  <p:childTnLst>
                                    <p:set>
                                      <p:cBhvr>
                                        <p:cTn id="104" dur="1" fill="hold">
                                          <p:stCondLst>
                                            <p:cond delay="0"/>
                                          </p:stCondLst>
                                        </p:cTn>
                                        <p:tgtEl>
                                          <p:spTgt spid="24"/>
                                        </p:tgtEl>
                                        <p:attrNameLst>
                                          <p:attrName>style.visibility</p:attrName>
                                        </p:attrNameLst>
                                      </p:cBhvr>
                                      <p:to>
                                        <p:strVal val="visible"/>
                                      </p:to>
                                    </p:set>
                                    <p:animEffect transition="in" filter="plus(in)">
                                      <p:cBhvr>
                                        <p:cTn id="105" dur="3000"/>
                                        <p:tgtEl>
                                          <p:spTgt spid="24"/>
                                        </p:tgtEl>
                                      </p:cBhvr>
                                    </p:animEffect>
                                  </p:childTnLst>
                                </p:cTn>
                              </p:par>
                              <p:par>
                                <p:cTn id="106" presetID="8" presetClass="emph" presetSubtype="0" fill="hold" grpId="1" nodeType="withEffect">
                                  <p:stCondLst>
                                    <p:cond delay="0"/>
                                  </p:stCondLst>
                                  <p:childTnLst>
                                    <p:animRot by="21600000">
                                      <p:cBhvr>
                                        <p:cTn id="107" dur="3000" fill="hold"/>
                                        <p:tgtEl>
                                          <p:spTgt spid="24"/>
                                        </p:tgtEl>
                                        <p:attrNameLst>
                                          <p:attrName>r</p:attrName>
                                        </p:attrNameLst>
                                      </p:cBhvr>
                                    </p:animRot>
                                  </p:childTnLst>
                                </p:cTn>
                              </p:par>
                              <p:par>
                                <p:cTn id="108" presetID="13" presetClass="entr" presetSubtype="16" fill="hold" grpId="0" nodeType="withEffect">
                                  <p:stCondLst>
                                    <p:cond delay="0"/>
                                  </p:stCondLst>
                                  <p:childTnLst>
                                    <p:set>
                                      <p:cBhvr>
                                        <p:cTn id="109" dur="1" fill="hold">
                                          <p:stCondLst>
                                            <p:cond delay="0"/>
                                          </p:stCondLst>
                                        </p:cTn>
                                        <p:tgtEl>
                                          <p:spTgt spid="25"/>
                                        </p:tgtEl>
                                        <p:attrNameLst>
                                          <p:attrName>style.visibility</p:attrName>
                                        </p:attrNameLst>
                                      </p:cBhvr>
                                      <p:to>
                                        <p:strVal val="visible"/>
                                      </p:to>
                                    </p:set>
                                    <p:animEffect transition="in" filter="plus(in)">
                                      <p:cBhvr>
                                        <p:cTn id="110" dur="3000"/>
                                        <p:tgtEl>
                                          <p:spTgt spid="25"/>
                                        </p:tgtEl>
                                      </p:cBhvr>
                                    </p:animEffect>
                                  </p:childTnLst>
                                </p:cTn>
                              </p:par>
                              <p:par>
                                <p:cTn id="111" presetID="8" presetClass="emph" presetSubtype="0" fill="hold" grpId="1" nodeType="withEffect">
                                  <p:stCondLst>
                                    <p:cond delay="0"/>
                                  </p:stCondLst>
                                  <p:childTnLst>
                                    <p:animRot by="21600000">
                                      <p:cBhvr>
                                        <p:cTn id="112" dur="3000" fill="hold"/>
                                        <p:tgtEl>
                                          <p:spTgt spid="25"/>
                                        </p:tgtEl>
                                        <p:attrNameLst>
                                          <p:attrName>r</p:attrName>
                                        </p:attrNameLst>
                                      </p:cBhvr>
                                    </p:animRot>
                                  </p:childTnLst>
                                </p:cTn>
                              </p:par>
                              <p:par>
                                <p:cTn id="113" presetID="13" presetClass="entr" presetSubtype="16" fill="hold" grpId="0" nodeType="withEffect">
                                  <p:stCondLst>
                                    <p:cond delay="0"/>
                                  </p:stCondLst>
                                  <p:childTnLst>
                                    <p:set>
                                      <p:cBhvr>
                                        <p:cTn id="114" dur="1" fill="hold">
                                          <p:stCondLst>
                                            <p:cond delay="0"/>
                                          </p:stCondLst>
                                        </p:cTn>
                                        <p:tgtEl>
                                          <p:spTgt spid="26"/>
                                        </p:tgtEl>
                                        <p:attrNameLst>
                                          <p:attrName>style.visibility</p:attrName>
                                        </p:attrNameLst>
                                      </p:cBhvr>
                                      <p:to>
                                        <p:strVal val="visible"/>
                                      </p:to>
                                    </p:set>
                                    <p:animEffect transition="in" filter="plus(in)">
                                      <p:cBhvr>
                                        <p:cTn id="115" dur="3000"/>
                                        <p:tgtEl>
                                          <p:spTgt spid="26"/>
                                        </p:tgtEl>
                                      </p:cBhvr>
                                    </p:animEffect>
                                  </p:childTnLst>
                                </p:cTn>
                              </p:par>
                              <p:par>
                                <p:cTn id="116" presetID="8" presetClass="emph" presetSubtype="0" fill="hold" grpId="1" nodeType="withEffect">
                                  <p:stCondLst>
                                    <p:cond delay="0"/>
                                  </p:stCondLst>
                                  <p:childTnLst>
                                    <p:animRot by="21600000">
                                      <p:cBhvr>
                                        <p:cTn id="117" dur="3000" fill="hold"/>
                                        <p:tgtEl>
                                          <p:spTgt spid="26"/>
                                        </p:tgtEl>
                                        <p:attrNameLst>
                                          <p:attrName>r</p:attrName>
                                        </p:attrNameLst>
                                      </p:cBhvr>
                                    </p:animRot>
                                  </p:childTnLst>
                                </p:cTn>
                              </p:par>
                              <p:par>
                                <p:cTn id="118" presetID="13" presetClass="entr" presetSubtype="16" fill="hold" grpId="0" nodeType="with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plus(in)">
                                      <p:cBhvr>
                                        <p:cTn id="120" dur="3000"/>
                                        <p:tgtEl>
                                          <p:spTgt spid="27"/>
                                        </p:tgtEl>
                                      </p:cBhvr>
                                    </p:animEffect>
                                  </p:childTnLst>
                                </p:cTn>
                              </p:par>
                              <p:par>
                                <p:cTn id="121" presetID="8" presetClass="emph" presetSubtype="0" fill="hold" grpId="1" nodeType="withEffect">
                                  <p:stCondLst>
                                    <p:cond delay="0"/>
                                  </p:stCondLst>
                                  <p:childTnLst>
                                    <p:animRot by="21600000">
                                      <p:cBhvr>
                                        <p:cTn id="122" dur="3000" fill="hold"/>
                                        <p:tgtEl>
                                          <p:spTgt spid="27"/>
                                        </p:tgtEl>
                                        <p:attrNameLst>
                                          <p:attrName>r</p:attrName>
                                        </p:attrNameLst>
                                      </p:cBhvr>
                                    </p:animRot>
                                  </p:childTnLst>
                                </p:cTn>
                              </p:par>
                              <p:par>
                                <p:cTn id="123" presetID="13" presetClass="entr" presetSubtype="16" fill="hold" grpId="0" nodeType="withEffect">
                                  <p:stCondLst>
                                    <p:cond delay="0"/>
                                  </p:stCondLst>
                                  <p:childTnLst>
                                    <p:set>
                                      <p:cBhvr>
                                        <p:cTn id="124" dur="1" fill="hold">
                                          <p:stCondLst>
                                            <p:cond delay="0"/>
                                          </p:stCondLst>
                                        </p:cTn>
                                        <p:tgtEl>
                                          <p:spTgt spid="28"/>
                                        </p:tgtEl>
                                        <p:attrNameLst>
                                          <p:attrName>style.visibility</p:attrName>
                                        </p:attrNameLst>
                                      </p:cBhvr>
                                      <p:to>
                                        <p:strVal val="visible"/>
                                      </p:to>
                                    </p:set>
                                    <p:animEffect transition="in" filter="plus(in)">
                                      <p:cBhvr>
                                        <p:cTn id="125" dur="3000"/>
                                        <p:tgtEl>
                                          <p:spTgt spid="28"/>
                                        </p:tgtEl>
                                      </p:cBhvr>
                                    </p:animEffect>
                                  </p:childTnLst>
                                </p:cTn>
                              </p:par>
                              <p:par>
                                <p:cTn id="126" presetID="8" presetClass="emph" presetSubtype="0" fill="hold" grpId="1" nodeType="withEffect">
                                  <p:stCondLst>
                                    <p:cond delay="0"/>
                                  </p:stCondLst>
                                  <p:childTnLst>
                                    <p:animRot by="21600000">
                                      <p:cBhvr>
                                        <p:cTn id="127" dur="3000" fill="hold"/>
                                        <p:tgtEl>
                                          <p:spTgt spid="28"/>
                                        </p:tgtEl>
                                        <p:attrNameLst>
                                          <p:attrName>r</p:attrName>
                                        </p:attrNameLst>
                                      </p:cBhvr>
                                    </p:animRot>
                                  </p:childTnLst>
                                </p:cTn>
                              </p:par>
                              <p:par>
                                <p:cTn id="128" presetID="13" presetClass="entr" presetSubtype="16" fill="hold" grpId="0" nodeType="withEffect">
                                  <p:stCondLst>
                                    <p:cond delay="0"/>
                                  </p:stCondLst>
                                  <p:childTnLst>
                                    <p:set>
                                      <p:cBhvr>
                                        <p:cTn id="129" dur="1" fill="hold">
                                          <p:stCondLst>
                                            <p:cond delay="0"/>
                                          </p:stCondLst>
                                        </p:cTn>
                                        <p:tgtEl>
                                          <p:spTgt spid="29"/>
                                        </p:tgtEl>
                                        <p:attrNameLst>
                                          <p:attrName>style.visibility</p:attrName>
                                        </p:attrNameLst>
                                      </p:cBhvr>
                                      <p:to>
                                        <p:strVal val="visible"/>
                                      </p:to>
                                    </p:set>
                                    <p:animEffect transition="in" filter="plus(in)">
                                      <p:cBhvr>
                                        <p:cTn id="130" dur="3000"/>
                                        <p:tgtEl>
                                          <p:spTgt spid="29"/>
                                        </p:tgtEl>
                                      </p:cBhvr>
                                    </p:animEffect>
                                  </p:childTnLst>
                                </p:cTn>
                              </p:par>
                              <p:par>
                                <p:cTn id="131" presetID="8" presetClass="emph" presetSubtype="0" fill="hold" grpId="1" nodeType="withEffect">
                                  <p:stCondLst>
                                    <p:cond delay="0"/>
                                  </p:stCondLst>
                                  <p:childTnLst>
                                    <p:animRot by="21600000">
                                      <p:cBhvr>
                                        <p:cTn id="132" dur="3000" fill="hold"/>
                                        <p:tgtEl>
                                          <p:spTgt spid="29"/>
                                        </p:tgtEl>
                                        <p:attrNameLst>
                                          <p:attrName>r</p:attrName>
                                        </p:attrNameLst>
                                      </p:cBhvr>
                                    </p:animRot>
                                  </p:childTnLst>
                                </p:cTn>
                              </p:par>
                              <p:par>
                                <p:cTn id="133" presetID="13" presetClass="entr" presetSubtype="16" fill="hold" grpId="0" nodeType="withEffect">
                                  <p:stCondLst>
                                    <p:cond delay="0"/>
                                  </p:stCondLst>
                                  <p:childTnLst>
                                    <p:set>
                                      <p:cBhvr>
                                        <p:cTn id="134" dur="1" fill="hold">
                                          <p:stCondLst>
                                            <p:cond delay="0"/>
                                          </p:stCondLst>
                                        </p:cTn>
                                        <p:tgtEl>
                                          <p:spTgt spid="30"/>
                                        </p:tgtEl>
                                        <p:attrNameLst>
                                          <p:attrName>style.visibility</p:attrName>
                                        </p:attrNameLst>
                                      </p:cBhvr>
                                      <p:to>
                                        <p:strVal val="visible"/>
                                      </p:to>
                                    </p:set>
                                    <p:animEffect transition="in" filter="plus(in)">
                                      <p:cBhvr>
                                        <p:cTn id="135" dur="3000"/>
                                        <p:tgtEl>
                                          <p:spTgt spid="30"/>
                                        </p:tgtEl>
                                      </p:cBhvr>
                                    </p:animEffect>
                                  </p:childTnLst>
                                </p:cTn>
                              </p:par>
                              <p:par>
                                <p:cTn id="136" presetID="8" presetClass="emph" presetSubtype="0" fill="hold" grpId="1" nodeType="withEffect">
                                  <p:stCondLst>
                                    <p:cond delay="0"/>
                                  </p:stCondLst>
                                  <p:childTnLst>
                                    <p:animRot by="21600000">
                                      <p:cBhvr>
                                        <p:cTn id="137" dur="3000" fill="hold"/>
                                        <p:tgtEl>
                                          <p:spTgt spid="30"/>
                                        </p:tgtEl>
                                        <p:attrNameLst>
                                          <p:attrName>r</p:attrName>
                                        </p:attrNameLst>
                                      </p:cBhvr>
                                    </p:animRot>
                                  </p:childTnLst>
                                </p:cTn>
                              </p:par>
                              <p:par>
                                <p:cTn id="138" presetID="13" presetClass="entr" presetSubtype="16" fill="hold" grpId="0" nodeType="withEffect">
                                  <p:stCondLst>
                                    <p:cond delay="0"/>
                                  </p:stCondLst>
                                  <p:childTnLst>
                                    <p:set>
                                      <p:cBhvr>
                                        <p:cTn id="139" dur="1" fill="hold">
                                          <p:stCondLst>
                                            <p:cond delay="0"/>
                                          </p:stCondLst>
                                        </p:cTn>
                                        <p:tgtEl>
                                          <p:spTgt spid="31"/>
                                        </p:tgtEl>
                                        <p:attrNameLst>
                                          <p:attrName>style.visibility</p:attrName>
                                        </p:attrNameLst>
                                      </p:cBhvr>
                                      <p:to>
                                        <p:strVal val="visible"/>
                                      </p:to>
                                    </p:set>
                                    <p:animEffect transition="in" filter="plus(in)">
                                      <p:cBhvr>
                                        <p:cTn id="140" dur="3000"/>
                                        <p:tgtEl>
                                          <p:spTgt spid="31"/>
                                        </p:tgtEl>
                                      </p:cBhvr>
                                    </p:animEffect>
                                  </p:childTnLst>
                                </p:cTn>
                              </p:par>
                              <p:par>
                                <p:cTn id="141" presetID="8" presetClass="emph" presetSubtype="0" fill="hold" grpId="1" nodeType="withEffect">
                                  <p:stCondLst>
                                    <p:cond delay="0"/>
                                  </p:stCondLst>
                                  <p:childTnLst>
                                    <p:animRot by="21600000">
                                      <p:cBhvr>
                                        <p:cTn id="142" dur="3000" fill="hold"/>
                                        <p:tgtEl>
                                          <p:spTgt spid="31"/>
                                        </p:tgtEl>
                                        <p:attrNameLst>
                                          <p:attrName>r</p:attrName>
                                        </p:attrNameLst>
                                      </p:cBhvr>
                                    </p:animRot>
                                  </p:childTnLst>
                                </p:cTn>
                              </p:par>
                              <p:par>
                                <p:cTn id="143" presetID="13" presetClass="entr" presetSubtype="16" fill="hold" grpId="0" nodeType="withEffect">
                                  <p:stCondLst>
                                    <p:cond delay="0"/>
                                  </p:stCondLst>
                                  <p:childTnLst>
                                    <p:set>
                                      <p:cBhvr>
                                        <p:cTn id="144" dur="1" fill="hold">
                                          <p:stCondLst>
                                            <p:cond delay="0"/>
                                          </p:stCondLst>
                                        </p:cTn>
                                        <p:tgtEl>
                                          <p:spTgt spid="32"/>
                                        </p:tgtEl>
                                        <p:attrNameLst>
                                          <p:attrName>style.visibility</p:attrName>
                                        </p:attrNameLst>
                                      </p:cBhvr>
                                      <p:to>
                                        <p:strVal val="visible"/>
                                      </p:to>
                                    </p:set>
                                    <p:animEffect transition="in" filter="plus(in)">
                                      <p:cBhvr>
                                        <p:cTn id="145" dur="3000"/>
                                        <p:tgtEl>
                                          <p:spTgt spid="32"/>
                                        </p:tgtEl>
                                      </p:cBhvr>
                                    </p:animEffect>
                                  </p:childTnLst>
                                </p:cTn>
                              </p:par>
                              <p:par>
                                <p:cTn id="146" presetID="8" presetClass="emph" presetSubtype="0" fill="hold" grpId="1" nodeType="withEffect">
                                  <p:stCondLst>
                                    <p:cond delay="0"/>
                                  </p:stCondLst>
                                  <p:childTnLst>
                                    <p:animRot by="21600000">
                                      <p:cBhvr>
                                        <p:cTn id="147" dur="3000" fill="hold"/>
                                        <p:tgtEl>
                                          <p:spTgt spid="32"/>
                                        </p:tgtEl>
                                        <p:attrNameLst>
                                          <p:attrName>r</p:attrName>
                                        </p:attrNameLst>
                                      </p:cBhvr>
                                    </p:animRot>
                                  </p:childTnLst>
                                </p:cTn>
                              </p:par>
                              <p:par>
                                <p:cTn id="148" presetID="13" presetClass="entr" presetSubtype="16" fill="hold" grpId="0" nodeType="withEffect">
                                  <p:stCondLst>
                                    <p:cond delay="0"/>
                                  </p:stCondLst>
                                  <p:childTnLst>
                                    <p:set>
                                      <p:cBhvr>
                                        <p:cTn id="149" dur="1" fill="hold">
                                          <p:stCondLst>
                                            <p:cond delay="0"/>
                                          </p:stCondLst>
                                        </p:cTn>
                                        <p:tgtEl>
                                          <p:spTgt spid="33"/>
                                        </p:tgtEl>
                                        <p:attrNameLst>
                                          <p:attrName>style.visibility</p:attrName>
                                        </p:attrNameLst>
                                      </p:cBhvr>
                                      <p:to>
                                        <p:strVal val="visible"/>
                                      </p:to>
                                    </p:set>
                                    <p:animEffect transition="in" filter="plus(in)">
                                      <p:cBhvr>
                                        <p:cTn id="150" dur="3000"/>
                                        <p:tgtEl>
                                          <p:spTgt spid="33"/>
                                        </p:tgtEl>
                                      </p:cBhvr>
                                    </p:animEffect>
                                  </p:childTnLst>
                                </p:cTn>
                              </p:par>
                              <p:par>
                                <p:cTn id="151" presetID="8" presetClass="emph" presetSubtype="0" fill="hold" grpId="1" nodeType="withEffect">
                                  <p:stCondLst>
                                    <p:cond delay="0"/>
                                  </p:stCondLst>
                                  <p:childTnLst>
                                    <p:animRot by="21600000">
                                      <p:cBhvr>
                                        <p:cTn id="152" dur="3000" fill="hold"/>
                                        <p:tgtEl>
                                          <p:spTgt spid="33"/>
                                        </p:tgtEl>
                                        <p:attrNameLst>
                                          <p:attrName>r</p:attrName>
                                        </p:attrNameLst>
                                      </p:cBhvr>
                                    </p:animRot>
                                  </p:childTnLst>
                                </p:cTn>
                              </p:par>
                              <p:par>
                                <p:cTn id="153" presetID="13" presetClass="entr" presetSubtype="16" fill="hold" grpId="0" nodeType="withEffect">
                                  <p:stCondLst>
                                    <p:cond delay="0"/>
                                  </p:stCondLst>
                                  <p:childTnLst>
                                    <p:set>
                                      <p:cBhvr>
                                        <p:cTn id="154" dur="1" fill="hold">
                                          <p:stCondLst>
                                            <p:cond delay="0"/>
                                          </p:stCondLst>
                                        </p:cTn>
                                        <p:tgtEl>
                                          <p:spTgt spid="34"/>
                                        </p:tgtEl>
                                        <p:attrNameLst>
                                          <p:attrName>style.visibility</p:attrName>
                                        </p:attrNameLst>
                                      </p:cBhvr>
                                      <p:to>
                                        <p:strVal val="visible"/>
                                      </p:to>
                                    </p:set>
                                    <p:animEffect transition="in" filter="plus(in)">
                                      <p:cBhvr>
                                        <p:cTn id="155" dur="3000"/>
                                        <p:tgtEl>
                                          <p:spTgt spid="34"/>
                                        </p:tgtEl>
                                      </p:cBhvr>
                                    </p:animEffect>
                                  </p:childTnLst>
                                </p:cTn>
                              </p:par>
                              <p:par>
                                <p:cTn id="156" presetID="8" presetClass="emph" presetSubtype="0" fill="hold" grpId="1" nodeType="withEffect">
                                  <p:stCondLst>
                                    <p:cond delay="0"/>
                                  </p:stCondLst>
                                  <p:childTnLst>
                                    <p:animRot by="21600000">
                                      <p:cBhvr>
                                        <p:cTn id="157" dur="3000" fill="hold"/>
                                        <p:tgtEl>
                                          <p:spTgt spid="34"/>
                                        </p:tgtEl>
                                        <p:attrNameLst>
                                          <p:attrName>r</p:attrName>
                                        </p:attrNameLst>
                                      </p:cBhvr>
                                    </p:animRot>
                                  </p:childTnLst>
                                </p:cTn>
                              </p:par>
                              <p:par>
                                <p:cTn id="158" presetID="13" presetClass="entr" presetSubtype="16" fill="hold" grpId="0" nodeType="withEffect">
                                  <p:stCondLst>
                                    <p:cond delay="0"/>
                                  </p:stCondLst>
                                  <p:childTnLst>
                                    <p:set>
                                      <p:cBhvr>
                                        <p:cTn id="159" dur="1" fill="hold">
                                          <p:stCondLst>
                                            <p:cond delay="0"/>
                                          </p:stCondLst>
                                        </p:cTn>
                                        <p:tgtEl>
                                          <p:spTgt spid="35"/>
                                        </p:tgtEl>
                                        <p:attrNameLst>
                                          <p:attrName>style.visibility</p:attrName>
                                        </p:attrNameLst>
                                      </p:cBhvr>
                                      <p:to>
                                        <p:strVal val="visible"/>
                                      </p:to>
                                    </p:set>
                                    <p:animEffect transition="in" filter="plus(in)">
                                      <p:cBhvr>
                                        <p:cTn id="160" dur="3000"/>
                                        <p:tgtEl>
                                          <p:spTgt spid="35"/>
                                        </p:tgtEl>
                                      </p:cBhvr>
                                    </p:animEffect>
                                  </p:childTnLst>
                                </p:cTn>
                              </p:par>
                              <p:par>
                                <p:cTn id="161" presetID="8" presetClass="emph" presetSubtype="0" fill="hold" grpId="1" nodeType="withEffect">
                                  <p:stCondLst>
                                    <p:cond delay="0"/>
                                  </p:stCondLst>
                                  <p:childTnLst>
                                    <p:animRot by="21600000">
                                      <p:cBhvr>
                                        <p:cTn id="162" dur="3000" fill="hold"/>
                                        <p:tgtEl>
                                          <p:spTgt spid="35"/>
                                        </p:tgtEl>
                                        <p:attrNameLst>
                                          <p:attrName>r</p:attrName>
                                        </p:attrNameLst>
                                      </p:cBhvr>
                                    </p:animRot>
                                  </p:childTnLst>
                                </p:cTn>
                              </p:par>
                              <p:par>
                                <p:cTn id="163" presetID="13" presetClass="entr" presetSubtype="16" fill="hold" grpId="0" nodeType="withEffect">
                                  <p:stCondLst>
                                    <p:cond delay="0"/>
                                  </p:stCondLst>
                                  <p:childTnLst>
                                    <p:set>
                                      <p:cBhvr>
                                        <p:cTn id="164" dur="1" fill="hold">
                                          <p:stCondLst>
                                            <p:cond delay="0"/>
                                          </p:stCondLst>
                                        </p:cTn>
                                        <p:tgtEl>
                                          <p:spTgt spid="36"/>
                                        </p:tgtEl>
                                        <p:attrNameLst>
                                          <p:attrName>style.visibility</p:attrName>
                                        </p:attrNameLst>
                                      </p:cBhvr>
                                      <p:to>
                                        <p:strVal val="visible"/>
                                      </p:to>
                                    </p:set>
                                    <p:animEffect transition="in" filter="plus(in)">
                                      <p:cBhvr>
                                        <p:cTn id="165" dur="3000"/>
                                        <p:tgtEl>
                                          <p:spTgt spid="36"/>
                                        </p:tgtEl>
                                      </p:cBhvr>
                                    </p:animEffect>
                                  </p:childTnLst>
                                </p:cTn>
                              </p:par>
                              <p:par>
                                <p:cTn id="166" presetID="8" presetClass="emph" presetSubtype="0" fill="hold" grpId="1" nodeType="withEffect">
                                  <p:stCondLst>
                                    <p:cond delay="0"/>
                                  </p:stCondLst>
                                  <p:childTnLst>
                                    <p:animRot by="21600000">
                                      <p:cBhvr>
                                        <p:cTn id="167" dur="3000" fill="hold"/>
                                        <p:tgtEl>
                                          <p:spTgt spid="36"/>
                                        </p:tgtEl>
                                        <p:attrNameLst>
                                          <p:attrName>r</p:attrName>
                                        </p:attrNameLst>
                                      </p:cBhvr>
                                    </p:animRot>
                                  </p:childTnLst>
                                </p:cTn>
                              </p:par>
                              <p:par>
                                <p:cTn id="168" presetID="13" presetClass="entr" presetSubtype="16" fill="hold" grpId="0" nodeType="withEffect">
                                  <p:stCondLst>
                                    <p:cond delay="0"/>
                                  </p:stCondLst>
                                  <p:childTnLst>
                                    <p:set>
                                      <p:cBhvr>
                                        <p:cTn id="169" dur="1" fill="hold">
                                          <p:stCondLst>
                                            <p:cond delay="0"/>
                                          </p:stCondLst>
                                        </p:cTn>
                                        <p:tgtEl>
                                          <p:spTgt spid="37"/>
                                        </p:tgtEl>
                                        <p:attrNameLst>
                                          <p:attrName>style.visibility</p:attrName>
                                        </p:attrNameLst>
                                      </p:cBhvr>
                                      <p:to>
                                        <p:strVal val="visible"/>
                                      </p:to>
                                    </p:set>
                                    <p:animEffect transition="in" filter="plus(in)">
                                      <p:cBhvr>
                                        <p:cTn id="170" dur="3000"/>
                                        <p:tgtEl>
                                          <p:spTgt spid="37"/>
                                        </p:tgtEl>
                                      </p:cBhvr>
                                    </p:animEffect>
                                  </p:childTnLst>
                                </p:cTn>
                              </p:par>
                              <p:par>
                                <p:cTn id="171" presetID="8" presetClass="emph" presetSubtype="0" fill="hold" grpId="1" nodeType="withEffect">
                                  <p:stCondLst>
                                    <p:cond delay="0"/>
                                  </p:stCondLst>
                                  <p:childTnLst>
                                    <p:animRot by="21600000">
                                      <p:cBhvr>
                                        <p:cTn id="172" dur="3000" fill="hold"/>
                                        <p:tgtEl>
                                          <p:spTgt spid="37"/>
                                        </p:tgtEl>
                                        <p:attrNameLst>
                                          <p:attrName>r</p:attrName>
                                        </p:attrNameLst>
                                      </p:cBhvr>
                                    </p:animRot>
                                  </p:childTnLst>
                                </p:cTn>
                              </p:par>
                              <p:par>
                                <p:cTn id="173" presetID="13" presetClass="entr" presetSubtype="16" fill="hold" grpId="0" nodeType="withEffect">
                                  <p:stCondLst>
                                    <p:cond delay="0"/>
                                  </p:stCondLst>
                                  <p:childTnLst>
                                    <p:set>
                                      <p:cBhvr>
                                        <p:cTn id="174" dur="1" fill="hold">
                                          <p:stCondLst>
                                            <p:cond delay="0"/>
                                          </p:stCondLst>
                                        </p:cTn>
                                        <p:tgtEl>
                                          <p:spTgt spid="38"/>
                                        </p:tgtEl>
                                        <p:attrNameLst>
                                          <p:attrName>style.visibility</p:attrName>
                                        </p:attrNameLst>
                                      </p:cBhvr>
                                      <p:to>
                                        <p:strVal val="visible"/>
                                      </p:to>
                                    </p:set>
                                    <p:animEffect transition="in" filter="plus(in)">
                                      <p:cBhvr>
                                        <p:cTn id="175" dur="3000"/>
                                        <p:tgtEl>
                                          <p:spTgt spid="38"/>
                                        </p:tgtEl>
                                      </p:cBhvr>
                                    </p:animEffect>
                                  </p:childTnLst>
                                </p:cTn>
                              </p:par>
                              <p:par>
                                <p:cTn id="176" presetID="8" presetClass="emph" presetSubtype="0" fill="hold" grpId="1" nodeType="withEffect">
                                  <p:stCondLst>
                                    <p:cond delay="0"/>
                                  </p:stCondLst>
                                  <p:childTnLst>
                                    <p:animRot by="21600000">
                                      <p:cBhvr>
                                        <p:cTn id="177" dur="3000" fill="hold"/>
                                        <p:tgtEl>
                                          <p:spTgt spid="38"/>
                                        </p:tgtEl>
                                        <p:attrNameLst>
                                          <p:attrName>r</p:attrName>
                                        </p:attrNameLst>
                                      </p:cBhvr>
                                    </p:animRot>
                                  </p:childTnLst>
                                </p:cTn>
                              </p:par>
                              <p:par>
                                <p:cTn id="178" presetID="13" presetClass="entr" presetSubtype="16" fill="hold" grpId="0" nodeType="withEffect">
                                  <p:stCondLst>
                                    <p:cond delay="0"/>
                                  </p:stCondLst>
                                  <p:childTnLst>
                                    <p:set>
                                      <p:cBhvr>
                                        <p:cTn id="179" dur="1" fill="hold">
                                          <p:stCondLst>
                                            <p:cond delay="0"/>
                                          </p:stCondLst>
                                        </p:cTn>
                                        <p:tgtEl>
                                          <p:spTgt spid="39"/>
                                        </p:tgtEl>
                                        <p:attrNameLst>
                                          <p:attrName>style.visibility</p:attrName>
                                        </p:attrNameLst>
                                      </p:cBhvr>
                                      <p:to>
                                        <p:strVal val="visible"/>
                                      </p:to>
                                    </p:set>
                                    <p:animEffect transition="in" filter="plus(in)">
                                      <p:cBhvr>
                                        <p:cTn id="180" dur="3000"/>
                                        <p:tgtEl>
                                          <p:spTgt spid="39"/>
                                        </p:tgtEl>
                                      </p:cBhvr>
                                    </p:animEffect>
                                  </p:childTnLst>
                                </p:cTn>
                              </p:par>
                              <p:par>
                                <p:cTn id="181" presetID="8" presetClass="emph" presetSubtype="0" fill="hold" grpId="1" nodeType="withEffect">
                                  <p:stCondLst>
                                    <p:cond delay="0"/>
                                  </p:stCondLst>
                                  <p:childTnLst>
                                    <p:animRot by="21600000">
                                      <p:cBhvr>
                                        <p:cTn id="182" dur="3000" fill="hold"/>
                                        <p:tgtEl>
                                          <p:spTgt spid="39"/>
                                        </p:tgtEl>
                                        <p:attrNameLst>
                                          <p:attrName>r</p:attrName>
                                        </p:attrNameLst>
                                      </p:cBhvr>
                                    </p:animRot>
                                  </p:childTnLst>
                                </p:cTn>
                              </p:par>
                              <p:par>
                                <p:cTn id="183" presetID="13" presetClass="entr" presetSubtype="16" fill="hold" grpId="0" nodeType="withEffect">
                                  <p:stCondLst>
                                    <p:cond delay="0"/>
                                  </p:stCondLst>
                                  <p:childTnLst>
                                    <p:set>
                                      <p:cBhvr>
                                        <p:cTn id="184" dur="1" fill="hold">
                                          <p:stCondLst>
                                            <p:cond delay="0"/>
                                          </p:stCondLst>
                                        </p:cTn>
                                        <p:tgtEl>
                                          <p:spTgt spid="40"/>
                                        </p:tgtEl>
                                        <p:attrNameLst>
                                          <p:attrName>style.visibility</p:attrName>
                                        </p:attrNameLst>
                                      </p:cBhvr>
                                      <p:to>
                                        <p:strVal val="visible"/>
                                      </p:to>
                                    </p:set>
                                    <p:animEffect transition="in" filter="plus(in)">
                                      <p:cBhvr>
                                        <p:cTn id="185" dur="3000"/>
                                        <p:tgtEl>
                                          <p:spTgt spid="40"/>
                                        </p:tgtEl>
                                      </p:cBhvr>
                                    </p:animEffect>
                                  </p:childTnLst>
                                </p:cTn>
                              </p:par>
                              <p:par>
                                <p:cTn id="186" presetID="8" presetClass="emph" presetSubtype="0" fill="hold" grpId="1" nodeType="withEffect">
                                  <p:stCondLst>
                                    <p:cond delay="0"/>
                                  </p:stCondLst>
                                  <p:childTnLst>
                                    <p:animRot by="21600000">
                                      <p:cBhvr>
                                        <p:cTn id="187" dur="3000" fill="hold"/>
                                        <p:tgtEl>
                                          <p:spTgt spid="40"/>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41"/>
                                        </p:tgtEl>
                                        <p:attrNameLst>
                                          <p:attrName>style.visibility</p:attrName>
                                        </p:attrNameLst>
                                      </p:cBhvr>
                                      <p:to>
                                        <p:strVal val="visible"/>
                                      </p:to>
                                    </p:set>
                                    <p:animEffect transition="in" filter="plus(in)">
                                      <p:cBhvr>
                                        <p:cTn id="190" dur="3000"/>
                                        <p:tgtEl>
                                          <p:spTgt spid="41"/>
                                        </p:tgtEl>
                                      </p:cBhvr>
                                    </p:animEffect>
                                  </p:childTnLst>
                                </p:cTn>
                              </p:par>
                              <p:par>
                                <p:cTn id="191" presetID="8" presetClass="emph" presetSubtype="0" fill="hold" grpId="1" nodeType="withEffect">
                                  <p:stCondLst>
                                    <p:cond delay="0"/>
                                  </p:stCondLst>
                                  <p:childTnLst>
                                    <p:animRot by="21600000">
                                      <p:cBhvr>
                                        <p:cTn id="192" dur="3000" fill="hold"/>
                                        <p:tgtEl>
                                          <p:spTgt spid="41"/>
                                        </p:tgtEl>
                                        <p:attrNameLst>
                                          <p:attrName>r</p:attrName>
                                        </p:attrNameLst>
                                      </p:cBhvr>
                                    </p:animRot>
                                  </p:childTnLst>
                                </p:cTn>
                              </p:par>
                              <p:par>
                                <p:cTn id="193" presetID="13" presetClass="entr" presetSubtype="16" fill="hold" grpId="0" nodeType="withEffect">
                                  <p:stCondLst>
                                    <p:cond delay="0"/>
                                  </p:stCondLst>
                                  <p:childTnLst>
                                    <p:set>
                                      <p:cBhvr>
                                        <p:cTn id="194" dur="1" fill="hold">
                                          <p:stCondLst>
                                            <p:cond delay="0"/>
                                          </p:stCondLst>
                                        </p:cTn>
                                        <p:tgtEl>
                                          <p:spTgt spid="42"/>
                                        </p:tgtEl>
                                        <p:attrNameLst>
                                          <p:attrName>style.visibility</p:attrName>
                                        </p:attrNameLst>
                                      </p:cBhvr>
                                      <p:to>
                                        <p:strVal val="visible"/>
                                      </p:to>
                                    </p:set>
                                    <p:animEffect transition="in" filter="plus(in)">
                                      <p:cBhvr>
                                        <p:cTn id="195" dur="3000"/>
                                        <p:tgtEl>
                                          <p:spTgt spid="42"/>
                                        </p:tgtEl>
                                      </p:cBhvr>
                                    </p:animEffect>
                                  </p:childTnLst>
                                </p:cTn>
                              </p:par>
                              <p:par>
                                <p:cTn id="196" presetID="8" presetClass="emph" presetSubtype="0" fill="hold" grpId="1" nodeType="withEffect">
                                  <p:stCondLst>
                                    <p:cond delay="0"/>
                                  </p:stCondLst>
                                  <p:childTnLst>
                                    <p:animRot by="21600000">
                                      <p:cBhvr>
                                        <p:cTn id="197" dur="3000" fill="hold"/>
                                        <p:tgtEl>
                                          <p:spTgt spid="42"/>
                                        </p:tgtEl>
                                        <p:attrNameLst>
                                          <p:attrName>r</p:attrName>
                                        </p:attrNameLst>
                                      </p:cBhvr>
                                    </p:animRot>
                                  </p:childTnLst>
                                </p:cTn>
                              </p:par>
                              <p:par>
                                <p:cTn id="198" presetID="13" presetClass="entr" presetSubtype="16" fill="hold" grpId="0" nodeType="withEffect">
                                  <p:stCondLst>
                                    <p:cond delay="0"/>
                                  </p:stCondLst>
                                  <p:childTnLst>
                                    <p:set>
                                      <p:cBhvr>
                                        <p:cTn id="199" dur="1" fill="hold">
                                          <p:stCondLst>
                                            <p:cond delay="0"/>
                                          </p:stCondLst>
                                        </p:cTn>
                                        <p:tgtEl>
                                          <p:spTgt spid="43"/>
                                        </p:tgtEl>
                                        <p:attrNameLst>
                                          <p:attrName>style.visibility</p:attrName>
                                        </p:attrNameLst>
                                      </p:cBhvr>
                                      <p:to>
                                        <p:strVal val="visible"/>
                                      </p:to>
                                    </p:set>
                                    <p:animEffect transition="in" filter="plus(in)">
                                      <p:cBhvr>
                                        <p:cTn id="200" dur="3000"/>
                                        <p:tgtEl>
                                          <p:spTgt spid="43"/>
                                        </p:tgtEl>
                                      </p:cBhvr>
                                    </p:animEffect>
                                  </p:childTnLst>
                                </p:cTn>
                              </p:par>
                              <p:par>
                                <p:cTn id="201" presetID="8" presetClass="emph" presetSubtype="0" fill="hold" grpId="1" nodeType="withEffect">
                                  <p:stCondLst>
                                    <p:cond delay="0"/>
                                  </p:stCondLst>
                                  <p:childTnLst>
                                    <p:animRot by="21600000">
                                      <p:cBhvr>
                                        <p:cTn id="202" dur="3000" fill="hold"/>
                                        <p:tgtEl>
                                          <p:spTgt spid="43"/>
                                        </p:tgtEl>
                                        <p:attrNameLst>
                                          <p:attrName>r</p:attrName>
                                        </p:attrNameLst>
                                      </p:cBhvr>
                                    </p:animRot>
                                  </p:childTnLst>
                                </p:cTn>
                              </p:par>
                              <p:par>
                                <p:cTn id="203" presetID="13" presetClass="entr" presetSubtype="16" fill="hold" grpId="0" nodeType="withEffect">
                                  <p:stCondLst>
                                    <p:cond delay="0"/>
                                  </p:stCondLst>
                                  <p:childTnLst>
                                    <p:set>
                                      <p:cBhvr>
                                        <p:cTn id="204" dur="1" fill="hold">
                                          <p:stCondLst>
                                            <p:cond delay="0"/>
                                          </p:stCondLst>
                                        </p:cTn>
                                        <p:tgtEl>
                                          <p:spTgt spid="44"/>
                                        </p:tgtEl>
                                        <p:attrNameLst>
                                          <p:attrName>style.visibility</p:attrName>
                                        </p:attrNameLst>
                                      </p:cBhvr>
                                      <p:to>
                                        <p:strVal val="visible"/>
                                      </p:to>
                                    </p:set>
                                    <p:animEffect transition="in" filter="plus(in)">
                                      <p:cBhvr>
                                        <p:cTn id="205" dur="3000"/>
                                        <p:tgtEl>
                                          <p:spTgt spid="44"/>
                                        </p:tgtEl>
                                      </p:cBhvr>
                                    </p:animEffect>
                                  </p:childTnLst>
                                </p:cTn>
                              </p:par>
                              <p:par>
                                <p:cTn id="206" presetID="8" presetClass="emph" presetSubtype="0" fill="hold" grpId="1" nodeType="withEffect">
                                  <p:stCondLst>
                                    <p:cond delay="0"/>
                                  </p:stCondLst>
                                  <p:childTnLst>
                                    <p:animRot by="21600000">
                                      <p:cBhvr>
                                        <p:cTn id="207" dur="3000" fill="hold"/>
                                        <p:tgtEl>
                                          <p:spTgt spid="44"/>
                                        </p:tgtEl>
                                        <p:attrNameLst>
                                          <p:attrName>r</p:attrName>
                                        </p:attrNameLst>
                                      </p:cBhvr>
                                    </p:animRot>
                                  </p:childTnLst>
                                </p:cTn>
                              </p:par>
                              <p:par>
                                <p:cTn id="208" presetID="13" presetClass="entr" presetSubtype="16" fill="hold" grpId="0" nodeType="withEffect">
                                  <p:stCondLst>
                                    <p:cond delay="0"/>
                                  </p:stCondLst>
                                  <p:childTnLst>
                                    <p:set>
                                      <p:cBhvr>
                                        <p:cTn id="209" dur="1" fill="hold">
                                          <p:stCondLst>
                                            <p:cond delay="0"/>
                                          </p:stCondLst>
                                        </p:cTn>
                                        <p:tgtEl>
                                          <p:spTgt spid="45"/>
                                        </p:tgtEl>
                                        <p:attrNameLst>
                                          <p:attrName>style.visibility</p:attrName>
                                        </p:attrNameLst>
                                      </p:cBhvr>
                                      <p:to>
                                        <p:strVal val="visible"/>
                                      </p:to>
                                    </p:set>
                                    <p:animEffect transition="in" filter="plus(in)">
                                      <p:cBhvr>
                                        <p:cTn id="210" dur="3000"/>
                                        <p:tgtEl>
                                          <p:spTgt spid="45"/>
                                        </p:tgtEl>
                                      </p:cBhvr>
                                    </p:animEffect>
                                  </p:childTnLst>
                                </p:cTn>
                              </p:par>
                              <p:par>
                                <p:cTn id="211" presetID="8" presetClass="emph" presetSubtype="0" fill="hold" grpId="1" nodeType="withEffect">
                                  <p:stCondLst>
                                    <p:cond delay="0"/>
                                  </p:stCondLst>
                                  <p:childTnLst>
                                    <p:animRot by="21600000">
                                      <p:cBhvr>
                                        <p:cTn id="212" dur="3000" fill="hold"/>
                                        <p:tgtEl>
                                          <p:spTgt spid="45"/>
                                        </p:tgtEl>
                                        <p:attrNameLst>
                                          <p:attrName>r</p:attrName>
                                        </p:attrNameLst>
                                      </p:cBhvr>
                                    </p:animRot>
                                  </p:childTnLst>
                                </p:cTn>
                              </p:par>
                              <p:par>
                                <p:cTn id="213" presetID="13" presetClass="entr" presetSubtype="16" fill="hold" grpId="0" nodeType="withEffect">
                                  <p:stCondLst>
                                    <p:cond delay="0"/>
                                  </p:stCondLst>
                                  <p:childTnLst>
                                    <p:set>
                                      <p:cBhvr>
                                        <p:cTn id="214" dur="1" fill="hold">
                                          <p:stCondLst>
                                            <p:cond delay="0"/>
                                          </p:stCondLst>
                                        </p:cTn>
                                        <p:tgtEl>
                                          <p:spTgt spid="46"/>
                                        </p:tgtEl>
                                        <p:attrNameLst>
                                          <p:attrName>style.visibility</p:attrName>
                                        </p:attrNameLst>
                                      </p:cBhvr>
                                      <p:to>
                                        <p:strVal val="visible"/>
                                      </p:to>
                                    </p:set>
                                    <p:animEffect transition="in" filter="plus(in)">
                                      <p:cBhvr>
                                        <p:cTn id="215" dur="3000"/>
                                        <p:tgtEl>
                                          <p:spTgt spid="46"/>
                                        </p:tgtEl>
                                      </p:cBhvr>
                                    </p:animEffect>
                                  </p:childTnLst>
                                </p:cTn>
                              </p:par>
                              <p:par>
                                <p:cTn id="216" presetID="8" presetClass="emph" presetSubtype="0" fill="hold" grpId="1" nodeType="withEffect">
                                  <p:stCondLst>
                                    <p:cond delay="0"/>
                                  </p:stCondLst>
                                  <p:childTnLst>
                                    <p:animRot by="21600000">
                                      <p:cBhvr>
                                        <p:cTn id="217" dur="3000" fill="hold"/>
                                        <p:tgtEl>
                                          <p:spTgt spid="46"/>
                                        </p:tgtEl>
                                        <p:attrNameLst>
                                          <p:attrName>r</p:attrName>
                                        </p:attrNameLst>
                                      </p:cBhvr>
                                    </p:animRot>
                                  </p:childTnLst>
                                </p:cTn>
                              </p:par>
                              <p:par>
                                <p:cTn id="218" presetID="13" presetClass="entr" presetSubtype="16" fill="hold" grpId="0" nodeType="withEffect">
                                  <p:stCondLst>
                                    <p:cond delay="0"/>
                                  </p:stCondLst>
                                  <p:childTnLst>
                                    <p:set>
                                      <p:cBhvr>
                                        <p:cTn id="219" dur="1" fill="hold">
                                          <p:stCondLst>
                                            <p:cond delay="0"/>
                                          </p:stCondLst>
                                        </p:cTn>
                                        <p:tgtEl>
                                          <p:spTgt spid="47"/>
                                        </p:tgtEl>
                                        <p:attrNameLst>
                                          <p:attrName>style.visibility</p:attrName>
                                        </p:attrNameLst>
                                      </p:cBhvr>
                                      <p:to>
                                        <p:strVal val="visible"/>
                                      </p:to>
                                    </p:set>
                                    <p:animEffect transition="in" filter="plus(in)">
                                      <p:cBhvr>
                                        <p:cTn id="220" dur="3000"/>
                                        <p:tgtEl>
                                          <p:spTgt spid="47"/>
                                        </p:tgtEl>
                                      </p:cBhvr>
                                    </p:animEffect>
                                  </p:childTnLst>
                                </p:cTn>
                              </p:par>
                              <p:par>
                                <p:cTn id="221" presetID="8" presetClass="emph" presetSubtype="0" fill="hold" grpId="1" nodeType="withEffect">
                                  <p:stCondLst>
                                    <p:cond delay="0"/>
                                  </p:stCondLst>
                                  <p:childTnLst>
                                    <p:animRot by="21600000">
                                      <p:cBhvr>
                                        <p:cTn id="222" dur="3000" fill="hold"/>
                                        <p:tgtEl>
                                          <p:spTgt spid="47"/>
                                        </p:tgtEl>
                                        <p:attrNameLst>
                                          <p:attrName>r</p:attrName>
                                        </p:attrNameLst>
                                      </p:cBhvr>
                                    </p:animRot>
                                  </p:childTnLst>
                                </p:cTn>
                              </p:par>
                              <p:par>
                                <p:cTn id="223" presetID="13" presetClass="entr" presetSubtype="16" fill="hold" grpId="0" nodeType="withEffect">
                                  <p:stCondLst>
                                    <p:cond delay="0"/>
                                  </p:stCondLst>
                                  <p:childTnLst>
                                    <p:set>
                                      <p:cBhvr>
                                        <p:cTn id="224" dur="1" fill="hold">
                                          <p:stCondLst>
                                            <p:cond delay="0"/>
                                          </p:stCondLst>
                                        </p:cTn>
                                        <p:tgtEl>
                                          <p:spTgt spid="48"/>
                                        </p:tgtEl>
                                        <p:attrNameLst>
                                          <p:attrName>style.visibility</p:attrName>
                                        </p:attrNameLst>
                                      </p:cBhvr>
                                      <p:to>
                                        <p:strVal val="visible"/>
                                      </p:to>
                                    </p:set>
                                    <p:animEffect transition="in" filter="plus(in)">
                                      <p:cBhvr>
                                        <p:cTn id="225" dur="3000"/>
                                        <p:tgtEl>
                                          <p:spTgt spid="48"/>
                                        </p:tgtEl>
                                      </p:cBhvr>
                                    </p:animEffect>
                                  </p:childTnLst>
                                </p:cTn>
                              </p:par>
                              <p:par>
                                <p:cTn id="226" presetID="8" presetClass="emph" presetSubtype="0" fill="hold" grpId="1" nodeType="withEffect">
                                  <p:stCondLst>
                                    <p:cond delay="0"/>
                                  </p:stCondLst>
                                  <p:childTnLst>
                                    <p:animRot by="21600000">
                                      <p:cBhvr>
                                        <p:cTn id="227" dur="3000" fill="hold"/>
                                        <p:tgtEl>
                                          <p:spTgt spid="48"/>
                                        </p:tgtEl>
                                        <p:attrNameLst>
                                          <p:attrName>r</p:attrName>
                                        </p:attrNameLst>
                                      </p:cBhvr>
                                    </p:animRot>
                                  </p:childTnLst>
                                </p:cTn>
                              </p:par>
                              <p:par>
                                <p:cTn id="228" presetID="13" presetClass="entr" presetSubtype="16" fill="hold" grpId="0" nodeType="withEffect">
                                  <p:stCondLst>
                                    <p:cond delay="0"/>
                                  </p:stCondLst>
                                  <p:childTnLst>
                                    <p:set>
                                      <p:cBhvr>
                                        <p:cTn id="229" dur="1" fill="hold">
                                          <p:stCondLst>
                                            <p:cond delay="0"/>
                                          </p:stCondLst>
                                        </p:cTn>
                                        <p:tgtEl>
                                          <p:spTgt spid="49"/>
                                        </p:tgtEl>
                                        <p:attrNameLst>
                                          <p:attrName>style.visibility</p:attrName>
                                        </p:attrNameLst>
                                      </p:cBhvr>
                                      <p:to>
                                        <p:strVal val="visible"/>
                                      </p:to>
                                    </p:set>
                                    <p:animEffect transition="in" filter="plus(in)">
                                      <p:cBhvr>
                                        <p:cTn id="230" dur="3000"/>
                                        <p:tgtEl>
                                          <p:spTgt spid="49"/>
                                        </p:tgtEl>
                                      </p:cBhvr>
                                    </p:animEffect>
                                  </p:childTnLst>
                                </p:cTn>
                              </p:par>
                              <p:par>
                                <p:cTn id="231" presetID="8" presetClass="emph" presetSubtype="0" fill="hold" grpId="1" nodeType="withEffect">
                                  <p:stCondLst>
                                    <p:cond delay="0"/>
                                  </p:stCondLst>
                                  <p:childTnLst>
                                    <p:animRot by="21600000">
                                      <p:cBhvr>
                                        <p:cTn id="232" dur="3000" fill="hold"/>
                                        <p:tgtEl>
                                          <p:spTgt spid="49"/>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50"/>
                                        </p:tgtEl>
                                        <p:attrNameLst>
                                          <p:attrName>style.visibility</p:attrName>
                                        </p:attrNameLst>
                                      </p:cBhvr>
                                      <p:to>
                                        <p:strVal val="visible"/>
                                      </p:to>
                                    </p:set>
                                    <p:animEffect transition="in" filter="plus(in)">
                                      <p:cBhvr>
                                        <p:cTn id="235" dur="3000"/>
                                        <p:tgtEl>
                                          <p:spTgt spid="50"/>
                                        </p:tgtEl>
                                      </p:cBhvr>
                                    </p:animEffect>
                                  </p:childTnLst>
                                </p:cTn>
                              </p:par>
                              <p:par>
                                <p:cTn id="236" presetID="8" presetClass="emph" presetSubtype="0" fill="hold" grpId="1" nodeType="withEffect">
                                  <p:stCondLst>
                                    <p:cond delay="0"/>
                                  </p:stCondLst>
                                  <p:childTnLst>
                                    <p:animRot by="21600000">
                                      <p:cBhvr>
                                        <p:cTn id="237" dur="3000" fill="hold"/>
                                        <p:tgtEl>
                                          <p:spTgt spid="50"/>
                                        </p:tgtEl>
                                        <p:attrNameLst>
                                          <p:attrName>r</p:attrName>
                                        </p:attrNameLst>
                                      </p:cBhvr>
                                    </p:animRot>
                                  </p:childTnLst>
                                </p:cTn>
                              </p:par>
                              <p:par>
                                <p:cTn id="238" presetID="13" presetClass="entr" presetSubtype="16" fill="hold" grpId="0" nodeType="withEffect">
                                  <p:stCondLst>
                                    <p:cond delay="0"/>
                                  </p:stCondLst>
                                  <p:childTnLst>
                                    <p:set>
                                      <p:cBhvr>
                                        <p:cTn id="239" dur="1" fill="hold">
                                          <p:stCondLst>
                                            <p:cond delay="0"/>
                                          </p:stCondLst>
                                        </p:cTn>
                                        <p:tgtEl>
                                          <p:spTgt spid="51"/>
                                        </p:tgtEl>
                                        <p:attrNameLst>
                                          <p:attrName>style.visibility</p:attrName>
                                        </p:attrNameLst>
                                      </p:cBhvr>
                                      <p:to>
                                        <p:strVal val="visible"/>
                                      </p:to>
                                    </p:set>
                                    <p:animEffect transition="in" filter="plus(in)">
                                      <p:cBhvr>
                                        <p:cTn id="240" dur="3000"/>
                                        <p:tgtEl>
                                          <p:spTgt spid="51"/>
                                        </p:tgtEl>
                                      </p:cBhvr>
                                    </p:animEffect>
                                  </p:childTnLst>
                                </p:cTn>
                              </p:par>
                              <p:par>
                                <p:cTn id="241" presetID="8" presetClass="emph" presetSubtype="0" fill="hold" grpId="1" nodeType="withEffect">
                                  <p:stCondLst>
                                    <p:cond delay="0"/>
                                  </p:stCondLst>
                                  <p:childTnLst>
                                    <p:animRot by="21600000">
                                      <p:cBhvr>
                                        <p:cTn id="242" dur="3000" fill="hold"/>
                                        <p:tgtEl>
                                          <p:spTgt spid="51"/>
                                        </p:tgtEl>
                                        <p:attrNameLst>
                                          <p:attrName>r</p:attrName>
                                        </p:attrNameLst>
                                      </p:cBhvr>
                                    </p:animRot>
                                  </p:childTnLst>
                                </p:cTn>
                              </p:par>
                              <p:par>
                                <p:cTn id="243" presetID="13" presetClass="entr" presetSubtype="16" fill="hold" grpId="0" nodeType="withEffect">
                                  <p:stCondLst>
                                    <p:cond delay="0"/>
                                  </p:stCondLst>
                                  <p:childTnLst>
                                    <p:set>
                                      <p:cBhvr>
                                        <p:cTn id="244" dur="1" fill="hold">
                                          <p:stCondLst>
                                            <p:cond delay="0"/>
                                          </p:stCondLst>
                                        </p:cTn>
                                        <p:tgtEl>
                                          <p:spTgt spid="52"/>
                                        </p:tgtEl>
                                        <p:attrNameLst>
                                          <p:attrName>style.visibility</p:attrName>
                                        </p:attrNameLst>
                                      </p:cBhvr>
                                      <p:to>
                                        <p:strVal val="visible"/>
                                      </p:to>
                                    </p:set>
                                    <p:animEffect transition="in" filter="plus(in)">
                                      <p:cBhvr>
                                        <p:cTn id="245" dur="3000"/>
                                        <p:tgtEl>
                                          <p:spTgt spid="52"/>
                                        </p:tgtEl>
                                      </p:cBhvr>
                                    </p:animEffect>
                                  </p:childTnLst>
                                </p:cTn>
                              </p:par>
                              <p:par>
                                <p:cTn id="246" presetID="8" presetClass="emph" presetSubtype="0" fill="hold" grpId="1" nodeType="withEffect">
                                  <p:stCondLst>
                                    <p:cond delay="0"/>
                                  </p:stCondLst>
                                  <p:childTnLst>
                                    <p:animRot by="21600000">
                                      <p:cBhvr>
                                        <p:cTn id="247" dur="3000" fill="hold"/>
                                        <p:tgtEl>
                                          <p:spTgt spid="52"/>
                                        </p:tgtEl>
                                        <p:attrNameLst>
                                          <p:attrName>r</p:attrName>
                                        </p:attrNameLst>
                                      </p:cBhvr>
                                    </p:animRot>
                                  </p:childTnLst>
                                </p:cTn>
                              </p:par>
                              <p:par>
                                <p:cTn id="248" presetID="2" presetClass="entr" presetSubtype="1" fill="hold" grpId="2" nodeType="withEffect">
                                  <p:stCondLst>
                                    <p:cond delay="0"/>
                                  </p:stCondLst>
                                  <p:childTnLst>
                                    <p:set>
                                      <p:cBhvr>
                                        <p:cTn id="249" dur="1" fill="hold">
                                          <p:stCondLst>
                                            <p:cond delay="0"/>
                                          </p:stCondLst>
                                        </p:cTn>
                                        <p:tgtEl>
                                          <p:spTgt spid="5"/>
                                        </p:tgtEl>
                                        <p:attrNameLst>
                                          <p:attrName>style.visibility</p:attrName>
                                        </p:attrNameLst>
                                      </p:cBhvr>
                                      <p:to>
                                        <p:strVal val="visible"/>
                                      </p:to>
                                    </p:set>
                                    <p:anim calcmode="lin" valueType="num">
                                      <p:cBhvr additive="base">
                                        <p:cTn id="250" dur="3000" fill="hold"/>
                                        <p:tgtEl>
                                          <p:spTgt spid="5"/>
                                        </p:tgtEl>
                                        <p:attrNameLst>
                                          <p:attrName>ppt_x</p:attrName>
                                        </p:attrNameLst>
                                      </p:cBhvr>
                                      <p:tavLst>
                                        <p:tav tm="0">
                                          <p:val>
                                            <p:strVal val="#ppt_x"/>
                                          </p:val>
                                        </p:tav>
                                        <p:tav tm="100000">
                                          <p:val>
                                            <p:strVal val="#ppt_x"/>
                                          </p:val>
                                        </p:tav>
                                      </p:tavLst>
                                    </p:anim>
                                    <p:anim calcmode="lin" valueType="num">
                                      <p:cBhvr additive="base">
                                        <p:cTn id="251" dur="3000" fill="hold"/>
                                        <p:tgtEl>
                                          <p:spTgt spid="5"/>
                                        </p:tgtEl>
                                        <p:attrNameLst>
                                          <p:attrName>ppt_y</p:attrName>
                                        </p:attrNameLst>
                                      </p:cBhvr>
                                      <p:tavLst>
                                        <p:tav tm="0">
                                          <p:val>
                                            <p:strVal val="0-#ppt_h/2"/>
                                          </p:val>
                                        </p:tav>
                                        <p:tav tm="100000">
                                          <p:val>
                                            <p:strVal val="#ppt_y"/>
                                          </p:val>
                                        </p:tav>
                                      </p:tavLst>
                                    </p:anim>
                                  </p:childTnLst>
                                </p:cTn>
                              </p:par>
                              <p:par>
                                <p:cTn id="252" presetID="2" presetClass="entr" presetSubtype="1" fill="hold" grpId="2" nodeType="withEffect">
                                  <p:stCondLst>
                                    <p:cond delay="0"/>
                                  </p:stCondLst>
                                  <p:childTnLst>
                                    <p:set>
                                      <p:cBhvr>
                                        <p:cTn id="253" dur="1" fill="hold">
                                          <p:stCondLst>
                                            <p:cond delay="0"/>
                                          </p:stCondLst>
                                        </p:cTn>
                                        <p:tgtEl>
                                          <p:spTgt spid="6"/>
                                        </p:tgtEl>
                                        <p:attrNameLst>
                                          <p:attrName>style.visibility</p:attrName>
                                        </p:attrNameLst>
                                      </p:cBhvr>
                                      <p:to>
                                        <p:strVal val="visible"/>
                                      </p:to>
                                    </p:set>
                                    <p:anim calcmode="lin" valueType="num">
                                      <p:cBhvr additive="base">
                                        <p:cTn id="254" dur="3000" fill="hold"/>
                                        <p:tgtEl>
                                          <p:spTgt spid="6"/>
                                        </p:tgtEl>
                                        <p:attrNameLst>
                                          <p:attrName>ppt_x</p:attrName>
                                        </p:attrNameLst>
                                      </p:cBhvr>
                                      <p:tavLst>
                                        <p:tav tm="0">
                                          <p:val>
                                            <p:strVal val="#ppt_x"/>
                                          </p:val>
                                        </p:tav>
                                        <p:tav tm="100000">
                                          <p:val>
                                            <p:strVal val="#ppt_x"/>
                                          </p:val>
                                        </p:tav>
                                      </p:tavLst>
                                    </p:anim>
                                    <p:anim calcmode="lin" valueType="num">
                                      <p:cBhvr additive="base">
                                        <p:cTn id="255" dur="3000" fill="hold"/>
                                        <p:tgtEl>
                                          <p:spTgt spid="6"/>
                                        </p:tgtEl>
                                        <p:attrNameLst>
                                          <p:attrName>ppt_y</p:attrName>
                                        </p:attrNameLst>
                                      </p:cBhvr>
                                      <p:tavLst>
                                        <p:tav tm="0">
                                          <p:val>
                                            <p:strVal val="0-#ppt_h/2"/>
                                          </p:val>
                                        </p:tav>
                                        <p:tav tm="100000">
                                          <p:val>
                                            <p:strVal val="#ppt_y"/>
                                          </p:val>
                                        </p:tav>
                                      </p:tavLst>
                                    </p:anim>
                                  </p:childTnLst>
                                </p:cTn>
                              </p:par>
                              <p:par>
                                <p:cTn id="256" presetID="2" presetClass="entr" presetSubtype="1" fill="hold" grpId="2" nodeType="withEffect">
                                  <p:stCondLst>
                                    <p:cond delay="0"/>
                                  </p:stCondLst>
                                  <p:childTnLst>
                                    <p:set>
                                      <p:cBhvr>
                                        <p:cTn id="257" dur="1" fill="hold">
                                          <p:stCondLst>
                                            <p:cond delay="0"/>
                                          </p:stCondLst>
                                        </p:cTn>
                                        <p:tgtEl>
                                          <p:spTgt spid="7"/>
                                        </p:tgtEl>
                                        <p:attrNameLst>
                                          <p:attrName>style.visibility</p:attrName>
                                        </p:attrNameLst>
                                      </p:cBhvr>
                                      <p:to>
                                        <p:strVal val="visible"/>
                                      </p:to>
                                    </p:set>
                                    <p:anim calcmode="lin" valueType="num">
                                      <p:cBhvr additive="base">
                                        <p:cTn id="258" dur="3000" fill="hold"/>
                                        <p:tgtEl>
                                          <p:spTgt spid="7"/>
                                        </p:tgtEl>
                                        <p:attrNameLst>
                                          <p:attrName>ppt_x</p:attrName>
                                        </p:attrNameLst>
                                      </p:cBhvr>
                                      <p:tavLst>
                                        <p:tav tm="0">
                                          <p:val>
                                            <p:strVal val="#ppt_x"/>
                                          </p:val>
                                        </p:tav>
                                        <p:tav tm="100000">
                                          <p:val>
                                            <p:strVal val="#ppt_x"/>
                                          </p:val>
                                        </p:tav>
                                      </p:tavLst>
                                    </p:anim>
                                    <p:anim calcmode="lin" valueType="num">
                                      <p:cBhvr additive="base">
                                        <p:cTn id="259" dur="3000" fill="hold"/>
                                        <p:tgtEl>
                                          <p:spTgt spid="7"/>
                                        </p:tgtEl>
                                        <p:attrNameLst>
                                          <p:attrName>ppt_y</p:attrName>
                                        </p:attrNameLst>
                                      </p:cBhvr>
                                      <p:tavLst>
                                        <p:tav tm="0">
                                          <p:val>
                                            <p:strVal val="0-#ppt_h/2"/>
                                          </p:val>
                                        </p:tav>
                                        <p:tav tm="100000">
                                          <p:val>
                                            <p:strVal val="#ppt_y"/>
                                          </p:val>
                                        </p:tav>
                                      </p:tavLst>
                                    </p:anim>
                                  </p:childTnLst>
                                </p:cTn>
                              </p:par>
                              <p:par>
                                <p:cTn id="260" presetID="2" presetClass="entr" presetSubtype="1" fill="hold" grpId="2" nodeType="withEffect">
                                  <p:stCondLst>
                                    <p:cond delay="0"/>
                                  </p:stCondLst>
                                  <p:childTnLst>
                                    <p:set>
                                      <p:cBhvr>
                                        <p:cTn id="261" dur="1" fill="hold">
                                          <p:stCondLst>
                                            <p:cond delay="0"/>
                                          </p:stCondLst>
                                        </p:cTn>
                                        <p:tgtEl>
                                          <p:spTgt spid="8"/>
                                        </p:tgtEl>
                                        <p:attrNameLst>
                                          <p:attrName>style.visibility</p:attrName>
                                        </p:attrNameLst>
                                      </p:cBhvr>
                                      <p:to>
                                        <p:strVal val="visible"/>
                                      </p:to>
                                    </p:set>
                                    <p:anim calcmode="lin" valueType="num">
                                      <p:cBhvr additive="base">
                                        <p:cTn id="262" dur="3000" fill="hold"/>
                                        <p:tgtEl>
                                          <p:spTgt spid="8"/>
                                        </p:tgtEl>
                                        <p:attrNameLst>
                                          <p:attrName>ppt_x</p:attrName>
                                        </p:attrNameLst>
                                      </p:cBhvr>
                                      <p:tavLst>
                                        <p:tav tm="0">
                                          <p:val>
                                            <p:strVal val="#ppt_x"/>
                                          </p:val>
                                        </p:tav>
                                        <p:tav tm="100000">
                                          <p:val>
                                            <p:strVal val="#ppt_x"/>
                                          </p:val>
                                        </p:tav>
                                      </p:tavLst>
                                    </p:anim>
                                    <p:anim calcmode="lin" valueType="num">
                                      <p:cBhvr additive="base">
                                        <p:cTn id="263" dur="3000" fill="hold"/>
                                        <p:tgtEl>
                                          <p:spTgt spid="8"/>
                                        </p:tgtEl>
                                        <p:attrNameLst>
                                          <p:attrName>ppt_y</p:attrName>
                                        </p:attrNameLst>
                                      </p:cBhvr>
                                      <p:tavLst>
                                        <p:tav tm="0">
                                          <p:val>
                                            <p:strVal val="0-#ppt_h/2"/>
                                          </p:val>
                                        </p:tav>
                                        <p:tav tm="100000">
                                          <p:val>
                                            <p:strVal val="#ppt_y"/>
                                          </p:val>
                                        </p:tav>
                                      </p:tavLst>
                                    </p:anim>
                                  </p:childTnLst>
                                </p:cTn>
                              </p:par>
                              <p:par>
                                <p:cTn id="264" presetID="2" presetClass="entr" presetSubtype="1" fill="hold" grpId="2" nodeType="withEffect">
                                  <p:stCondLst>
                                    <p:cond delay="0"/>
                                  </p:stCondLst>
                                  <p:childTnLst>
                                    <p:set>
                                      <p:cBhvr>
                                        <p:cTn id="265" dur="1" fill="hold">
                                          <p:stCondLst>
                                            <p:cond delay="0"/>
                                          </p:stCondLst>
                                        </p:cTn>
                                        <p:tgtEl>
                                          <p:spTgt spid="9"/>
                                        </p:tgtEl>
                                        <p:attrNameLst>
                                          <p:attrName>style.visibility</p:attrName>
                                        </p:attrNameLst>
                                      </p:cBhvr>
                                      <p:to>
                                        <p:strVal val="visible"/>
                                      </p:to>
                                    </p:set>
                                    <p:anim calcmode="lin" valueType="num">
                                      <p:cBhvr additive="base">
                                        <p:cTn id="266" dur="3000" fill="hold"/>
                                        <p:tgtEl>
                                          <p:spTgt spid="9"/>
                                        </p:tgtEl>
                                        <p:attrNameLst>
                                          <p:attrName>ppt_x</p:attrName>
                                        </p:attrNameLst>
                                      </p:cBhvr>
                                      <p:tavLst>
                                        <p:tav tm="0">
                                          <p:val>
                                            <p:strVal val="#ppt_x"/>
                                          </p:val>
                                        </p:tav>
                                        <p:tav tm="100000">
                                          <p:val>
                                            <p:strVal val="#ppt_x"/>
                                          </p:val>
                                        </p:tav>
                                      </p:tavLst>
                                    </p:anim>
                                    <p:anim calcmode="lin" valueType="num">
                                      <p:cBhvr additive="base">
                                        <p:cTn id="267" dur="3000" fill="hold"/>
                                        <p:tgtEl>
                                          <p:spTgt spid="9"/>
                                        </p:tgtEl>
                                        <p:attrNameLst>
                                          <p:attrName>ppt_y</p:attrName>
                                        </p:attrNameLst>
                                      </p:cBhvr>
                                      <p:tavLst>
                                        <p:tav tm="0">
                                          <p:val>
                                            <p:strVal val="0-#ppt_h/2"/>
                                          </p:val>
                                        </p:tav>
                                        <p:tav tm="100000">
                                          <p:val>
                                            <p:strVal val="#ppt_y"/>
                                          </p:val>
                                        </p:tav>
                                      </p:tavLst>
                                    </p:anim>
                                  </p:childTnLst>
                                </p:cTn>
                              </p:par>
                              <p:par>
                                <p:cTn id="268" presetID="2" presetClass="entr" presetSubtype="1" fill="hold" grpId="2" nodeType="withEffect">
                                  <p:stCondLst>
                                    <p:cond delay="0"/>
                                  </p:stCondLst>
                                  <p:childTnLst>
                                    <p:set>
                                      <p:cBhvr>
                                        <p:cTn id="269" dur="1" fill="hold">
                                          <p:stCondLst>
                                            <p:cond delay="0"/>
                                          </p:stCondLst>
                                        </p:cTn>
                                        <p:tgtEl>
                                          <p:spTgt spid="10"/>
                                        </p:tgtEl>
                                        <p:attrNameLst>
                                          <p:attrName>style.visibility</p:attrName>
                                        </p:attrNameLst>
                                      </p:cBhvr>
                                      <p:to>
                                        <p:strVal val="visible"/>
                                      </p:to>
                                    </p:set>
                                    <p:anim calcmode="lin" valueType="num">
                                      <p:cBhvr additive="base">
                                        <p:cTn id="270" dur="3000" fill="hold"/>
                                        <p:tgtEl>
                                          <p:spTgt spid="10"/>
                                        </p:tgtEl>
                                        <p:attrNameLst>
                                          <p:attrName>ppt_x</p:attrName>
                                        </p:attrNameLst>
                                      </p:cBhvr>
                                      <p:tavLst>
                                        <p:tav tm="0">
                                          <p:val>
                                            <p:strVal val="#ppt_x"/>
                                          </p:val>
                                        </p:tav>
                                        <p:tav tm="100000">
                                          <p:val>
                                            <p:strVal val="#ppt_x"/>
                                          </p:val>
                                        </p:tav>
                                      </p:tavLst>
                                    </p:anim>
                                    <p:anim calcmode="lin" valueType="num">
                                      <p:cBhvr additive="base">
                                        <p:cTn id="271" dur="3000" fill="hold"/>
                                        <p:tgtEl>
                                          <p:spTgt spid="10"/>
                                        </p:tgtEl>
                                        <p:attrNameLst>
                                          <p:attrName>ppt_y</p:attrName>
                                        </p:attrNameLst>
                                      </p:cBhvr>
                                      <p:tavLst>
                                        <p:tav tm="0">
                                          <p:val>
                                            <p:strVal val="0-#ppt_h/2"/>
                                          </p:val>
                                        </p:tav>
                                        <p:tav tm="100000">
                                          <p:val>
                                            <p:strVal val="#ppt_y"/>
                                          </p:val>
                                        </p:tav>
                                      </p:tavLst>
                                    </p:anim>
                                  </p:childTnLst>
                                </p:cTn>
                              </p:par>
                              <p:par>
                                <p:cTn id="272" presetID="2" presetClass="entr" presetSubtype="1" fill="hold" grpId="2" nodeType="withEffect">
                                  <p:stCondLst>
                                    <p:cond delay="0"/>
                                  </p:stCondLst>
                                  <p:childTnLst>
                                    <p:set>
                                      <p:cBhvr>
                                        <p:cTn id="273" dur="1" fill="hold">
                                          <p:stCondLst>
                                            <p:cond delay="0"/>
                                          </p:stCondLst>
                                        </p:cTn>
                                        <p:tgtEl>
                                          <p:spTgt spid="11"/>
                                        </p:tgtEl>
                                        <p:attrNameLst>
                                          <p:attrName>style.visibility</p:attrName>
                                        </p:attrNameLst>
                                      </p:cBhvr>
                                      <p:to>
                                        <p:strVal val="visible"/>
                                      </p:to>
                                    </p:set>
                                    <p:anim calcmode="lin" valueType="num">
                                      <p:cBhvr additive="base">
                                        <p:cTn id="274" dur="3000" fill="hold"/>
                                        <p:tgtEl>
                                          <p:spTgt spid="11"/>
                                        </p:tgtEl>
                                        <p:attrNameLst>
                                          <p:attrName>ppt_x</p:attrName>
                                        </p:attrNameLst>
                                      </p:cBhvr>
                                      <p:tavLst>
                                        <p:tav tm="0">
                                          <p:val>
                                            <p:strVal val="#ppt_x"/>
                                          </p:val>
                                        </p:tav>
                                        <p:tav tm="100000">
                                          <p:val>
                                            <p:strVal val="#ppt_x"/>
                                          </p:val>
                                        </p:tav>
                                      </p:tavLst>
                                    </p:anim>
                                    <p:anim calcmode="lin" valueType="num">
                                      <p:cBhvr additive="base">
                                        <p:cTn id="275" dur="3000" fill="hold"/>
                                        <p:tgtEl>
                                          <p:spTgt spid="11"/>
                                        </p:tgtEl>
                                        <p:attrNameLst>
                                          <p:attrName>ppt_y</p:attrName>
                                        </p:attrNameLst>
                                      </p:cBhvr>
                                      <p:tavLst>
                                        <p:tav tm="0">
                                          <p:val>
                                            <p:strVal val="0-#ppt_h/2"/>
                                          </p:val>
                                        </p:tav>
                                        <p:tav tm="100000">
                                          <p:val>
                                            <p:strVal val="#ppt_y"/>
                                          </p:val>
                                        </p:tav>
                                      </p:tavLst>
                                    </p:anim>
                                  </p:childTnLst>
                                </p:cTn>
                              </p:par>
                              <p:par>
                                <p:cTn id="276" presetID="2" presetClass="entr" presetSubtype="1" fill="hold" grpId="2" nodeType="withEffect">
                                  <p:stCondLst>
                                    <p:cond delay="0"/>
                                  </p:stCondLst>
                                  <p:childTnLst>
                                    <p:set>
                                      <p:cBhvr>
                                        <p:cTn id="277" dur="1" fill="hold">
                                          <p:stCondLst>
                                            <p:cond delay="0"/>
                                          </p:stCondLst>
                                        </p:cTn>
                                        <p:tgtEl>
                                          <p:spTgt spid="12"/>
                                        </p:tgtEl>
                                        <p:attrNameLst>
                                          <p:attrName>style.visibility</p:attrName>
                                        </p:attrNameLst>
                                      </p:cBhvr>
                                      <p:to>
                                        <p:strVal val="visible"/>
                                      </p:to>
                                    </p:set>
                                    <p:anim calcmode="lin" valueType="num">
                                      <p:cBhvr additive="base">
                                        <p:cTn id="278" dur="3000" fill="hold"/>
                                        <p:tgtEl>
                                          <p:spTgt spid="12"/>
                                        </p:tgtEl>
                                        <p:attrNameLst>
                                          <p:attrName>ppt_x</p:attrName>
                                        </p:attrNameLst>
                                      </p:cBhvr>
                                      <p:tavLst>
                                        <p:tav tm="0">
                                          <p:val>
                                            <p:strVal val="#ppt_x"/>
                                          </p:val>
                                        </p:tav>
                                        <p:tav tm="100000">
                                          <p:val>
                                            <p:strVal val="#ppt_x"/>
                                          </p:val>
                                        </p:tav>
                                      </p:tavLst>
                                    </p:anim>
                                    <p:anim calcmode="lin" valueType="num">
                                      <p:cBhvr additive="base">
                                        <p:cTn id="279" dur="3000" fill="hold"/>
                                        <p:tgtEl>
                                          <p:spTgt spid="12"/>
                                        </p:tgtEl>
                                        <p:attrNameLst>
                                          <p:attrName>ppt_y</p:attrName>
                                        </p:attrNameLst>
                                      </p:cBhvr>
                                      <p:tavLst>
                                        <p:tav tm="0">
                                          <p:val>
                                            <p:strVal val="0-#ppt_h/2"/>
                                          </p:val>
                                        </p:tav>
                                        <p:tav tm="100000">
                                          <p:val>
                                            <p:strVal val="#ppt_y"/>
                                          </p:val>
                                        </p:tav>
                                      </p:tavLst>
                                    </p:anim>
                                  </p:childTnLst>
                                </p:cTn>
                              </p:par>
                              <p:par>
                                <p:cTn id="280" presetID="2" presetClass="entr" presetSubtype="1" fill="hold" grpId="2" nodeType="withEffect">
                                  <p:stCondLst>
                                    <p:cond delay="0"/>
                                  </p:stCondLst>
                                  <p:childTnLst>
                                    <p:set>
                                      <p:cBhvr>
                                        <p:cTn id="281" dur="1" fill="hold">
                                          <p:stCondLst>
                                            <p:cond delay="0"/>
                                          </p:stCondLst>
                                        </p:cTn>
                                        <p:tgtEl>
                                          <p:spTgt spid="13"/>
                                        </p:tgtEl>
                                        <p:attrNameLst>
                                          <p:attrName>style.visibility</p:attrName>
                                        </p:attrNameLst>
                                      </p:cBhvr>
                                      <p:to>
                                        <p:strVal val="visible"/>
                                      </p:to>
                                    </p:set>
                                    <p:anim calcmode="lin" valueType="num">
                                      <p:cBhvr additive="base">
                                        <p:cTn id="282" dur="3000" fill="hold"/>
                                        <p:tgtEl>
                                          <p:spTgt spid="13"/>
                                        </p:tgtEl>
                                        <p:attrNameLst>
                                          <p:attrName>ppt_x</p:attrName>
                                        </p:attrNameLst>
                                      </p:cBhvr>
                                      <p:tavLst>
                                        <p:tav tm="0">
                                          <p:val>
                                            <p:strVal val="#ppt_x"/>
                                          </p:val>
                                        </p:tav>
                                        <p:tav tm="100000">
                                          <p:val>
                                            <p:strVal val="#ppt_x"/>
                                          </p:val>
                                        </p:tav>
                                      </p:tavLst>
                                    </p:anim>
                                    <p:anim calcmode="lin" valueType="num">
                                      <p:cBhvr additive="base">
                                        <p:cTn id="283" dur="3000" fill="hold"/>
                                        <p:tgtEl>
                                          <p:spTgt spid="13"/>
                                        </p:tgtEl>
                                        <p:attrNameLst>
                                          <p:attrName>ppt_y</p:attrName>
                                        </p:attrNameLst>
                                      </p:cBhvr>
                                      <p:tavLst>
                                        <p:tav tm="0">
                                          <p:val>
                                            <p:strVal val="0-#ppt_h/2"/>
                                          </p:val>
                                        </p:tav>
                                        <p:tav tm="100000">
                                          <p:val>
                                            <p:strVal val="#ppt_y"/>
                                          </p:val>
                                        </p:tav>
                                      </p:tavLst>
                                    </p:anim>
                                  </p:childTnLst>
                                </p:cTn>
                              </p:par>
                              <p:par>
                                <p:cTn id="284" presetID="2" presetClass="entr" presetSubtype="1" fill="hold" grpId="2" nodeType="withEffect">
                                  <p:stCondLst>
                                    <p:cond delay="0"/>
                                  </p:stCondLst>
                                  <p:childTnLst>
                                    <p:set>
                                      <p:cBhvr>
                                        <p:cTn id="285" dur="1" fill="hold">
                                          <p:stCondLst>
                                            <p:cond delay="0"/>
                                          </p:stCondLst>
                                        </p:cTn>
                                        <p:tgtEl>
                                          <p:spTgt spid="14"/>
                                        </p:tgtEl>
                                        <p:attrNameLst>
                                          <p:attrName>style.visibility</p:attrName>
                                        </p:attrNameLst>
                                      </p:cBhvr>
                                      <p:to>
                                        <p:strVal val="visible"/>
                                      </p:to>
                                    </p:set>
                                    <p:anim calcmode="lin" valueType="num">
                                      <p:cBhvr additive="base">
                                        <p:cTn id="286" dur="3000" fill="hold"/>
                                        <p:tgtEl>
                                          <p:spTgt spid="14"/>
                                        </p:tgtEl>
                                        <p:attrNameLst>
                                          <p:attrName>ppt_x</p:attrName>
                                        </p:attrNameLst>
                                      </p:cBhvr>
                                      <p:tavLst>
                                        <p:tav tm="0">
                                          <p:val>
                                            <p:strVal val="#ppt_x"/>
                                          </p:val>
                                        </p:tav>
                                        <p:tav tm="100000">
                                          <p:val>
                                            <p:strVal val="#ppt_x"/>
                                          </p:val>
                                        </p:tav>
                                      </p:tavLst>
                                    </p:anim>
                                    <p:anim calcmode="lin" valueType="num">
                                      <p:cBhvr additive="base">
                                        <p:cTn id="287" dur="3000" fill="hold"/>
                                        <p:tgtEl>
                                          <p:spTgt spid="14"/>
                                        </p:tgtEl>
                                        <p:attrNameLst>
                                          <p:attrName>ppt_y</p:attrName>
                                        </p:attrNameLst>
                                      </p:cBhvr>
                                      <p:tavLst>
                                        <p:tav tm="0">
                                          <p:val>
                                            <p:strVal val="0-#ppt_h/2"/>
                                          </p:val>
                                        </p:tav>
                                        <p:tav tm="100000">
                                          <p:val>
                                            <p:strVal val="#ppt_y"/>
                                          </p:val>
                                        </p:tav>
                                      </p:tavLst>
                                    </p:anim>
                                  </p:childTnLst>
                                </p:cTn>
                              </p:par>
                              <p:par>
                                <p:cTn id="288" presetID="2" presetClass="entr" presetSubtype="1" fill="hold" grpId="2" nodeType="withEffect">
                                  <p:stCondLst>
                                    <p:cond delay="0"/>
                                  </p:stCondLst>
                                  <p:childTnLst>
                                    <p:set>
                                      <p:cBhvr>
                                        <p:cTn id="289" dur="1" fill="hold">
                                          <p:stCondLst>
                                            <p:cond delay="0"/>
                                          </p:stCondLst>
                                        </p:cTn>
                                        <p:tgtEl>
                                          <p:spTgt spid="15"/>
                                        </p:tgtEl>
                                        <p:attrNameLst>
                                          <p:attrName>style.visibility</p:attrName>
                                        </p:attrNameLst>
                                      </p:cBhvr>
                                      <p:to>
                                        <p:strVal val="visible"/>
                                      </p:to>
                                    </p:set>
                                    <p:anim calcmode="lin" valueType="num">
                                      <p:cBhvr additive="base">
                                        <p:cTn id="290" dur="3000" fill="hold"/>
                                        <p:tgtEl>
                                          <p:spTgt spid="15"/>
                                        </p:tgtEl>
                                        <p:attrNameLst>
                                          <p:attrName>ppt_x</p:attrName>
                                        </p:attrNameLst>
                                      </p:cBhvr>
                                      <p:tavLst>
                                        <p:tav tm="0">
                                          <p:val>
                                            <p:strVal val="#ppt_x"/>
                                          </p:val>
                                        </p:tav>
                                        <p:tav tm="100000">
                                          <p:val>
                                            <p:strVal val="#ppt_x"/>
                                          </p:val>
                                        </p:tav>
                                      </p:tavLst>
                                    </p:anim>
                                    <p:anim calcmode="lin" valueType="num">
                                      <p:cBhvr additive="base">
                                        <p:cTn id="291" dur="3000" fill="hold"/>
                                        <p:tgtEl>
                                          <p:spTgt spid="15"/>
                                        </p:tgtEl>
                                        <p:attrNameLst>
                                          <p:attrName>ppt_y</p:attrName>
                                        </p:attrNameLst>
                                      </p:cBhvr>
                                      <p:tavLst>
                                        <p:tav tm="0">
                                          <p:val>
                                            <p:strVal val="0-#ppt_h/2"/>
                                          </p:val>
                                        </p:tav>
                                        <p:tav tm="100000">
                                          <p:val>
                                            <p:strVal val="#ppt_y"/>
                                          </p:val>
                                        </p:tav>
                                      </p:tavLst>
                                    </p:anim>
                                  </p:childTnLst>
                                </p:cTn>
                              </p:par>
                              <p:par>
                                <p:cTn id="292" presetID="2" presetClass="entr" presetSubtype="1" fill="hold" grpId="2" nodeType="withEffect">
                                  <p:stCondLst>
                                    <p:cond delay="0"/>
                                  </p:stCondLst>
                                  <p:childTnLst>
                                    <p:set>
                                      <p:cBhvr>
                                        <p:cTn id="293" dur="1" fill="hold">
                                          <p:stCondLst>
                                            <p:cond delay="0"/>
                                          </p:stCondLst>
                                        </p:cTn>
                                        <p:tgtEl>
                                          <p:spTgt spid="16"/>
                                        </p:tgtEl>
                                        <p:attrNameLst>
                                          <p:attrName>style.visibility</p:attrName>
                                        </p:attrNameLst>
                                      </p:cBhvr>
                                      <p:to>
                                        <p:strVal val="visible"/>
                                      </p:to>
                                    </p:set>
                                    <p:anim calcmode="lin" valueType="num">
                                      <p:cBhvr additive="base">
                                        <p:cTn id="294" dur="3000" fill="hold"/>
                                        <p:tgtEl>
                                          <p:spTgt spid="16"/>
                                        </p:tgtEl>
                                        <p:attrNameLst>
                                          <p:attrName>ppt_x</p:attrName>
                                        </p:attrNameLst>
                                      </p:cBhvr>
                                      <p:tavLst>
                                        <p:tav tm="0">
                                          <p:val>
                                            <p:strVal val="#ppt_x"/>
                                          </p:val>
                                        </p:tav>
                                        <p:tav tm="100000">
                                          <p:val>
                                            <p:strVal val="#ppt_x"/>
                                          </p:val>
                                        </p:tav>
                                      </p:tavLst>
                                    </p:anim>
                                    <p:anim calcmode="lin" valueType="num">
                                      <p:cBhvr additive="base">
                                        <p:cTn id="295" dur="3000" fill="hold"/>
                                        <p:tgtEl>
                                          <p:spTgt spid="16"/>
                                        </p:tgtEl>
                                        <p:attrNameLst>
                                          <p:attrName>ppt_y</p:attrName>
                                        </p:attrNameLst>
                                      </p:cBhvr>
                                      <p:tavLst>
                                        <p:tav tm="0">
                                          <p:val>
                                            <p:strVal val="0-#ppt_h/2"/>
                                          </p:val>
                                        </p:tav>
                                        <p:tav tm="100000">
                                          <p:val>
                                            <p:strVal val="#ppt_y"/>
                                          </p:val>
                                        </p:tav>
                                      </p:tavLst>
                                    </p:anim>
                                  </p:childTnLst>
                                </p:cTn>
                              </p:par>
                              <p:par>
                                <p:cTn id="296" presetID="2" presetClass="entr" presetSubtype="1" fill="hold" grpId="2" nodeType="withEffect">
                                  <p:stCondLst>
                                    <p:cond delay="0"/>
                                  </p:stCondLst>
                                  <p:childTnLst>
                                    <p:set>
                                      <p:cBhvr>
                                        <p:cTn id="297" dur="1" fill="hold">
                                          <p:stCondLst>
                                            <p:cond delay="0"/>
                                          </p:stCondLst>
                                        </p:cTn>
                                        <p:tgtEl>
                                          <p:spTgt spid="17"/>
                                        </p:tgtEl>
                                        <p:attrNameLst>
                                          <p:attrName>style.visibility</p:attrName>
                                        </p:attrNameLst>
                                      </p:cBhvr>
                                      <p:to>
                                        <p:strVal val="visible"/>
                                      </p:to>
                                    </p:set>
                                    <p:anim calcmode="lin" valueType="num">
                                      <p:cBhvr additive="base">
                                        <p:cTn id="298" dur="3000" fill="hold"/>
                                        <p:tgtEl>
                                          <p:spTgt spid="17"/>
                                        </p:tgtEl>
                                        <p:attrNameLst>
                                          <p:attrName>ppt_x</p:attrName>
                                        </p:attrNameLst>
                                      </p:cBhvr>
                                      <p:tavLst>
                                        <p:tav tm="0">
                                          <p:val>
                                            <p:strVal val="#ppt_x"/>
                                          </p:val>
                                        </p:tav>
                                        <p:tav tm="100000">
                                          <p:val>
                                            <p:strVal val="#ppt_x"/>
                                          </p:val>
                                        </p:tav>
                                      </p:tavLst>
                                    </p:anim>
                                    <p:anim calcmode="lin" valueType="num">
                                      <p:cBhvr additive="base">
                                        <p:cTn id="299" dur="3000" fill="hold"/>
                                        <p:tgtEl>
                                          <p:spTgt spid="17"/>
                                        </p:tgtEl>
                                        <p:attrNameLst>
                                          <p:attrName>ppt_y</p:attrName>
                                        </p:attrNameLst>
                                      </p:cBhvr>
                                      <p:tavLst>
                                        <p:tav tm="0">
                                          <p:val>
                                            <p:strVal val="0-#ppt_h/2"/>
                                          </p:val>
                                        </p:tav>
                                        <p:tav tm="100000">
                                          <p:val>
                                            <p:strVal val="#ppt_y"/>
                                          </p:val>
                                        </p:tav>
                                      </p:tavLst>
                                    </p:anim>
                                  </p:childTnLst>
                                </p:cTn>
                              </p:par>
                              <p:par>
                                <p:cTn id="300" presetID="2" presetClass="entr" presetSubtype="1" fill="hold" grpId="2" nodeType="withEffect">
                                  <p:stCondLst>
                                    <p:cond delay="0"/>
                                  </p:stCondLst>
                                  <p:childTnLst>
                                    <p:set>
                                      <p:cBhvr>
                                        <p:cTn id="301" dur="1" fill="hold">
                                          <p:stCondLst>
                                            <p:cond delay="0"/>
                                          </p:stCondLst>
                                        </p:cTn>
                                        <p:tgtEl>
                                          <p:spTgt spid="18"/>
                                        </p:tgtEl>
                                        <p:attrNameLst>
                                          <p:attrName>style.visibility</p:attrName>
                                        </p:attrNameLst>
                                      </p:cBhvr>
                                      <p:to>
                                        <p:strVal val="visible"/>
                                      </p:to>
                                    </p:set>
                                    <p:anim calcmode="lin" valueType="num">
                                      <p:cBhvr additive="base">
                                        <p:cTn id="302" dur="3000" fill="hold"/>
                                        <p:tgtEl>
                                          <p:spTgt spid="18"/>
                                        </p:tgtEl>
                                        <p:attrNameLst>
                                          <p:attrName>ppt_x</p:attrName>
                                        </p:attrNameLst>
                                      </p:cBhvr>
                                      <p:tavLst>
                                        <p:tav tm="0">
                                          <p:val>
                                            <p:strVal val="#ppt_x"/>
                                          </p:val>
                                        </p:tav>
                                        <p:tav tm="100000">
                                          <p:val>
                                            <p:strVal val="#ppt_x"/>
                                          </p:val>
                                        </p:tav>
                                      </p:tavLst>
                                    </p:anim>
                                    <p:anim calcmode="lin" valueType="num">
                                      <p:cBhvr additive="base">
                                        <p:cTn id="303" dur="3000" fill="hold"/>
                                        <p:tgtEl>
                                          <p:spTgt spid="18"/>
                                        </p:tgtEl>
                                        <p:attrNameLst>
                                          <p:attrName>ppt_y</p:attrName>
                                        </p:attrNameLst>
                                      </p:cBhvr>
                                      <p:tavLst>
                                        <p:tav tm="0">
                                          <p:val>
                                            <p:strVal val="0-#ppt_h/2"/>
                                          </p:val>
                                        </p:tav>
                                        <p:tav tm="100000">
                                          <p:val>
                                            <p:strVal val="#ppt_y"/>
                                          </p:val>
                                        </p:tav>
                                      </p:tavLst>
                                    </p:anim>
                                  </p:childTnLst>
                                </p:cTn>
                              </p:par>
                              <p:par>
                                <p:cTn id="304" presetID="2" presetClass="entr" presetSubtype="1" fill="hold" grpId="2" nodeType="withEffect">
                                  <p:stCondLst>
                                    <p:cond delay="0"/>
                                  </p:stCondLst>
                                  <p:childTnLst>
                                    <p:set>
                                      <p:cBhvr>
                                        <p:cTn id="305" dur="1" fill="hold">
                                          <p:stCondLst>
                                            <p:cond delay="0"/>
                                          </p:stCondLst>
                                        </p:cTn>
                                        <p:tgtEl>
                                          <p:spTgt spid="19"/>
                                        </p:tgtEl>
                                        <p:attrNameLst>
                                          <p:attrName>style.visibility</p:attrName>
                                        </p:attrNameLst>
                                      </p:cBhvr>
                                      <p:to>
                                        <p:strVal val="visible"/>
                                      </p:to>
                                    </p:set>
                                    <p:anim calcmode="lin" valueType="num">
                                      <p:cBhvr additive="base">
                                        <p:cTn id="306" dur="3000" fill="hold"/>
                                        <p:tgtEl>
                                          <p:spTgt spid="19"/>
                                        </p:tgtEl>
                                        <p:attrNameLst>
                                          <p:attrName>ppt_x</p:attrName>
                                        </p:attrNameLst>
                                      </p:cBhvr>
                                      <p:tavLst>
                                        <p:tav tm="0">
                                          <p:val>
                                            <p:strVal val="#ppt_x"/>
                                          </p:val>
                                        </p:tav>
                                        <p:tav tm="100000">
                                          <p:val>
                                            <p:strVal val="#ppt_x"/>
                                          </p:val>
                                        </p:tav>
                                      </p:tavLst>
                                    </p:anim>
                                    <p:anim calcmode="lin" valueType="num">
                                      <p:cBhvr additive="base">
                                        <p:cTn id="307" dur="3000" fill="hold"/>
                                        <p:tgtEl>
                                          <p:spTgt spid="19"/>
                                        </p:tgtEl>
                                        <p:attrNameLst>
                                          <p:attrName>ppt_y</p:attrName>
                                        </p:attrNameLst>
                                      </p:cBhvr>
                                      <p:tavLst>
                                        <p:tav tm="0">
                                          <p:val>
                                            <p:strVal val="0-#ppt_h/2"/>
                                          </p:val>
                                        </p:tav>
                                        <p:tav tm="100000">
                                          <p:val>
                                            <p:strVal val="#ppt_y"/>
                                          </p:val>
                                        </p:tav>
                                      </p:tavLst>
                                    </p:anim>
                                  </p:childTnLst>
                                </p:cTn>
                              </p:par>
                              <p:par>
                                <p:cTn id="308" presetID="2" presetClass="entr" presetSubtype="1" fill="hold" grpId="2" nodeType="withEffect">
                                  <p:stCondLst>
                                    <p:cond delay="0"/>
                                  </p:stCondLst>
                                  <p:childTnLst>
                                    <p:set>
                                      <p:cBhvr>
                                        <p:cTn id="309" dur="1" fill="hold">
                                          <p:stCondLst>
                                            <p:cond delay="0"/>
                                          </p:stCondLst>
                                        </p:cTn>
                                        <p:tgtEl>
                                          <p:spTgt spid="20"/>
                                        </p:tgtEl>
                                        <p:attrNameLst>
                                          <p:attrName>style.visibility</p:attrName>
                                        </p:attrNameLst>
                                      </p:cBhvr>
                                      <p:to>
                                        <p:strVal val="visible"/>
                                      </p:to>
                                    </p:set>
                                    <p:anim calcmode="lin" valueType="num">
                                      <p:cBhvr additive="base">
                                        <p:cTn id="310" dur="3000" fill="hold"/>
                                        <p:tgtEl>
                                          <p:spTgt spid="20"/>
                                        </p:tgtEl>
                                        <p:attrNameLst>
                                          <p:attrName>ppt_x</p:attrName>
                                        </p:attrNameLst>
                                      </p:cBhvr>
                                      <p:tavLst>
                                        <p:tav tm="0">
                                          <p:val>
                                            <p:strVal val="#ppt_x"/>
                                          </p:val>
                                        </p:tav>
                                        <p:tav tm="100000">
                                          <p:val>
                                            <p:strVal val="#ppt_x"/>
                                          </p:val>
                                        </p:tav>
                                      </p:tavLst>
                                    </p:anim>
                                    <p:anim calcmode="lin" valueType="num">
                                      <p:cBhvr additive="base">
                                        <p:cTn id="311" dur="3000" fill="hold"/>
                                        <p:tgtEl>
                                          <p:spTgt spid="20"/>
                                        </p:tgtEl>
                                        <p:attrNameLst>
                                          <p:attrName>ppt_y</p:attrName>
                                        </p:attrNameLst>
                                      </p:cBhvr>
                                      <p:tavLst>
                                        <p:tav tm="0">
                                          <p:val>
                                            <p:strVal val="0-#ppt_h/2"/>
                                          </p:val>
                                        </p:tav>
                                        <p:tav tm="100000">
                                          <p:val>
                                            <p:strVal val="#ppt_y"/>
                                          </p:val>
                                        </p:tav>
                                      </p:tavLst>
                                    </p:anim>
                                  </p:childTnLst>
                                </p:cTn>
                              </p:par>
                              <p:par>
                                <p:cTn id="312" presetID="2" presetClass="entr" presetSubtype="1" fill="hold" grpId="2" nodeType="withEffect">
                                  <p:stCondLst>
                                    <p:cond delay="0"/>
                                  </p:stCondLst>
                                  <p:childTnLst>
                                    <p:set>
                                      <p:cBhvr>
                                        <p:cTn id="313" dur="1" fill="hold">
                                          <p:stCondLst>
                                            <p:cond delay="0"/>
                                          </p:stCondLst>
                                        </p:cTn>
                                        <p:tgtEl>
                                          <p:spTgt spid="21"/>
                                        </p:tgtEl>
                                        <p:attrNameLst>
                                          <p:attrName>style.visibility</p:attrName>
                                        </p:attrNameLst>
                                      </p:cBhvr>
                                      <p:to>
                                        <p:strVal val="visible"/>
                                      </p:to>
                                    </p:set>
                                    <p:anim calcmode="lin" valueType="num">
                                      <p:cBhvr additive="base">
                                        <p:cTn id="314" dur="3000" fill="hold"/>
                                        <p:tgtEl>
                                          <p:spTgt spid="21"/>
                                        </p:tgtEl>
                                        <p:attrNameLst>
                                          <p:attrName>ppt_x</p:attrName>
                                        </p:attrNameLst>
                                      </p:cBhvr>
                                      <p:tavLst>
                                        <p:tav tm="0">
                                          <p:val>
                                            <p:strVal val="#ppt_x"/>
                                          </p:val>
                                        </p:tav>
                                        <p:tav tm="100000">
                                          <p:val>
                                            <p:strVal val="#ppt_x"/>
                                          </p:val>
                                        </p:tav>
                                      </p:tavLst>
                                    </p:anim>
                                    <p:anim calcmode="lin" valueType="num">
                                      <p:cBhvr additive="base">
                                        <p:cTn id="315" dur="3000" fill="hold"/>
                                        <p:tgtEl>
                                          <p:spTgt spid="21"/>
                                        </p:tgtEl>
                                        <p:attrNameLst>
                                          <p:attrName>ppt_y</p:attrName>
                                        </p:attrNameLst>
                                      </p:cBhvr>
                                      <p:tavLst>
                                        <p:tav tm="0">
                                          <p:val>
                                            <p:strVal val="0-#ppt_h/2"/>
                                          </p:val>
                                        </p:tav>
                                        <p:tav tm="100000">
                                          <p:val>
                                            <p:strVal val="#ppt_y"/>
                                          </p:val>
                                        </p:tav>
                                      </p:tavLst>
                                    </p:anim>
                                  </p:childTnLst>
                                </p:cTn>
                              </p:par>
                              <p:par>
                                <p:cTn id="316" presetID="2" presetClass="entr" presetSubtype="1" fill="hold" grpId="2" nodeType="withEffect">
                                  <p:stCondLst>
                                    <p:cond delay="0"/>
                                  </p:stCondLst>
                                  <p:childTnLst>
                                    <p:set>
                                      <p:cBhvr>
                                        <p:cTn id="317" dur="1" fill="hold">
                                          <p:stCondLst>
                                            <p:cond delay="0"/>
                                          </p:stCondLst>
                                        </p:cTn>
                                        <p:tgtEl>
                                          <p:spTgt spid="22"/>
                                        </p:tgtEl>
                                        <p:attrNameLst>
                                          <p:attrName>style.visibility</p:attrName>
                                        </p:attrNameLst>
                                      </p:cBhvr>
                                      <p:to>
                                        <p:strVal val="visible"/>
                                      </p:to>
                                    </p:set>
                                    <p:anim calcmode="lin" valueType="num">
                                      <p:cBhvr additive="base">
                                        <p:cTn id="318" dur="3000" fill="hold"/>
                                        <p:tgtEl>
                                          <p:spTgt spid="22"/>
                                        </p:tgtEl>
                                        <p:attrNameLst>
                                          <p:attrName>ppt_x</p:attrName>
                                        </p:attrNameLst>
                                      </p:cBhvr>
                                      <p:tavLst>
                                        <p:tav tm="0">
                                          <p:val>
                                            <p:strVal val="#ppt_x"/>
                                          </p:val>
                                        </p:tav>
                                        <p:tav tm="100000">
                                          <p:val>
                                            <p:strVal val="#ppt_x"/>
                                          </p:val>
                                        </p:tav>
                                      </p:tavLst>
                                    </p:anim>
                                    <p:anim calcmode="lin" valueType="num">
                                      <p:cBhvr additive="base">
                                        <p:cTn id="319" dur="3000" fill="hold"/>
                                        <p:tgtEl>
                                          <p:spTgt spid="22"/>
                                        </p:tgtEl>
                                        <p:attrNameLst>
                                          <p:attrName>ppt_y</p:attrName>
                                        </p:attrNameLst>
                                      </p:cBhvr>
                                      <p:tavLst>
                                        <p:tav tm="0">
                                          <p:val>
                                            <p:strVal val="0-#ppt_h/2"/>
                                          </p:val>
                                        </p:tav>
                                        <p:tav tm="100000">
                                          <p:val>
                                            <p:strVal val="#ppt_y"/>
                                          </p:val>
                                        </p:tav>
                                      </p:tavLst>
                                    </p:anim>
                                  </p:childTnLst>
                                </p:cTn>
                              </p:par>
                              <p:par>
                                <p:cTn id="320" presetID="2" presetClass="entr" presetSubtype="1" fill="hold" grpId="2" nodeType="withEffect">
                                  <p:stCondLst>
                                    <p:cond delay="0"/>
                                  </p:stCondLst>
                                  <p:childTnLst>
                                    <p:set>
                                      <p:cBhvr>
                                        <p:cTn id="321" dur="1" fill="hold">
                                          <p:stCondLst>
                                            <p:cond delay="0"/>
                                          </p:stCondLst>
                                        </p:cTn>
                                        <p:tgtEl>
                                          <p:spTgt spid="23"/>
                                        </p:tgtEl>
                                        <p:attrNameLst>
                                          <p:attrName>style.visibility</p:attrName>
                                        </p:attrNameLst>
                                      </p:cBhvr>
                                      <p:to>
                                        <p:strVal val="visible"/>
                                      </p:to>
                                    </p:set>
                                    <p:anim calcmode="lin" valueType="num">
                                      <p:cBhvr additive="base">
                                        <p:cTn id="322" dur="3000" fill="hold"/>
                                        <p:tgtEl>
                                          <p:spTgt spid="23"/>
                                        </p:tgtEl>
                                        <p:attrNameLst>
                                          <p:attrName>ppt_x</p:attrName>
                                        </p:attrNameLst>
                                      </p:cBhvr>
                                      <p:tavLst>
                                        <p:tav tm="0">
                                          <p:val>
                                            <p:strVal val="#ppt_x"/>
                                          </p:val>
                                        </p:tav>
                                        <p:tav tm="100000">
                                          <p:val>
                                            <p:strVal val="#ppt_x"/>
                                          </p:val>
                                        </p:tav>
                                      </p:tavLst>
                                    </p:anim>
                                    <p:anim calcmode="lin" valueType="num">
                                      <p:cBhvr additive="base">
                                        <p:cTn id="323" dur="3000" fill="hold"/>
                                        <p:tgtEl>
                                          <p:spTgt spid="23"/>
                                        </p:tgtEl>
                                        <p:attrNameLst>
                                          <p:attrName>ppt_y</p:attrName>
                                        </p:attrNameLst>
                                      </p:cBhvr>
                                      <p:tavLst>
                                        <p:tav tm="0">
                                          <p:val>
                                            <p:strVal val="0-#ppt_h/2"/>
                                          </p:val>
                                        </p:tav>
                                        <p:tav tm="100000">
                                          <p:val>
                                            <p:strVal val="#ppt_y"/>
                                          </p:val>
                                        </p:tav>
                                      </p:tavLst>
                                    </p:anim>
                                  </p:childTnLst>
                                </p:cTn>
                              </p:par>
                              <p:par>
                                <p:cTn id="324" presetID="2" presetClass="entr" presetSubtype="1" fill="hold" grpId="2" nodeType="withEffect">
                                  <p:stCondLst>
                                    <p:cond delay="0"/>
                                  </p:stCondLst>
                                  <p:childTnLst>
                                    <p:set>
                                      <p:cBhvr>
                                        <p:cTn id="325" dur="1" fill="hold">
                                          <p:stCondLst>
                                            <p:cond delay="0"/>
                                          </p:stCondLst>
                                        </p:cTn>
                                        <p:tgtEl>
                                          <p:spTgt spid="24"/>
                                        </p:tgtEl>
                                        <p:attrNameLst>
                                          <p:attrName>style.visibility</p:attrName>
                                        </p:attrNameLst>
                                      </p:cBhvr>
                                      <p:to>
                                        <p:strVal val="visible"/>
                                      </p:to>
                                    </p:set>
                                    <p:anim calcmode="lin" valueType="num">
                                      <p:cBhvr additive="base">
                                        <p:cTn id="326" dur="3000" fill="hold"/>
                                        <p:tgtEl>
                                          <p:spTgt spid="24"/>
                                        </p:tgtEl>
                                        <p:attrNameLst>
                                          <p:attrName>ppt_x</p:attrName>
                                        </p:attrNameLst>
                                      </p:cBhvr>
                                      <p:tavLst>
                                        <p:tav tm="0">
                                          <p:val>
                                            <p:strVal val="#ppt_x"/>
                                          </p:val>
                                        </p:tav>
                                        <p:tav tm="100000">
                                          <p:val>
                                            <p:strVal val="#ppt_x"/>
                                          </p:val>
                                        </p:tav>
                                      </p:tavLst>
                                    </p:anim>
                                    <p:anim calcmode="lin" valueType="num">
                                      <p:cBhvr additive="base">
                                        <p:cTn id="327" dur="3000" fill="hold"/>
                                        <p:tgtEl>
                                          <p:spTgt spid="24"/>
                                        </p:tgtEl>
                                        <p:attrNameLst>
                                          <p:attrName>ppt_y</p:attrName>
                                        </p:attrNameLst>
                                      </p:cBhvr>
                                      <p:tavLst>
                                        <p:tav tm="0">
                                          <p:val>
                                            <p:strVal val="0-#ppt_h/2"/>
                                          </p:val>
                                        </p:tav>
                                        <p:tav tm="100000">
                                          <p:val>
                                            <p:strVal val="#ppt_y"/>
                                          </p:val>
                                        </p:tav>
                                      </p:tavLst>
                                    </p:anim>
                                  </p:childTnLst>
                                </p:cTn>
                              </p:par>
                              <p:par>
                                <p:cTn id="328" presetID="2" presetClass="entr" presetSubtype="1" fill="hold" grpId="2" nodeType="withEffect">
                                  <p:stCondLst>
                                    <p:cond delay="0"/>
                                  </p:stCondLst>
                                  <p:childTnLst>
                                    <p:set>
                                      <p:cBhvr>
                                        <p:cTn id="329" dur="1" fill="hold">
                                          <p:stCondLst>
                                            <p:cond delay="0"/>
                                          </p:stCondLst>
                                        </p:cTn>
                                        <p:tgtEl>
                                          <p:spTgt spid="25"/>
                                        </p:tgtEl>
                                        <p:attrNameLst>
                                          <p:attrName>style.visibility</p:attrName>
                                        </p:attrNameLst>
                                      </p:cBhvr>
                                      <p:to>
                                        <p:strVal val="visible"/>
                                      </p:to>
                                    </p:set>
                                    <p:anim calcmode="lin" valueType="num">
                                      <p:cBhvr additive="base">
                                        <p:cTn id="330" dur="3000" fill="hold"/>
                                        <p:tgtEl>
                                          <p:spTgt spid="25"/>
                                        </p:tgtEl>
                                        <p:attrNameLst>
                                          <p:attrName>ppt_x</p:attrName>
                                        </p:attrNameLst>
                                      </p:cBhvr>
                                      <p:tavLst>
                                        <p:tav tm="0">
                                          <p:val>
                                            <p:strVal val="#ppt_x"/>
                                          </p:val>
                                        </p:tav>
                                        <p:tav tm="100000">
                                          <p:val>
                                            <p:strVal val="#ppt_x"/>
                                          </p:val>
                                        </p:tav>
                                      </p:tavLst>
                                    </p:anim>
                                    <p:anim calcmode="lin" valueType="num">
                                      <p:cBhvr additive="base">
                                        <p:cTn id="331" dur="3000" fill="hold"/>
                                        <p:tgtEl>
                                          <p:spTgt spid="25"/>
                                        </p:tgtEl>
                                        <p:attrNameLst>
                                          <p:attrName>ppt_y</p:attrName>
                                        </p:attrNameLst>
                                      </p:cBhvr>
                                      <p:tavLst>
                                        <p:tav tm="0">
                                          <p:val>
                                            <p:strVal val="0-#ppt_h/2"/>
                                          </p:val>
                                        </p:tav>
                                        <p:tav tm="100000">
                                          <p:val>
                                            <p:strVal val="#ppt_y"/>
                                          </p:val>
                                        </p:tav>
                                      </p:tavLst>
                                    </p:anim>
                                  </p:childTnLst>
                                </p:cTn>
                              </p:par>
                              <p:par>
                                <p:cTn id="332" presetID="2" presetClass="entr" presetSubtype="1" fill="hold" grpId="2" nodeType="withEffect">
                                  <p:stCondLst>
                                    <p:cond delay="0"/>
                                  </p:stCondLst>
                                  <p:childTnLst>
                                    <p:set>
                                      <p:cBhvr>
                                        <p:cTn id="333" dur="1" fill="hold">
                                          <p:stCondLst>
                                            <p:cond delay="0"/>
                                          </p:stCondLst>
                                        </p:cTn>
                                        <p:tgtEl>
                                          <p:spTgt spid="26"/>
                                        </p:tgtEl>
                                        <p:attrNameLst>
                                          <p:attrName>style.visibility</p:attrName>
                                        </p:attrNameLst>
                                      </p:cBhvr>
                                      <p:to>
                                        <p:strVal val="visible"/>
                                      </p:to>
                                    </p:set>
                                    <p:anim calcmode="lin" valueType="num">
                                      <p:cBhvr additive="base">
                                        <p:cTn id="334" dur="3000" fill="hold"/>
                                        <p:tgtEl>
                                          <p:spTgt spid="26"/>
                                        </p:tgtEl>
                                        <p:attrNameLst>
                                          <p:attrName>ppt_x</p:attrName>
                                        </p:attrNameLst>
                                      </p:cBhvr>
                                      <p:tavLst>
                                        <p:tav tm="0">
                                          <p:val>
                                            <p:strVal val="#ppt_x"/>
                                          </p:val>
                                        </p:tav>
                                        <p:tav tm="100000">
                                          <p:val>
                                            <p:strVal val="#ppt_x"/>
                                          </p:val>
                                        </p:tav>
                                      </p:tavLst>
                                    </p:anim>
                                    <p:anim calcmode="lin" valueType="num">
                                      <p:cBhvr additive="base">
                                        <p:cTn id="335" dur="3000" fill="hold"/>
                                        <p:tgtEl>
                                          <p:spTgt spid="26"/>
                                        </p:tgtEl>
                                        <p:attrNameLst>
                                          <p:attrName>ppt_y</p:attrName>
                                        </p:attrNameLst>
                                      </p:cBhvr>
                                      <p:tavLst>
                                        <p:tav tm="0">
                                          <p:val>
                                            <p:strVal val="0-#ppt_h/2"/>
                                          </p:val>
                                        </p:tav>
                                        <p:tav tm="100000">
                                          <p:val>
                                            <p:strVal val="#ppt_y"/>
                                          </p:val>
                                        </p:tav>
                                      </p:tavLst>
                                    </p:anim>
                                  </p:childTnLst>
                                </p:cTn>
                              </p:par>
                              <p:par>
                                <p:cTn id="336" presetID="2" presetClass="entr" presetSubtype="1" fill="hold" grpId="2" nodeType="withEffect">
                                  <p:stCondLst>
                                    <p:cond delay="0"/>
                                  </p:stCondLst>
                                  <p:childTnLst>
                                    <p:set>
                                      <p:cBhvr>
                                        <p:cTn id="337" dur="1" fill="hold">
                                          <p:stCondLst>
                                            <p:cond delay="0"/>
                                          </p:stCondLst>
                                        </p:cTn>
                                        <p:tgtEl>
                                          <p:spTgt spid="27"/>
                                        </p:tgtEl>
                                        <p:attrNameLst>
                                          <p:attrName>style.visibility</p:attrName>
                                        </p:attrNameLst>
                                      </p:cBhvr>
                                      <p:to>
                                        <p:strVal val="visible"/>
                                      </p:to>
                                    </p:set>
                                    <p:anim calcmode="lin" valueType="num">
                                      <p:cBhvr additive="base">
                                        <p:cTn id="338" dur="3000" fill="hold"/>
                                        <p:tgtEl>
                                          <p:spTgt spid="27"/>
                                        </p:tgtEl>
                                        <p:attrNameLst>
                                          <p:attrName>ppt_x</p:attrName>
                                        </p:attrNameLst>
                                      </p:cBhvr>
                                      <p:tavLst>
                                        <p:tav tm="0">
                                          <p:val>
                                            <p:strVal val="#ppt_x"/>
                                          </p:val>
                                        </p:tav>
                                        <p:tav tm="100000">
                                          <p:val>
                                            <p:strVal val="#ppt_x"/>
                                          </p:val>
                                        </p:tav>
                                      </p:tavLst>
                                    </p:anim>
                                    <p:anim calcmode="lin" valueType="num">
                                      <p:cBhvr additive="base">
                                        <p:cTn id="339" dur="3000" fill="hold"/>
                                        <p:tgtEl>
                                          <p:spTgt spid="27"/>
                                        </p:tgtEl>
                                        <p:attrNameLst>
                                          <p:attrName>ppt_y</p:attrName>
                                        </p:attrNameLst>
                                      </p:cBhvr>
                                      <p:tavLst>
                                        <p:tav tm="0">
                                          <p:val>
                                            <p:strVal val="0-#ppt_h/2"/>
                                          </p:val>
                                        </p:tav>
                                        <p:tav tm="100000">
                                          <p:val>
                                            <p:strVal val="#ppt_y"/>
                                          </p:val>
                                        </p:tav>
                                      </p:tavLst>
                                    </p:anim>
                                  </p:childTnLst>
                                </p:cTn>
                              </p:par>
                              <p:par>
                                <p:cTn id="340" presetID="2" presetClass="entr" presetSubtype="1" fill="hold" grpId="2" nodeType="withEffect">
                                  <p:stCondLst>
                                    <p:cond delay="0"/>
                                  </p:stCondLst>
                                  <p:childTnLst>
                                    <p:set>
                                      <p:cBhvr>
                                        <p:cTn id="341" dur="1" fill="hold">
                                          <p:stCondLst>
                                            <p:cond delay="0"/>
                                          </p:stCondLst>
                                        </p:cTn>
                                        <p:tgtEl>
                                          <p:spTgt spid="28"/>
                                        </p:tgtEl>
                                        <p:attrNameLst>
                                          <p:attrName>style.visibility</p:attrName>
                                        </p:attrNameLst>
                                      </p:cBhvr>
                                      <p:to>
                                        <p:strVal val="visible"/>
                                      </p:to>
                                    </p:set>
                                    <p:anim calcmode="lin" valueType="num">
                                      <p:cBhvr additive="base">
                                        <p:cTn id="342" dur="3000" fill="hold"/>
                                        <p:tgtEl>
                                          <p:spTgt spid="28"/>
                                        </p:tgtEl>
                                        <p:attrNameLst>
                                          <p:attrName>ppt_x</p:attrName>
                                        </p:attrNameLst>
                                      </p:cBhvr>
                                      <p:tavLst>
                                        <p:tav tm="0">
                                          <p:val>
                                            <p:strVal val="#ppt_x"/>
                                          </p:val>
                                        </p:tav>
                                        <p:tav tm="100000">
                                          <p:val>
                                            <p:strVal val="#ppt_x"/>
                                          </p:val>
                                        </p:tav>
                                      </p:tavLst>
                                    </p:anim>
                                    <p:anim calcmode="lin" valueType="num">
                                      <p:cBhvr additive="base">
                                        <p:cTn id="343" dur="3000" fill="hold"/>
                                        <p:tgtEl>
                                          <p:spTgt spid="28"/>
                                        </p:tgtEl>
                                        <p:attrNameLst>
                                          <p:attrName>ppt_y</p:attrName>
                                        </p:attrNameLst>
                                      </p:cBhvr>
                                      <p:tavLst>
                                        <p:tav tm="0">
                                          <p:val>
                                            <p:strVal val="0-#ppt_h/2"/>
                                          </p:val>
                                        </p:tav>
                                        <p:tav tm="100000">
                                          <p:val>
                                            <p:strVal val="#ppt_y"/>
                                          </p:val>
                                        </p:tav>
                                      </p:tavLst>
                                    </p:anim>
                                  </p:childTnLst>
                                </p:cTn>
                              </p:par>
                              <p:par>
                                <p:cTn id="344" presetID="2" presetClass="entr" presetSubtype="4" fill="hold" grpId="2" nodeType="withEffect">
                                  <p:stCondLst>
                                    <p:cond delay="0"/>
                                  </p:stCondLst>
                                  <p:childTnLst>
                                    <p:set>
                                      <p:cBhvr>
                                        <p:cTn id="345" dur="1" fill="hold">
                                          <p:stCondLst>
                                            <p:cond delay="0"/>
                                          </p:stCondLst>
                                        </p:cTn>
                                        <p:tgtEl>
                                          <p:spTgt spid="29"/>
                                        </p:tgtEl>
                                        <p:attrNameLst>
                                          <p:attrName>style.visibility</p:attrName>
                                        </p:attrNameLst>
                                      </p:cBhvr>
                                      <p:to>
                                        <p:strVal val="visible"/>
                                      </p:to>
                                    </p:set>
                                    <p:anim calcmode="lin" valueType="num">
                                      <p:cBhvr additive="base">
                                        <p:cTn id="346" dur="3000" fill="hold"/>
                                        <p:tgtEl>
                                          <p:spTgt spid="29"/>
                                        </p:tgtEl>
                                        <p:attrNameLst>
                                          <p:attrName>ppt_x</p:attrName>
                                        </p:attrNameLst>
                                      </p:cBhvr>
                                      <p:tavLst>
                                        <p:tav tm="0">
                                          <p:val>
                                            <p:strVal val="#ppt_x"/>
                                          </p:val>
                                        </p:tav>
                                        <p:tav tm="100000">
                                          <p:val>
                                            <p:strVal val="#ppt_x"/>
                                          </p:val>
                                        </p:tav>
                                      </p:tavLst>
                                    </p:anim>
                                    <p:anim calcmode="lin" valueType="num">
                                      <p:cBhvr additive="base">
                                        <p:cTn id="347" dur="3000" fill="hold"/>
                                        <p:tgtEl>
                                          <p:spTgt spid="29"/>
                                        </p:tgtEl>
                                        <p:attrNameLst>
                                          <p:attrName>ppt_y</p:attrName>
                                        </p:attrNameLst>
                                      </p:cBhvr>
                                      <p:tavLst>
                                        <p:tav tm="0">
                                          <p:val>
                                            <p:strVal val="1+#ppt_h/2"/>
                                          </p:val>
                                        </p:tav>
                                        <p:tav tm="100000">
                                          <p:val>
                                            <p:strVal val="#ppt_y"/>
                                          </p:val>
                                        </p:tav>
                                      </p:tavLst>
                                    </p:anim>
                                  </p:childTnLst>
                                </p:cTn>
                              </p:par>
                              <p:par>
                                <p:cTn id="348" presetID="2" presetClass="entr" presetSubtype="4" fill="hold" grpId="2" nodeType="withEffect">
                                  <p:stCondLst>
                                    <p:cond delay="0"/>
                                  </p:stCondLst>
                                  <p:childTnLst>
                                    <p:set>
                                      <p:cBhvr>
                                        <p:cTn id="349" dur="1" fill="hold">
                                          <p:stCondLst>
                                            <p:cond delay="0"/>
                                          </p:stCondLst>
                                        </p:cTn>
                                        <p:tgtEl>
                                          <p:spTgt spid="30"/>
                                        </p:tgtEl>
                                        <p:attrNameLst>
                                          <p:attrName>style.visibility</p:attrName>
                                        </p:attrNameLst>
                                      </p:cBhvr>
                                      <p:to>
                                        <p:strVal val="visible"/>
                                      </p:to>
                                    </p:set>
                                    <p:anim calcmode="lin" valueType="num">
                                      <p:cBhvr additive="base">
                                        <p:cTn id="350" dur="3000" fill="hold"/>
                                        <p:tgtEl>
                                          <p:spTgt spid="30"/>
                                        </p:tgtEl>
                                        <p:attrNameLst>
                                          <p:attrName>ppt_x</p:attrName>
                                        </p:attrNameLst>
                                      </p:cBhvr>
                                      <p:tavLst>
                                        <p:tav tm="0">
                                          <p:val>
                                            <p:strVal val="#ppt_x"/>
                                          </p:val>
                                        </p:tav>
                                        <p:tav tm="100000">
                                          <p:val>
                                            <p:strVal val="#ppt_x"/>
                                          </p:val>
                                        </p:tav>
                                      </p:tavLst>
                                    </p:anim>
                                    <p:anim calcmode="lin" valueType="num">
                                      <p:cBhvr additive="base">
                                        <p:cTn id="351" dur="3000" fill="hold"/>
                                        <p:tgtEl>
                                          <p:spTgt spid="30"/>
                                        </p:tgtEl>
                                        <p:attrNameLst>
                                          <p:attrName>ppt_y</p:attrName>
                                        </p:attrNameLst>
                                      </p:cBhvr>
                                      <p:tavLst>
                                        <p:tav tm="0">
                                          <p:val>
                                            <p:strVal val="1+#ppt_h/2"/>
                                          </p:val>
                                        </p:tav>
                                        <p:tav tm="100000">
                                          <p:val>
                                            <p:strVal val="#ppt_y"/>
                                          </p:val>
                                        </p:tav>
                                      </p:tavLst>
                                    </p:anim>
                                  </p:childTnLst>
                                </p:cTn>
                              </p:par>
                              <p:par>
                                <p:cTn id="352" presetID="2" presetClass="entr" presetSubtype="4" fill="hold" grpId="2" nodeType="withEffect">
                                  <p:stCondLst>
                                    <p:cond delay="0"/>
                                  </p:stCondLst>
                                  <p:childTnLst>
                                    <p:set>
                                      <p:cBhvr>
                                        <p:cTn id="353" dur="1" fill="hold">
                                          <p:stCondLst>
                                            <p:cond delay="0"/>
                                          </p:stCondLst>
                                        </p:cTn>
                                        <p:tgtEl>
                                          <p:spTgt spid="31"/>
                                        </p:tgtEl>
                                        <p:attrNameLst>
                                          <p:attrName>style.visibility</p:attrName>
                                        </p:attrNameLst>
                                      </p:cBhvr>
                                      <p:to>
                                        <p:strVal val="visible"/>
                                      </p:to>
                                    </p:set>
                                    <p:anim calcmode="lin" valueType="num">
                                      <p:cBhvr additive="base">
                                        <p:cTn id="354" dur="3000" fill="hold"/>
                                        <p:tgtEl>
                                          <p:spTgt spid="31"/>
                                        </p:tgtEl>
                                        <p:attrNameLst>
                                          <p:attrName>ppt_x</p:attrName>
                                        </p:attrNameLst>
                                      </p:cBhvr>
                                      <p:tavLst>
                                        <p:tav tm="0">
                                          <p:val>
                                            <p:strVal val="#ppt_x"/>
                                          </p:val>
                                        </p:tav>
                                        <p:tav tm="100000">
                                          <p:val>
                                            <p:strVal val="#ppt_x"/>
                                          </p:val>
                                        </p:tav>
                                      </p:tavLst>
                                    </p:anim>
                                    <p:anim calcmode="lin" valueType="num">
                                      <p:cBhvr additive="base">
                                        <p:cTn id="355" dur="3000" fill="hold"/>
                                        <p:tgtEl>
                                          <p:spTgt spid="31"/>
                                        </p:tgtEl>
                                        <p:attrNameLst>
                                          <p:attrName>ppt_y</p:attrName>
                                        </p:attrNameLst>
                                      </p:cBhvr>
                                      <p:tavLst>
                                        <p:tav tm="0">
                                          <p:val>
                                            <p:strVal val="1+#ppt_h/2"/>
                                          </p:val>
                                        </p:tav>
                                        <p:tav tm="100000">
                                          <p:val>
                                            <p:strVal val="#ppt_y"/>
                                          </p:val>
                                        </p:tav>
                                      </p:tavLst>
                                    </p:anim>
                                  </p:childTnLst>
                                </p:cTn>
                              </p:par>
                              <p:par>
                                <p:cTn id="356" presetID="2" presetClass="entr" presetSubtype="4" fill="hold" grpId="2" nodeType="withEffect">
                                  <p:stCondLst>
                                    <p:cond delay="0"/>
                                  </p:stCondLst>
                                  <p:childTnLst>
                                    <p:set>
                                      <p:cBhvr>
                                        <p:cTn id="357" dur="1" fill="hold">
                                          <p:stCondLst>
                                            <p:cond delay="0"/>
                                          </p:stCondLst>
                                        </p:cTn>
                                        <p:tgtEl>
                                          <p:spTgt spid="32"/>
                                        </p:tgtEl>
                                        <p:attrNameLst>
                                          <p:attrName>style.visibility</p:attrName>
                                        </p:attrNameLst>
                                      </p:cBhvr>
                                      <p:to>
                                        <p:strVal val="visible"/>
                                      </p:to>
                                    </p:set>
                                    <p:anim calcmode="lin" valueType="num">
                                      <p:cBhvr additive="base">
                                        <p:cTn id="358" dur="3000" fill="hold"/>
                                        <p:tgtEl>
                                          <p:spTgt spid="32"/>
                                        </p:tgtEl>
                                        <p:attrNameLst>
                                          <p:attrName>ppt_x</p:attrName>
                                        </p:attrNameLst>
                                      </p:cBhvr>
                                      <p:tavLst>
                                        <p:tav tm="0">
                                          <p:val>
                                            <p:strVal val="#ppt_x"/>
                                          </p:val>
                                        </p:tav>
                                        <p:tav tm="100000">
                                          <p:val>
                                            <p:strVal val="#ppt_x"/>
                                          </p:val>
                                        </p:tav>
                                      </p:tavLst>
                                    </p:anim>
                                    <p:anim calcmode="lin" valueType="num">
                                      <p:cBhvr additive="base">
                                        <p:cTn id="359" dur="3000" fill="hold"/>
                                        <p:tgtEl>
                                          <p:spTgt spid="32"/>
                                        </p:tgtEl>
                                        <p:attrNameLst>
                                          <p:attrName>ppt_y</p:attrName>
                                        </p:attrNameLst>
                                      </p:cBhvr>
                                      <p:tavLst>
                                        <p:tav tm="0">
                                          <p:val>
                                            <p:strVal val="1+#ppt_h/2"/>
                                          </p:val>
                                        </p:tav>
                                        <p:tav tm="100000">
                                          <p:val>
                                            <p:strVal val="#ppt_y"/>
                                          </p:val>
                                        </p:tav>
                                      </p:tavLst>
                                    </p:anim>
                                  </p:childTnLst>
                                </p:cTn>
                              </p:par>
                              <p:par>
                                <p:cTn id="360" presetID="2" presetClass="entr" presetSubtype="4" fill="hold" grpId="2" nodeType="withEffect">
                                  <p:stCondLst>
                                    <p:cond delay="0"/>
                                  </p:stCondLst>
                                  <p:childTnLst>
                                    <p:set>
                                      <p:cBhvr>
                                        <p:cTn id="361" dur="1" fill="hold">
                                          <p:stCondLst>
                                            <p:cond delay="0"/>
                                          </p:stCondLst>
                                        </p:cTn>
                                        <p:tgtEl>
                                          <p:spTgt spid="33"/>
                                        </p:tgtEl>
                                        <p:attrNameLst>
                                          <p:attrName>style.visibility</p:attrName>
                                        </p:attrNameLst>
                                      </p:cBhvr>
                                      <p:to>
                                        <p:strVal val="visible"/>
                                      </p:to>
                                    </p:set>
                                    <p:anim calcmode="lin" valueType="num">
                                      <p:cBhvr additive="base">
                                        <p:cTn id="362" dur="3000" fill="hold"/>
                                        <p:tgtEl>
                                          <p:spTgt spid="33"/>
                                        </p:tgtEl>
                                        <p:attrNameLst>
                                          <p:attrName>ppt_x</p:attrName>
                                        </p:attrNameLst>
                                      </p:cBhvr>
                                      <p:tavLst>
                                        <p:tav tm="0">
                                          <p:val>
                                            <p:strVal val="#ppt_x"/>
                                          </p:val>
                                        </p:tav>
                                        <p:tav tm="100000">
                                          <p:val>
                                            <p:strVal val="#ppt_x"/>
                                          </p:val>
                                        </p:tav>
                                      </p:tavLst>
                                    </p:anim>
                                    <p:anim calcmode="lin" valueType="num">
                                      <p:cBhvr additive="base">
                                        <p:cTn id="363" dur="3000" fill="hold"/>
                                        <p:tgtEl>
                                          <p:spTgt spid="33"/>
                                        </p:tgtEl>
                                        <p:attrNameLst>
                                          <p:attrName>ppt_y</p:attrName>
                                        </p:attrNameLst>
                                      </p:cBhvr>
                                      <p:tavLst>
                                        <p:tav tm="0">
                                          <p:val>
                                            <p:strVal val="1+#ppt_h/2"/>
                                          </p:val>
                                        </p:tav>
                                        <p:tav tm="100000">
                                          <p:val>
                                            <p:strVal val="#ppt_y"/>
                                          </p:val>
                                        </p:tav>
                                      </p:tavLst>
                                    </p:anim>
                                  </p:childTnLst>
                                </p:cTn>
                              </p:par>
                              <p:par>
                                <p:cTn id="364" presetID="2" presetClass="entr" presetSubtype="4" fill="hold" grpId="2" nodeType="withEffect">
                                  <p:stCondLst>
                                    <p:cond delay="0"/>
                                  </p:stCondLst>
                                  <p:childTnLst>
                                    <p:set>
                                      <p:cBhvr>
                                        <p:cTn id="365" dur="1" fill="hold">
                                          <p:stCondLst>
                                            <p:cond delay="0"/>
                                          </p:stCondLst>
                                        </p:cTn>
                                        <p:tgtEl>
                                          <p:spTgt spid="34"/>
                                        </p:tgtEl>
                                        <p:attrNameLst>
                                          <p:attrName>style.visibility</p:attrName>
                                        </p:attrNameLst>
                                      </p:cBhvr>
                                      <p:to>
                                        <p:strVal val="visible"/>
                                      </p:to>
                                    </p:set>
                                    <p:anim calcmode="lin" valueType="num">
                                      <p:cBhvr additive="base">
                                        <p:cTn id="366" dur="3000" fill="hold"/>
                                        <p:tgtEl>
                                          <p:spTgt spid="34"/>
                                        </p:tgtEl>
                                        <p:attrNameLst>
                                          <p:attrName>ppt_x</p:attrName>
                                        </p:attrNameLst>
                                      </p:cBhvr>
                                      <p:tavLst>
                                        <p:tav tm="0">
                                          <p:val>
                                            <p:strVal val="#ppt_x"/>
                                          </p:val>
                                        </p:tav>
                                        <p:tav tm="100000">
                                          <p:val>
                                            <p:strVal val="#ppt_x"/>
                                          </p:val>
                                        </p:tav>
                                      </p:tavLst>
                                    </p:anim>
                                    <p:anim calcmode="lin" valueType="num">
                                      <p:cBhvr additive="base">
                                        <p:cTn id="367" dur="3000" fill="hold"/>
                                        <p:tgtEl>
                                          <p:spTgt spid="34"/>
                                        </p:tgtEl>
                                        <p:attrNameLst>
                                          <p:attrName>ppt_y</p:attrName>
                                        </p:attrNameLst>
                                      </p:cBhvr>
                                      <p:tavLst>
                                        <p:tav tm="0">
                                          <p:val>
                                            <p:strVal val="1+#ppt_h/2"/>
                                          </p:val>
                                        </p:tav>
                                        <p:tav tm="100000">
                                          <p:val>
                                            <p:strVal val="#ppt_y"/>
                                          </p:val>
                                        </p:tav>
                                      </p:tavLst>
                                    </p:anim>
                                  </p:childTnLst>
                                </p:cTn>
                              </p:par>
                              <p:par>
                                <p:cTn id="368" presetID="2" presetClass="entr" presetSubtype="4" fill="hold" grpId="2" nodeType="withEffect">
                                  <p:stCondLst>
                                    <p:cond delay="0"/>
                                  </p:stCondLst>
                                  <p:childTnLst>
                                    <p:set>
                                      <p:cBhvr>
                                        <p:cTn id="369" dur="1" fill="hold">
                                          <p:stCondLst>
                                            <p:cond delay="0"/>
                                          </p:stCondLst>
                                        </p:cTn>
                                        <p:tgtEl>
                                          <p:spTgt spid="35"/>
                                        </p:tgtEl>
                                        <p:attrNameLst>
                                          <p:attrName>style.visibility</p:attrName>
                                        </p:attrNameLst>
                                      </p:cBhvr>
                                      <p:to>
                                        <p:strVal val="visible"/>
                                      </p:to>
                                    </p:set>
                                    <p:anim calcmode="lin" valueType="num">
                                      <p:cBhvr additive="base">
                                        <p:cTn id="370" dur="3000" fill="hold"/>
                                        <p:tgtEl>
                                          <p:spTgt spid="35"/>
                                        </p:tgtEl>
                                        <p:attrNameLst>
                                          <p:attrName>ppt_x</p:attrName>
                                        </p:attrNameLst>
                                      </p:cBhvr>
                                      <p:tavLst>
                                        <p:tav tm="0">
                                          <p:val>
                                            <p:strVal val="#ppt_x"/>
                                          </p:val>
                                        </p:tav>
                                        <p:tav tm="100000">
                                          <p:val>
                                            <p:strVal val="#ppt_x"/>
                                          </p:val>
                                        </p:tav>
                                      </p:tavLst>
                                    </p:anim>
                                    <p:anim calcmode="lin" valueType="num">
                                      <p:cBhvr additive="base">
                                        <p:cTn id="371" dur="3000" fill="hold"/>
                                        <p:tgtEl>
                                          <p:spTgt spid="35"/>
                                        </p:tgtEl>
                                        <p:attrNameLst>
                                          <p:attrName>ppt_y</p:attrName>
                                        </p:attrNameLst>
                                      </p:cBhvr>
                                      <p:tavLst>
                                        <p:tav tm="0">
                                          <p:val>
                                            <p:strVal val="1+#ppt_h/2"/>
                                          </p:val>
                                        </p:tav>
                                        <p:tav tm="100000">
                                          <p:val>
                                            <p:strVal val="#ppt_y"/>
                                          </p:val>
                                        </p:tav>
                                      </p:tavLst>
                                    </p:anim>
                                  </p:childTnLst>
                                </p:cTn>
                              </p:par>
                              <p:par>
                                <p:cTn id="372" presetID="2" presetClass="entr" presetSubtype="4" fill="hold" grpId="2" nodeType="withEffect">
                                  <p:stCondLst>
                                    <p:cond delay="0"/>
                                  </p:stCondLst>
                                  <p:childTnLst>
                                    <p:set>
                                      <p:cBhvr>
                                        <p:cTn id="373" dur="1" fill="hold">
                                          <p:stCondLst>
                                            <p:cond delay="0"/>
                                          </p:stCondLst>
                                        </p:cTn>
                                        <p:tgtEl>
                                          <p:spTgt spid="36"/>
                                        </p:tgtEl>
                                        <p:attrNameLst>
                                          <p:attrName>style.visibility</p:attrName>
                                        </p:attrNameLst>
                                      </p:cBhvr>
                                      <p:to>
                                        <p:strVal val="visible"/>
                                      </p:to>
                                    </p:set>
                                    <p:anim calcmode="lin" valueType="num">
                                      <p:cBhvr additive="base">
                                        <p:cTn id="374" dur="3000" fill="hold"/>
                                        <p:tgtEl>
                                          <p:spTgt spid="36"/>
                                        </p:tgtEl>
                                        <p:attrNameLst>
                                          <p:attrName>ppt_x</p:attrName>
                                        </p:attrNameLst>
                                      </p:cBhvr>
                                      <p:tavLst>
                                        <p:tav tm="0">
                                          <p:val>
                                            <p:strVal val="#ppt_x"/>
                                          </p:val>
                                        </p:tav>
                                        <p:tav tm="100000">
                                          <p:val>
                                            <p:strVal val="#ppt_x"/>
                                          </p:val>
                                        </p:tav>
                                      </p:tavLst>
                                    </p:anim>
                                    <p:anim calcmode="lin" valueType="num">
                                      <p:cBhvr additive="base">
                                        <p:cTn id="375" dur="3000" fill="hold"/>
                                        <p:tgtEl>
                                          <p:spTgt spid="36"/>
                                        </p:tgtEl>
                                        <p:attrNameLst>
                                          <p:attrName>ppt_y</p:attrName>
                                        </p:attrNameLst>
                                      </p:cBhvr>
                                      <p:tavLst>
                                        <p:tav tm="0">
                                          <p:val>
                                            <p:strVal val="1+#ppt_h/2"/>
                                          </p:val>
                                        </p:tav>
                                        <p:tav tm="100000">
                                          <p:val>
                                            <p:strVal val="#ppt_y"/>
                                          </p:val>
                                        </p:tav>
                                      </p:tavLst>
                                    </p:anim>
                                  </p:childTnLst>
                                </p:cTn>
                              </p:par>
                              <p:par>
                                <p:cTn id="376" presetID="2" presetClass="entr" presetSubtype="4" fill="hold" grpId="2" nodeType="withEffect">
                                  <p:stCondLst>
                                    <p:cond delay="0"/>
                                  </p:stCondLst>
                                  <p:childTnLst>
                                    <p:set>
                                      <p:cBhvr>
                                        <p:cTn id="377" dur="1" fill="hold">
                                          <p:stCondLst>
                                            <p:cond delay="0"/>
                                          </p:stCondLst>
                                        </p:cTn>
                                        <p:tgtEl>
                                          <p:spTgt spid="37"/>
                                        </p:tgtEl>
                                        <p:attrNameLst>
                                          <p:attrName>style.visibility</p:attrName>
                                        </p:attrNameLst>
                                      </p:cBhvr>
                                      <p:to>
                                        <p:strVal val="visible"/>
                                      </p:to>
                                    </p:set>
                                    <p:anim calcmode="lin" valueType="num">
                                      <p:cBhvr additive="base">
                                        <p:cTn id="378" dur="3000" fill="hold"/>
                                        <p:tgtEl>
                                          <p:spTgt spid="37"/>
                                        </p:tgtEl>
                                        <p:attrNameLst>
                                          <p:attrName>ppt_x</p:attrName>
                                        </p:attrNameLst>
                                      </p:cBhvr>
                                      <p:tavLst>
                                        <p:tav tm="0">
                                          <p:val>
                                            <p:strVal val="#ppt_x"/>
                                          </p:val>
                                        </p:tav>
                                        <p:tav tm="100000">
                                          <p:val>
                                            <p:strVal val="#ppt_x"/>
                                          </p:val>
                                        </p:tav>
                                      </p:tavLst>
                                    </p:anim>
                                    <p:anim calcmode="lin" valueType="num">
                                      <p:cBhvr additive="base">
                                        <p:cTn id="379" dur="3000" fill="hold"/>
                                        <p:tgtEl>
                                          <p:spTgt spid="37"/>
                                        </p:tgtEl>
                                        <p:attrNameLst>
                                          <p:attrName>ppt_y</p:attrName>
                                        </p:attrNameLst>
                                      </p:cBhvr>
                                      <p:tavLst>
                                        <p:tav tm="0">
                                          <p:val>
                                            <p:strVal val="1+#ppt_h/2"/>
                                          </p:val>
                                        </p:tav>
                                        <p:tav tm="100000">
                                          <p:val>
                                            <p:strVal val="#ppt_y"/>
                                          </p:val>
                                        </p:tav>
                                      </p:tavLst>
                                    </p:anim>
                                  </p:childTnLst>
                                </p:cTn>
                              </p:par>
                              <p:par>
                                <p:cTn id="380" presetID="2" presetClass="entr" presetSubtype="4" fill="hold" grpId="2" nodeType="withEffect">
                                  <p:stCondLst>
                                    <p:cond delay="0"/>
                                  </p:stCondLst>
                                  <p:childTnLst>
                                    <p:set>
                                      <p:cBhvr>
                                        <p:cTn id="381" dur="1" fill="hold">
                                          <p:stCondLst>
                                            <p:cond delay="0"/>
                                          </p:stCondLst>
                                        </p:cTn>
                                        <p:tgtEl>
                                          <p:spTgt spid="38"/>
                                        </p:tgtEl>
                                        <p:attrNameLst>
                                          <p:attrName>style.visibility</p:attrName>
                                        </p:attrNameLst>
                                      </p:cBhvr>
                                      <p:to>
                                        <p:strVal val="visible"/>
                                      </p:to>
                                    </p:set>
                                    <p:anim calcmode="lin" valueType="num">
                                      <p:cBhvr additive="base">
                                        <p:cTn id="382" dur="3000" fill="hold"/>
                                        <p:tgtEl>
                                          <p:spTgt spid="38"/>
                                        </p:tgtEl>
                                        <p:attrNameLst>
                                          <p:attrName>ppt_x</p:attrName>
                                        </p:attrNameLst>
                                      </p:cBhvr>
                                      <p:tavLst>
                                        <p:tav tm="0">
                                          <p:val>
                                            <p:strVal val="#ppt_x"/>
                                          </p:val>
                                        </p:tav>
                                        <p:tav tm="100000">
                                          <p:val>
                                            <p:strVal val="#ppt_x"/>
                                          </p:val>
                                        </p:tav>
                                      </p:tavLst>
                                    </p:anim>
                                    <p:anim calcmode="lin" valueType="num">
                                      <p:cBhvr additive="base">
                                        <p:cTn id="383" dur="3000" fill="hold"/>
                                        <p:tgtEl>
                                          <p:spTgt spid="38"/>
                                        </p:tgtEl>
                                        <p:attrNameLst>
                                          <p:attrName>ppt_y</p:attrName>
                                        </p:attrNameLst>
                                      </p:cBhvr>
                                      <p:tavLst>
                                        <p:tav tm="0">
                                          <p:val>
                                            <p:strVal val="1+#ppt_h/2"/>
                                          </p:val>
                                        </p:tav>
                                        <p:tav tm="100000">
                                          <p:val>
                                            <p:strVal val="#ppt_y"/>
                                          </p:val>
                                        </p:tav>
                                      </p:tavLst>
                                    </p:anim>
                                  </p:childTnLst>
                                </p:cTn>
                              </p:par>
                              <p:par>
                                <p:cTn id="384" presetID="2" presetClass="entr" presetSubtype="4" fill="hold" grpId="2" nodeType="withEffect">
                                  <p:stCondLst>
                                    <p:cond delay="0"/>
                                  </p:stCondLst>
                                  <p:childTnLst>
                                    <p:set>
                                      <p:cBhvr>
                                        <p:cTn id="385" dur="1" fill="hold">
                                          <p:stCondLst>
                                            <p:cond delay="0"/>
                                          </p:stCondLst>
                                        </p:cTn>
                                        <p:tgtEl>
                                          <p:spTgt spid="39"/>
                                        </p:tgtEl>
                                        <p:attrNameLst>
                                          <p:attrName>style.visibility</p:attrName>
                                        </p:attrNameLst>
                                      </p:cBhvr>
                                      <p:to>
                                        <p:strVal val="visible"/>
                                      </p:to>
                                    </p:set>
                                    <p:anim calcmode="lin" valueType="num">
                                      <p:cBhvr additive="base">
                                        <p:cTn id="386" dur="3000" fill="hold"/>
                                        <p:tgtEl>
                                          <p:spTgt spid="39"/>
                                        </p:tgtEl>
                                        <p:attrNameLst>
                                          <p:attrName>ppt_x</p:attrName>
                                        </p:attrNameLst>
                                      </p:cBhvr>
                                      <p:tavLst>
                                        <p:tav tm="0">
                                          <p:val>
                                            <p:strVal val="#ppt_x"/>
                                          </p:val>
                                        </p:tav>
                                        <p:tav tm="100000">
                                          <p:val>
                                            <p:strVal val="#ppt_x"/>
                                          </p:val>
                                        </p:tav>
                                      </p:tavLst>
                                    </p:anim>
                                    <p:anim calcmode="lin" valueType="num">
                                      <p:cBhvr additive="base">
                                        <p:cTn id="387" dur="3000" fill="hold"/>
                                        <p:tgtEl>
                                          <p:spTgt spid="39"/>
                                        </p:tgtEl>
                                        <p:attrNameLst>
                                          <p:attrName>ppt_y</p:attrName>
                                        </p:attrNameLst>
                                      </p:cBhvr>
                                      <p:tavLst>
                                        <p:tav tm="0">
                                          <p:val>
                                            <p:strVal val="1+#ppt_h/2"/>
                                          </p:val>
                                        </p:tav>
                                        <p:tav tm="100000">
                                          <p:val>
                                            <p:strVal val="#ppt_y"/>
                                          </p:val>
                                        </p:tav>
                                      </p:tavLst>
                                    </p:anim>
                                  </p:childTnLst>
                                </p:cTn>
                              </p:par>
                              <p:par>
                                <p:cTn id="388" presetID="2" presetClass="entr" presetSubtype="4" fill="hold" grpId="2" nodeType="withEffect">
                                  <p:stCondLst>
                                    <p:cond delay="0"/>
                                  </p:stCondLst>
                                  <p:childTnLst>
                                    <p:set>
                                      <p:cBhvr>
                                        <p:cTn id="389" dur="1" fill="hold">
                                          <p:stCondLst>
                                            <p:cond delay="0"/>
                                          </p:stCondLst>
                                        </p:cTn>
                                        <p:tgtEl>
                                          <p:spTgt spid="40"/>
                                        </p:tgtEl>
                                        <p:attrNameLst>
                                          <p:attrName>style.visibility</p:attrName>
                                        </p:attrNameLst>
                                      </p:cBhvr>
                                      <p:to>
                                        <p:strVal val="visible"/>
                                      </p:to>
                                    </p:set>
                                    <p:anim calcmode="lin" valueType="num">
                                      <p:cBhvr additive="base">
                                        <p:cTn id="390" dur="3000" fill="hold"/>
                                        <p:tgtEl>
                                          <p:spTgt spid="40"/>
                                        </p:tgtEl>
                                        <p:attrNameLst>
                                          <p:attrName>ppt_x</p:attrName>
                                        </p:attrNameLst>
                                      </p:cBhvr>
                                      <p:tavLst>
                                        <p:tav tm="0">
                                          <p:val>
                                            <p:strVal val="#ppt_x"/>
                                          </p:val>
                                        </p:tav>
                                        <p:tav tm="100000">
                                          <p:val>
                                            <p:strVal val="#ppt_x"/>
                                          </p:val>
                                        </p:tav>
                                      </p:tavLst>
                                    </p:anim>
                                    <p:anim calcmode="lin" valueType="num">
                                      <p:cBhvr additive="base">
                                        <p:cTn id="391" dur="3000" fill="hold"/>
                                        <p:tgtEl>
                                          <p:spTgt spid="40"/>
                                        </p:tgtEl>
                                        <p:attrNameLst>
                                          <p:attrName>ppt_y</p:attrName>
                                        </p:attrNameLst>
                                      </p:cBhvr>
                                      <p:tavLst>
                                        <p:tav tm="0">
                                          <p:val>
                                            <p:strVal val="1+#ppt_h/2"/>
                                          </p:val>
                                        </p:tav>
                                        <p:tav tm="100000">
                                          <p:val>
                                            <p:strVal val="#ppt_y"/>
                                          </p:val>
                                        </p:tav>
                                      </p:tavLst>
                                    </p:anim>
                                  </p:childTnLst>
                                </p:cTn>
                              </p:par>
                              <p:par>
                                <p:cTn id="392" presetID="2" presetClass="entr" presetSubtype="4" fill="hold" grpId="2" nodeType="withEffect">
                                  <p:stCondLst>
                                    <p:cond delay="0"/>
                                  </p:stCondLst>
                                  <p:childTnLst>
                                    <p:set>
                                      <p:cBhvr>
                                        <p:cTn id="393" dur="1" fill="hold">
                                          <p:stCondLst>
                                            <p:cond delay="0"/>
                                          </p:stCondLst>
                                        </p:cTn>
                                        <p:tgtEl>
                                          <p:spTgt spid="41"/>
                                        </p:tgtEl>
                                        <p:attrNameLst>
                                          <p:attrName>style.visibility</p:attrName>
                                        </p:attrNameLst>
                                      </p:cBhvr>
                                      <p:to>
                                        <p:strVal val="visible"/>
                                      </p:to>
                                    </p:set>
                                    <p:anim calcmode="lin" valueType="num">
                                      <p:cBhvr additive="base">
                                        <p:cTn id="394" dur="3000" fill="hold"/>
                                        <p:tgtEl>
                                          <p:spTgt spid="41"/>
                                        </p:tgtEl>
                                        <p:attrNameLst>
                                          <p:attrName>ppt_x</p:attrName>
                                        </p:attrNameLst>
                                      </p:cBhvr>
                                      <p:tavLst>
                                        <p:tav tm="0">
                                          <p:val>
                                            <p:strVal val="#ppt_x"/>
                                          </p:val>
                                        </p:tav>
                                        <p:tav tm="100000">
                                          <p:val>
                                            <p:strVal val="#ppt_x"/>
                                          </p:val>
                                        </p:tav>
                                      </p:tavLst>
                                    </p:anim>
                                    <p:anim calcmode="lin" valueType="num">
                                      <p:cBhvr additive="base">
                                        <p:cTn id="395" dur="3000" fill="hold"/>
                                        <p:tgtEl>
                                          <p:spTgt spid="41"/>
                                        </p:tgtEl>
                                        <p:attrNameLst>
                                          <p:attrName>ppt_y</p:attrName>
                                        </p:attrNameLst>
                                      </p:cBhvr>
                                      <p:tavLst>
                                        <p:tav tm="0">
                                          <p:val>
                                            <p:strVal val="1+#ppt_h/2"/>
                                          </p:val>
                                        </p:tav>
                                        <p:tav tm="100000">
                                          <p:val>
                                            <p:strVal val="#ppt_y"/>
                                          </p:val>
                                        </p:tav>
                                      </p:tavLst>
                                    </p:anim>
                                  </p:childTnLst>
                                </p:cTn>
                              </p:par>
                              <p:par>
                                <p:cTn id="396" presetID="2" presetClass="entr" presetSubtype="4" fill="hold" grpId="2" nodeType="withEffect">
                                  <p:stCondLst>
                                    <p:cond delay="0"/>
                                  </p:stCondLst>
                                  <p:childTnLst>
                                    <p:set>
                                      <p:cBhvr>
                                        <p:cTn id="397" dur="1" fill="hold">
                                          <p:stCondLst>
                                            <p:cond delay="0"/>
                                          </p:stCondLst>
                                        </p:cTn>
                                        <p:tgtEl>
                                          <p:spTgt spid="42"/>
                                        </p:tgtEl>
                                        <p:attrNameLst>
                                          <p:attrName>style.visibility</p:attrName>
                                        </p:attrNameLst>
                                      </p:cBhvr>
                                      <p:to>
                                        <p:strVal val="visible"/>
                                      </p:to>
                                    </p:set>
                                    <p:anim calcmode="lin" valueType="num">
                                      <p:cBhvr additive="base">
                                        <p:cTn id="398" dur="3000" fill="hold"/>
                                        <p:tgtEl>
                                          <p:spTgt spid="42"/>
                                        </p:tgtEl>
                                        <p:attrNameLst>
                                          <p:attrName>ppt_x</p:attrName>
                                        </p:attrNameLst>
                                      </p:cBhvr>
                                      <p:tavLst>
                                        <p:tav tm="0">
                                          <p:val>
                                            <p:strVal val="#ppt_x"/>
                                          </p:val>
                                        </p:tav>
                                        <p:tav tm="100000">
                                          <p:val>
                                            <p:strVal val="#ppt_x"/>
                                          </p:val>
                                        </p:tav>
                                      </p:tavLst>
                                    </p:anim>
                                    <p:anim calcmode="lin" valueType="num">
                                      <p:cBhvr additive="base">
                                        <p:cTn id="399" dur="3000" fill="hold"/>
                                        <p:tgtEl>
                                          <p:spTgt spid="42"/>
                                        </p:tgtEl>
                                        <p:attrNameLst>
                                          <p:attrName>ppt_y</p:attrName>
                                        </p:attrNameLst>
                                      </p:cBhvr>
                                      <p:tavLst>
                                        <p:tav tm="0">
                                          <p:val>
                                            <p:strVal val="1+#ppt_h/2"/>
                                          </p:val>
                                        </p:tav>
                                        <p:tav tm="100000">
                                          <p:val>
                                            <p:strVal val="#ppt_y"/>
                                          </p:val>
                                        </p:tav>
                                      </p:tavLst>
                                    </p:anim>
                                  </p:childTnLst>
                                </p:cTn>
                              </p:par>
                              <p:par>
                                <p:cTn id="400" presetID="2" presetClass="entr" presetSubtype="4" fill="hold" grpId="2" nodeType="withEffect">
                                  <p:stCondLst>
                                    <p:cond delay="0"/>
                                  </p:stCondLst>
                                  <p:childTnLst>
                                    <p:set>
                                      <p:cBhvr>
                                        <p:cTn id="401" dur="1" fill="hold">
                                          <p:stCondLst>
                                            <p:cond delay="0"/>
                                          </p:stCondLst>
                                        </p:cTn>
                                        <p:tgtEl>
                                          <p:spTgt spid="43"/>
                                        </p:tgtEl>
                                        <p:attrNameLst>
                                          <p:attrName>style.visibility</p:attrName>
                                        </p:attrNameLst>
                                      </p:cBhvr>
                                      <p:to>
                                        <p:strVal val="visible"/>
                                      </p:to>
                                    </p:set>
                                    <p:anim calcmode="lin" valueType="num">
                                      <p:cBhvr additive="base">
                                        <p:cTn id="402" dur="3000" fill="hold"/>
                                        <p:tgtEl>
                                          <p:spTgt spid="43"/>
                                        </p:tgtEl>
                                        <p:attrNameLst>
                                          <p:attrName>ppt_x</p:attrName>
                                        </p:attrNameLst>
                                      </p:cBhvr>
                                      <p:tavLst>
                                        <p:tav tm="0">
                                          <p:val>
                                            <p:strVal val="#ppt_x"/>
                                          </p:val>
                                        </p:tav>
                                        <p:tav tm="100000">
                                          <p:val>
                                            <p:strVal val="#ppt_x"/>
                                          </p:val>
                                        </p:tav>
                                      </p:tavLst>
                                    </p:anim>
                                    <p:anim calcmode="lin" valueType="num">
                                      <p:cBhvr additive="base">
                                        <p:cTn id="403" dur="3000" fill="hold"/>
                                        <p:tgtEl>
                                          <p:spTgt spid="43"/>
                                        </p:tgtEl>
                                        <p:attrNameLst>
                                          <p:attrName>ppt_y</p:attrName>
                                        </p:attrNameLst>
                                      </p:cBhvr>
                                      <p:tavLst>
                                        <p:tav tm="0">
                                          <p:val>
                                            <p:strVal val="1+#ppt_h/2"/>
                                          </p:val>
                                        </p:tav>
                                        <p:tav tm="100000">
                                          <p:val>
                                            <p:strVal val="#ppt_y"/>
                                          </p:val>
                                        </p:tav>
                                      </p:tavLst>
                                    </p:anim>
                                  </p:childTnLst>
                                </p:cTn>
                              </p:par>
                              <p:par>
                                <p:cTn id="404" presetID="2" presetClass="entr" presetSubtype="4" fill="hold" grpId="2" nodeType="withEffect">
                                  <p:stCondLst>
                                    <p:cond delay="0"/>
                                  </p:stCondLst>
                                  <p:childTnLst>
                                    <p:set>
                                      <p:cBhvr>
                                        <p:cTn id="405" dur="1" fill="hold">
                                          <p:stCondLst>
                                            <p:cond delay="0"/>
                                          </p:stCondLst>
                                        </p:cTn>
                                        <p:tgtEl>
                                          <p:spTgt spid="44"/>
                                        </p:tgtEl>
                                        <p:attrNameLst>
                                          <p:attrName>style.visibility</p:attrName>
                                        </p:attrNameLst>
                                      </p:cBhvr>
                                      <p:to>
                                        <p:strVal val="visible"/>
                                      </p:to>
                                    </p:set>
                                    <p:anim calcmode="lin" valueType="num">
                                      <p:cBhvr additive="base">
                                        <p:cTn id="406" dur="3000" fill="hold"/>
                                        <p:tgtEl>
                                          <p:spTgt spid="44"/>
                                        </p:tgtEl>
                                        <p:attrNameLst>
                                          <p:attrName>ppt_x</p:attrName>
                                        </p:attrNameLst>
                                      </p:cBhvr>
                                      <p:tavLst>
                                        <p:tav tm="0">
                                          <p:val>
                                            <p:strVal val="#ppt_x"/>
                                          </p:val>
                                        </p:tav>
                                        <p:tav tm="100000">
                                          <p:val>
                                            <p:strVal val="#ppt_x"/>
                                          </p:val>
                                        </p:tav>
                                      </p:tavLst>
                                    </p:anim>
                                    <p:anim calcmode="lin" valueType="num">
                                      <p:cBhvr additive="base">
                                        <p:cTn id="407" dur="3000" fill="hold"/>
                                        <p:tgtEl>
                                          <p:spTgt spid="44"/>
                                        </p:tgtEl>
                                        <p:attrNameLst>
                                          <p:attrName>ppt_y</p:attrName>
                                        </p:attrNameLst>
                                      </p:cBhvr>
                                      <p:tavLst>
                                        <p:tav tm="0">
                                          <p:val>
                                            <p:strVal val="1+#ppt_h/2"/>
                                          </p:val>
                                        </p:tav>
                                        <p:tav tm="100000">
                                          <p:val>
                                            <p:strVal val="#ppt_y"/>
                                          </p:val>
                                        </p:tav>
                                      </p:tavLst>
                                    </p:anim>
                                  </p:childTnLst>
                                </p:cTn>
                              </p:par>
                              <p:par>
                                <p:cTn id="408" presetID="2" presetClass="entr" presetSubtype="4" fill="hold" grpId="2" nodeType="withEffect">
                                  <p:stCondLst>
                                    <p:cond delay="0"/>
                                  </p:stCondLst>
                                  <p:childTnLst>
                                    <p:set>
                                      <p:cBhvr>
                                        <p:cTn id="409" dur="1" fill="hold">
                                          <p:stCondLst>
                                            <p:cond delay="0"/>
                                          </p:stCondLst>
                                        </p:cTn>
                                        <p:tgtEl>
                                          <p:spTgt spid="45"/>
                                        </p:tgtEl>
                                        <p:attrNameLst>
                                          <p:attrName>style.visibility</p:attrName>
                                        </p:attrNameLst>
                                      </p:cBhvr>
                                      <p:to>
                                        <p:strVal val="visible"/>
                                      </p:to>
                                    </p:set>
                                    <p:anim calcmode="lin" valueType="num">
                                      <p:cBhvr additive="base">
                                        <p:cTn id="410" dur="3000" fill="hold"/>
                                        <p:tgtEl>
                                          <p:spTgt spid="45"/>
                                        </p:tgtEl>
                                        <p:attrNameLst>
                                          <p:attrName>ppt_x</p:attrName>
                                        </p:attrNameLst>
                                      </p:cBhvr>
                                      <p:tavLst>
                                        <p:tav tm="0">
                                          <p:val>
                                            <p:strVal val="#ppt_x"/>
                                          </p:val>
                                        </p:tav>
                                        <p:tav tm="100000">
                                          <p:val>
                                            <p:strVal val="#ppt_x"/>
                                          </p:val>
                                        </p:tav>
                                      </p:tavLst>
                                    </p:anim>
                                    <p:anim calcmode="lin" valueType="num">
                                      <p:cBhvr additive="base">
                                        <p:cTn id="411" dur="3000" fill="hold"/>
                                        <p:tgtEl>
                                          <p:spTgt spid="45"/>
                                        </p:tgtEl>
                                        <p:attrNameLst>
                                          <p:attrName>ppt_y</p:attrName>
                                        </p:attrNameLst>
                                      </p:cBhvr>
                                      <p:tavLst>
                                        <p:tav tm="0">
                                          <p:val>
                                            <p:strVal val="1+#ppt_h/2"/>
                                          </p:val>
                                        </p:tav>
                                        <p:tav tm="100000">
                                          <p:val>
                                            <p:strVal val="#ppt_y"/>
                                          </p:val>
                                        </p:tav>
                                      </p:tavLst>
                                    </p:anim>
                                  </p:childTnLst>
                                </p:cTn>
                              </p:par>
                              <p:par>
                                <p:cTn id="412" presetID="2" presetClass="entr" presetSubtype="4" fill="hold" grpId="2" nodeType="withEffect">
                                  <p:stCondLst>
                                    <p:cond delay="0"/>
                                  </p:stCondLst>
                                  <p:childTnLst>
                                    <p:set>
                                      <p:cBhvr>
                                        <p:cTn id="413" dur="1" fill="hold">
                                          <p:stCondLst>
                                            <p:cond delay="0"/>
                                          </p:stCondLst>
                                        </p:cTn>
                                        <p:tgtEl>
                                          <p:spTgt spid="46"/>
                                        </p:tgtEl>
                                        <p:attrNameLst>
                                          <p:attrName>style.visibility</p:attrName>
                                        </p:attrNameLst>
                                      </p:cBhvr>
                                      <p:to>
                                        <p:strVal val="visible"/>
                                      </p:to>
                                    </p:set>
                                    <p:anim calcmode="lin" valueType="num">
                                      <p:cBhvr additive="base">
                                        <p:cTn id="414" dur="3000" fill="hold"/>
                                        <p:tgtEl>
                                          <p:spTgt spid="46"/>
                                        </p:tgtEl>
                                        <p:attrNameLst>
                                          <p:attrName>ppt_x</p:attrName>
                                        </p:attrNameLst>
                                      </p:cBhvr>
                                      <p:tavLst>
                                        <p:tav tm="0">
                                          <p:val>
                                            <p:strVal val="#ppt_x"/>
                                          </p:val>
                                        </p:tav>
                                        <p:tav tm="100000">
                                          <p:val>
                                            <p:strVal val="#ppt_x"/>
                                          </p:val>
                                        </p:tav>
                                      </p:tavLst>
                                    </p:anim>
                                    <p:anim calcmode="lin" valueType="num">
                                      <p:cBhvr additive="base">
                                        <p:cTn id="415" dur="3000" fill="hold"/>
                                        <p:tgtEl>
                                          <p:spTgt spid="46"/>
                                        </p:tgtEl>
                                        <p:attrNameLst>
                                          <p:attrName>ppt_y</p:attrName>
                                        </p:attrNameLst>
                                      </p:cBhvr>
                                      <p:tavLst>
                                        <p:tav tm="0">
                                          <p:val>
                                            <p:strVal val="1+#ppt_h/2"/>
                                          </p:val>
                                        </p:tav>
                                        <p:tav tm="100000">
                                          <p:val>
                                            <p:strVal val="#ppt_y"/>
                                          </p:val>
                                        </p:tav>
                                      </p:tavLst>
                                    </p:anim>
                                  </p:childTnLst>
                                </p:cTn>
                              </p:par>
                              <p:par>
                                <p:cTn id="416" presetID="2" presetClass="entr" presetSubtype="4" fill="hold" grpId="2" nodeType="withEffect">
                                  <p:stCondLst>
                                    <p:cond delay="0"/>
                                  </p:stCondLst>
                                  <p:childTnLst>
                                    <p:set>
                                      <p:cBhvr>
                                        <p:cTn id="417" dur="1" fill="hold">
                                          <p:stCondLst>
                                            <p:cond delay="0"/>
                                          </p:stCondLst>
                                        </p:cTn>
                                        <p:tgtEl>
                                          <p:spTgt spid="47"/>
                                        </p:tgtEl>
                                        <p:attrNameLst>
                                          <p:attrName>style.visibility</p:attrName>
                                        </p:attrNameLst>
                                      </p:cBhvr>
                                      <p:to>
                                        <p:strVal val="visible"/>
                                      </p:to>
                                    </p:set>
                                    <p:anim calcmode="lin" valueType="num">
                                      <p:cBhvr additive="base">
                                        <p:cTn id="418" dur="3000" fill="hold"/>
                                        <p:tgtEl>
                                          <p:spTgt spid="47"/>
                                        </p:tgtEl>
                                        <p:attrNameLst>
                                          <p:attrName>ppt_x</p:attrName>
                                        </p:attrNameLst>
                                      </p:cBhvr>
                                      <p:tavLst>
                                        <p:tav tm="0">
                                          <p:val>
                                            <p:strVal val="#ppt_x"/>
                                          </p:val>
                                        </p:tav>
                                        <p:tav tm="100000">
                                          <p:val>
                                            <p:strVal val="#ppt_x"/>
                                          </p:val>
                                        </p:tav>
                                      </p:tavLst>
                                    </p:anim>
                                    <p:anim calcmode="lin" valueType="num">
                                      <p:cBhvr additive="base">
                                        <p:cTn id="419" dur="3000" fill="hold"/>
                                        <p:tgtEl>
                                          <p:spTgt spid="47"/>
                                        </p:tgtEl>
                                        <p:attrNameLst>
                                          <p:attrName>ppt_y</p:attrName>
                                        </p:attrNameLst>
                                      </p:cBhvr>
                                      <p:tavLst>
                                        <p:tav tm="0">
                                          <p:val>
                                            <p:strVal val="1+#ppt_h/2"/>
                                          </p:val>
                                        </p:tav>
                                        <p:tav tm="100000">
                                          <p:val>
                                            <p:strVal val="#ppt_y"/>
                                          </p:val>
                                        </p:tav>
                                      </p:tavLst>
                                    </p:anim>
                                  </p:childTnLst>
                                </p:cTn>
                              </p:par>
                              <p:par>
                                <p:cTn id="420" presetID="2" presetClass="entr" presetSubtype="4" fill="hold" grpId="2" nodeType="withEffect">
                                  <p:stCondLst>
                                    <p:cond delay="0"/>
                                  </p:stCondLst>
                                  <p:childTnLst>
                                    <p:set>
                                      <p:cBhvr>
                                        <p:cTn id="421" dur="1" fill="hold">
                                          <p:stCondLst>
                                            <p:cond delay="0"/>
                                          </p:stCondLst>
                                        </p:cTn>
                                        <p:tgtEl>
                                          <p:spTgt spid="48"/>
                                        </p:tgtEl>
                                        <p:attrNameLst>
                                          <p:attrName>style.visibility</p:attrName>
                                        </p:attrNameLst>
                                      </p:cBhvr>
                                      <p:to>
                                        <p:strVal val="visible"/>
                                      </p:to>
                                    </p:set>
                                    <p:anim calcmode="lin" valueType="num">
                                      <p:cBhvr additive="base">
                                        <p:cTn id="422" dur="3000" fill="hold"/>
                                        <p:tgtEl>
                                          <p:spTgt spid="48"/>
                                        </p:tgtEl>
                                        <p:attrNameLst>
                                          <p:attrName>ppt_x</p:attrName>
                                        </p:attrNameLst>
                                      </p:cBhvr>
                                      <p:tavLst>
                                        <p:tav tm="0">
                                          <p:val>
                                            <p:strVal val="#ppt_x"/>
                                          </p:val>
                                        </p:tav>
                                        <p:tav tm="100000">
                                          <p:val>
                                            <p:strVal val="#ppt_x"/>
                                          </p:val>
                                        </p:tav>
                                      </p:tavLst>
                                    </p:anim>
                                    <p:anim calcmode="lin" valueType="num">
                                      <p:cBhvr additive="base">
                                        <p:cTn id="423" dur="3000" fill="hold"/>
                                        <p:tgtEl>
                                          <p:spTgt spid="48"/>
                                        </p:tgtEl>
                                        <p:attrNameLst>
                                          <p:attrName>ppt_y</p:attrName>
                                        </p:attrNameLst>
                                      </p:cBhvr>
                                      <p:tavLst>
                                        <p:tav tm="0">
                                          <p:val>
                                            <p:strVal val="1+#ppt_h/2"/>
                                          </p:val>
                                        </p:tav>
                                        <p:tav tm="100000">
                                          <p:val>
                                            <p:strVal val="#ppt_y"/>
                                          </p:val>
                                        </p:tav>
                                      </p:tavLst>
                                    </p:anim>
                                  </p:childTnLst>
                                </p:cTn>
                              </p:par>
                              <p:par>
                                <p:cTn id="424" presetID="2" presetClass="entr" presetSubtype="4" fill="hold" grpId="2" nodeType="withEffect">
                                  <p:stCondLst>
                                    <p:cond delay="0"/>
                                  </p:stCondLst>
                                  <p:childTnLst>
                                    <p:set>
                                      <p:cBhvr>
                                        <p:cTn id="425" dur="1" fill="hold">
                                          <p:stCondLst>
                                            <p:cond delay="0"/>
                                          </p:stCondLst>
                                        </p:cTn>
                                        <p:tgtEl>
                                          <p:spTgt spid="49"/>
                                        </p:tgtEl>
                                        <p:attrNameLst>
                                          <p:attrName>style.visibility</p:attrName>
                                        </p:attrNameLst>
                                      </p:cBhvr>
                                      <p:to>
                                        <p:strVal val="visible"/>
                                      </p:to>
                                    </p:set>
                                    <p:anim calcmode="lin" valueType="num">
                                      <p:cBhvr additive="base">
                                        <p:cTn id="426" dur="3000" fill="hold"/>
                                        <p:tgtEl>
                                          <p:spTgt spid="49"/>
                                        </p:tgtEl>
                                        <p:attrNameLst>
                                          <p:attrName>ppt_x</p:attrName>
                                        </p:attrNameLst>
                                      </p:cBhvr>
                                      <p:tavLst>
                                        <p:tav tm="0">
                                          <p:val>
                                            <p:strVal val="#ppt_x"/>
                                          </p:val>
                                        </p:tav>
                                        <p:tav tm="100000">
                                          <p:val>
                                            <p:strVal val="#ppt_x"/>
                                          </p:val>
                                        </p:tav>
                                      </p:tavLst>
                                    </p:anim>
                                    <p:anim calcmode="lin" valueType="num">
                                      <p:cBhvr additive="base">
                                        <p:cTn id="427" dur="3000" fill="hold"/>
                                        <p:tgtEl>
                                          <p:spTgt spid="49"/>
                                        </p:tgtEl>
                                        <p:attrNameLst>
                                          <p:attrName>ppt_y</p:attrName>
                                        </p:attrNameLst>
                                      </p:cBhvr>
                                      <p:tavLst>
                                        <p:tav tm="0">
                                          <p:val>
                                            <p:strVal val="1+#ppt_h/2"/>
                                          </p:val>
                                        </p:tav>
                                        <p:tav tm="100000">
                                          <p:val>
                                            <p:strVal val="#ppt_y"/>
                                          </p:val>
                                        </p:tav>
                                      </p:tavLst>
                                    </p:anim>
                                  </p:childTnLst>
                                </p:cTn>
                              </p:par>
                              <p:par>
                                <p:cTn id="428" presetID="2" presetClass="entr" presetSubtype="4" fill="hold" grpId="2" nodeType="withEffect">
                                  <p:stCondLst>
                                    <p:cond delay="0"/>
                                  </p:stCondLst>
                                  <p:childTnLst>
                                    <p:set>
                                      <p:cBhvr>
                                        <p:cTn id="429" dur="1" fill="hold">
                                          <p:stCondLst>
                                            <p:cond delay="0"/>
                                          </p:stCondLst>
                                        </p:cTn>
                                        <p:tgtEl>
                                          <p:spTgt spid="50"/>
                                        </p:tgtEl>
                                        <p:attrNameLst>
                                          <p:attrName>style.visibility</p:attrName>
                                        </p:attrNameLst>
                                      </p:cBhvr>
                                      <p:to>
                                        <p:strVal val="visible"/>
                                      </p:to>
                                    </p:set>
                                    <p:anim calcmode="lin" valueType="num">
                                      <p:cBhvr additive="base">
                                        <p:cTn id="430" dur="3000" fill="hold"/>
                                        <p:tgtEl>
                                          <p:spTgt spid="50"/>
                                        </p:tgtEl>
                                        <p:attrNameLst>
                                          <p:attrName>ppt_x</p:attrName>
                                        </p:attrNameLst>
                                      </p:cBhvr>
                                      <p:tavLst>
                                        <p:tav tm="0">
                                          <p:val>
                                            <p:strVal val="#ppt_x"/>
                                          </p:val>
                                        </p:tav>
                                        <p:tav tm="100000">
                                          <p:val>
                                            <p:strVal val="#ppt_x"/>
                                          </p:val>
                                        </p:tav>
                                      </p:tavLst>
                                    </p:anim>
                                    <p:anim calcmode="lin" valueType="num">
                                      <p:cBhvr additive="base">
                                        <p:cTn id="431" dur="3000" fill="hold"/>
                                        <p:tgtEl>
                                          <p:spTgt spid="50"/>
                                        </p:tgtEl>
                                        <p:attrNameLst>
                                          <p:attrName>ppt_y</p:attrName>
                                        </p:attrNameLst>
                                      </p:cBhvr>
                                      <p:tavLst>
                                        <p:tav tm="0">
                                          <p:val>
                                            <p:strVal val="1+#ppt_h/2"/>
                                          </p:val>
                                        </p:tav>
                                        <p:tav tm="100000">
                                          <p:val>
                                            <p:strVal val="#ppt_y"/>
                                          </p:val>
                                        </p:tav>
                                      </p:tavLst>
                                    </p:anim>
                                  </p:childTnLst>
                                </p:cTn>
                              </p:par>
                              <p:par>
                                <p:cTn id="432" presetID="2" presetClass="entr" presetSubtype="4" fill="hold" grpId="2" nodeType="withEffect">
                                  <p:stCondLst>
                                    <p:cond delay="0"/>
                                  </p:stCondLst>
                                  <p:childTnLst>
                                    <p:set>
                                      <p:cBhvr>
                                        <p:cTn id="433" dur="1" fill="hold">
                                          <p:stCondLst>
                                            <p:cond delay="0"/>
                                          </p:stCondLst>
                                        </p:cTn>
                                        <p:tgtEl>
                                          <p:spTgt spid="51"/>
                                        </p:tgtEl>
                                        <p:attrNameLst>
                                          <p:attrName>style.visibility</p:attrName>
                                        </p:attrNameLst>
                                      </p:cBhvr>
                                      <p:to>
                                        <p:strVal val="visible"/>
                                      </p:to>
                                    </p:set>
                                    <p:anim calcmode="lin" valueType="num">
                                      <p:cBhvr additive="base">
                                        <p:cTn id="434" dur="3000" fill="hold"/>
                                        <p:tgtEl>
                                          <p:spTgt spid="51"/>
                                        </p:tgtEl>
                                        <p:attrNameLst>
                                          <p:attrName>ppt_x</p:attrName>
                                        </p:attrNameLst>
                                      </p:cBhvr>
                                      <p:tavLst>
                                        <p:tav tm="0">
                                          <p:val>
                                            <p:strVal val="#ppt_x"/>
                                          </p:val>
                                        </p:tav>
                                        <p:tav tm="100000">
                                          <p:val>
                                            <p:strVal val="#ppt_x"/>
                                          </p:val>
                                        </p:tav>
                                      </p:tavLst>
                                    </p:anim>
                                    <p:anim calcmode="lin" valueType="num">
                                      <p:cBhvr additive="base">
                                        <p:cTn id="435" dur="3000" fill="hold"/>
                                        <p:tgtEl>
                                          <p:spTgt spid="51"/>
                                        </p:tgtEl>
                                        <p:attrNameLst>
                                          <p:attrName>ppt_y</p:attrName>
                                        </p:attrNameLst>
                                      </p:cBhvr>
                                      <p:tavLst>
                                        <p:tav tm="0">
                                          <p:val>
                                            <p:strVal val="1+#ppt_h/2"/>
                                          </p:val>
                                        </p:tav>
                                        <p:tav tm="100000">
                                          <p:val>
                                            <p:strVal val="#ppt_y"/>
                                          </p:val>
                                        </p:tav>
                                      </p:tavLst>
                                    </p:anim>
                                  </p:childTnLst>
                                </p:cTn>
                              </p:par>
                              <p:par>
                                <p:cTn id="436" presetID="2" presetClass="entr" presetSubtype="4" fill="hold" grpId="2" nodeType="withEffect">
                                  <p:stCondLst>
                                    <p:cond delay="0"/>
                                  </p:stCondLst>
                                  <p:childTnLst>
                                    <p:set>
                                      <p:cBhvr>
                                        <p:cTn id="437" dur="1" fill="hold">
                                          <p:stCondLst>
                                            <p:cond delay="0"/>
                                          </p:stCondLst>
                                        </p:cTn>
                                        <p:tgtEl>
                                          <p:spTgt spid="52"/>
                                        </p:tgtEl>
                                        <p:attrNameLst>
                                          <p:attrName>style.visibility</p:attrName>
                                        </p:attrNameLst>
                                      </p:cBhvr>
                                      <p:to>
                                        <p:strVal val="visible"/>
                                      </p:to>
                                    </p:set>
                                    <p:anim calcmode="lin" valueType="num">
                                      <p:cBhvr additive="base">
                                        <p:cTn id="438" dur="3000" fill="hold"/>
                                        <p:tgtEl>
                                          <p:spTgt spid="52"/>
                                        </p:tgtEl>
                                        <p:attrNameLst>
                                          <p:attrName>ppt_x</p:attrName>
                                        </p:attrNameLst>
                                      </p:cBhvr>
                                      <p:tavLst>
                                        <p:tav tm="0">
                                          <p:val>
                                            <p:strVal val="#ppt_x"/>
                                          </p:val>
                                        </p:tav>
                                        <p:tav tm="100000">
                                          <p:val>
                                            <p:strVal val="#ppt_x"/>
                                          </p:val>
                                        </p:tav>
                                      </p:tavLst>
                                    </p:anim>
                                    <p:anim calcmode="lin" valueType="num">
                                      <p:cBhvr additive="base">
                                        <p:cTn id="439" dur="3000" fill="hold"/>
                                        <p:tgtEl>
                                          <p:spTgt spid="52"/>
                                        </p:tgtEl>
                                        <p:attrNameLst>
                                          <p:attrName>ppt_y</p:attrName>
                                        </p:attrNameLst>
                                      </p:cBhvr>
                                      <p:tavLst>
                                        <p:tav tm="0">
                                          <p:val>
                                            <p:strVal val="1+#ppt_h/2"/>
                                          </p:val>
                                        </p:tav>
                                        <p:tav tm="100000">
                                          <p:val>
                                            <p:strVal val="#ppt_y"/>
                                          </p:val>
                                        </p:tav>
                                      </p:tavLst>
                                    </p:anim>
                                  </p:childTnLst>
                                </p:cTn>
                              </p:par>
                            </p:childTnLst>
                          </p:cTn>
                        </p:par>
                        <p:par>
                          <p:cTn id="440" fill="hold">
                            <p:stCondLst>
                              <p:cond delay="3000"/>
                            </p:stCondLst>
                            <p:childTnLst>
                              <p:par>
                                <p:cTn id="441" presetID="2" presetClass="exit" presetSubtype="8" fill="hold" grpId="3" nodeType="afterEffect">
                                  <p:stCondLst>
                                    <p:cond delay="0"/>
                                  </p:stCondLst>
                                  <p:childTnLst>
                                    <p:anim calcmode="lin" valueType="num">
                                      <p:cBhvr additive="base">
                                        <p:cTn id="442" dur="3000"/>
                                        <p:tgtEl>
                                          <p:spTgt spid="5"/>
                                        </p:tgtEl>
                                        <p:attrNameLst>
                                          <p:attrName>ppt_x</p:attrName>
                                        </p:attrNameLst>
                                      </p:cBhvr>
                                      <p:tavLst>
                                        <p:tav tm="0">
                                          <p:val>
                                            <p:strVal val="ppt_x"/>
                                          </p:val>
                                        </p:tav>
                                        <p:tav tm="100000">
                                          <p:val>
                                            <p:strVal val="0-ppt_w/2"/>
                                          </p:val>
                                        </p:tav>
                                      </p:tavLst>
                                    </p:anim>
                                    <p:anim calcmode="lin" valueType="num">
                                      <p:cBhvr additive="base">
                                        <p:cTn id="443" dur="3000"/>
                                        <p:tgtEl>
                                          <p:spTgt spid="5"/>
                                        </p:tgtEl>
                                        <p:attrNameLst>
                                          <p:attrName>ppt_y</p:attrName>
                                        </p:attrNameLst>
                                      </p:cBhvr>
                                      <p:tavLst>
                                        <p:tav tm="0">
                                          <p:val>
                                            <p:strVal val="ppt_y"/>
                                          </p:val>
                                        </p:tav>
                                        <p:tav tm="100000">
                                          <p:val>
                                            <p:strVal val="ppt_y"/>
                                          </p:val>
                                        </p:tav>
                                      </p:tavLst>
                                    </p:anim>
                                    <p:set>
                                      <p:cBhvr>
                                        <p:cTn id="444" dur="1" fill="hold">
                                          <p:stCondLst>
                                            <p:cond delay="2999"/>
                                          </p:stCondLst>
                                        </p:cTn>
                                        <p:tgtEl>
                                          <p:spTgt spid="5"/>
                                        </p:tgtEl>
                                        <p:attrNameLst>
                                          <p:attrName>style.visibility</p:attrName>
                                        </p:attrNameLst>
                                      </p:cBhvr>
                                      <p:to>
                                        <p:strVal val="hidden"/>
                                      </p:to>
                                    </p:set>
                                  </p:childTnLst>
                                </p:cTn>
                              </p:par>
                              <p:par>
                                <p:cTn id="445" presetID="2" presetClass="exit" presetSubtype="8" fill="hold" grpId="3" nodeType="withEffect">
                                  <p:stCondLst>
                                    <p:cond delay="0"/>
                                  </p:stCondLst>
                                  <p:childTnLst>
                                    <p:anim calcmode="lin" valueType="num">
                                      <p:cBhvr additive="base">
                                        <p:cTn id="446" dur="3000"/>
                                        <p:tgtEl>
                                          <p:spTgt spid="6"/>
                                        </p:tgtEl>
                                        <p:attrNameLst>
                                          <p:attrName>ppt_x</p:attrName>
                                        </p:attrNameLst>
                                      </p:cBhvr>
                                      <p:tavLst>
                                        <p:tav tm="0">
                                          <p:val>
                                            <p:strVal val="ppt_x"/>
                                          </p:val>
                                        </p:tav>
                                        <p:tav tm="100000">
                                          <p:val>
                                            <p:strVal val="0-ppt_w/2"/>
                                          </p:val>
                                        </p:tav>
                                      </p:tavLst>
                                    </p:anim>
                                    <p:anim calcmode="lin" valueType="num">
                                      <p:cBhvr additive="base">
                                        <p:cTn id="447" dur="3000"/>
                                        <p:tgtEl>
                                          <p:spTgt spid="6"/>
                                        </p:tgtEl>
                                        <p:attrNameLst>
                                          <p:attrName>ppt_y</p:attrName>
                                        </p:attrNameLst>
                                      </p:cBhvr>
                                      <p:tavLst>
                                        <p:tav tm="0">
                                          <p:val>
                                            <p:strVal val="ppt_y"/>
                                          </p:val>
                                        </p:tav>
                                        <p:tav tm="100000">
                                          <p:val>
                                            <p:strVal val="ppt_y"/>
                                          </p:val>
                                        </p:tav>
                                      </p:tavLst>
                                    </p:anim>
                                    <p:set>
                                      <p:cBhvr>
                                        <p:cTn id="448" dur="1" fill="hold">
                                          <p:stCondLst>
                                            <p:cond delay="2999"/>
                                          </p:stCondLst>
                                        </p:cTn>
                                        <p:tgtEl>
                                          <p:spTgt spid="6"/>
                                        </p:tgtEl>
                                        <p:attrNameLst>
                                          <p:attrName>style.visibility</p:attrName>
                                        </p:attrNameLst>
                                      </p:cBhvr>
                                      <p:to>
                                        <p:strVal val="hidden"/>
                                      </p:to>
                                    </p:set>
                                  </p:childTnLst>
                                </p:cTn>
                              </p:par>
                              <p:par>
                                <p:cTn id="449" presetID="2" presetClass="exit" presetSubtype="8" fill="hold" grpId="3" nodeType="withEffect">
                                  <p:stCondLst>
                                    <p:cond delay="0"/>
                                  </p:stCondLst>
                                  <p:childTnLst>
                                    <p:anim calcmode="lin" valueType="num">
                                      <p:cBhvr additive="base">
                                        <p:cTn id="450" dur="3000"/>
                                        <p:tgtEl>
                                          <p:spTgt spid="7"/>
                                        </p:tgtEl>
                                        <p:attrNameLst>
                                          <p:attrName>ppt_x</p:attrName>
                                        </p:attrNameLst>
                                      </p:cBhvr>
                                      <p:tavLst>
                                        <p:tav tm="0">
                                          <p:val>
                                            <p:strVal val="ppt_x"/>
                                          </p:val>
                                        </p:tav>
                                        <p:tav tm="100000">
                                          <p:val>
                                            <p:strVal val="0-ppt_w/2"/>
                                          </p:val>
                                        </p:tav>
                                      </p:tavLst>
                                    </p:anim>
                                    <p:anim calcmode="lin" valueType="num">
                                      <p:cBhvr additive="base">
                                        <p:cTn id="451" dur="3000"/>
                                        <p:tgtEl>
                                          <p:spTgt spid="7"/>
                                        </p:tgtEl>
                                        <p:attrNameLst>
                                          <p:attrName>ppt_y</p:attrName>
                                        </p:attrNameLst>
                                      </p:cBhvr>
                                      <p:tavLst>
                                        <p:tav tm="0">
                                          <p:val>
                                            <p:strVal val="ppt_y"/>
                                          </p:val>
                                        </p:tav>
                                        <p:tav tm="100000">
                                          <p:val>
                                            <p:strVal val="ppt_y"/>
                                          </p:val>
                                        </p:tav>
                                      </p:tavLst>
                                    </p:anim>
                                    <p:set>
                                      <p:cBhvr>
                                        <p:cTn id="452" dur="1" fill="hold">
                                          <p:stCondLst>
                                            <p:cond delay="2999"/>
                                          </p:stCondLst>
                                        </p:cTn>
                                        <p:tgtEl>
                                          <p:spTgt spid="7"/>
                                        </p:tgtEl>
                                        <p:attrNameLst>
                                          <p:attrName>style.visibility</p:attrName>
                                        </p:attrNameLst>
                                      </p:cBhvr>
                                      <p:to>
                                        <p:strVal val="hidden"/>
                                      </p:to>
                                    </p:set>
                                  </p:childTnLst>
                                </p:cTn>
                              </p:par>
                              <p:par>
                                <p:cTn id="453" presetID="2" presetClass="exit" presetSubtype="8" fill="hold" grpId="3" nodeType="withEffect">
                                  <p:stCondLst>
                                    <p:cond delay="0"/>
                                  </p:stCondLst>
                                  <p:childTnLst>
                                    <p:anim calcmode="lin" valueType="num">
                                      <p:cBhvr additive="base">
                                        <p:cTn id="454" dur="3000"/>
                                        <p:tgtEl>
                                          <p:spTgt spid="8"/>
                                        </p:tgtEl>
                                        <p:attrNameLst>
                                          <p:attrName>ppt_x</p:attrName>
                                        </p:attrNameLst>
                                      </p:cBhvr>
                                      <p:tavLst>
                                        <p:tav tm="0">
                                          <p:val>
                                            <p:strVal val="ppt_x"/>
                                          </p:val>
                                        </p:tav>
                                        <p:tav tm="100000">
                                          <p:val>
                                            <p:strVal val="0-ppt_w/2"/>
                                          </p:val>
                                        </p:tav>
                                      </p:tavLst>
                                    </p:anim>
                                    <p:anim calcmode="lin" valueType="num">
                                      <p:cBhvr additive="base">
                                        <p:cTn id="455" dur="3000"/>
                                        <p:tgtEl>
                                          <p:spTgt spid="8"/>
                                        </p:tgtEl>
                                        <p:attrNameLst>
                                          <p:attrName>ppt_y</p:attrName>
                                        </p:attrNameLst>
                                      </p:cBhvr>
                                      <p:tavLst>
                                        <p:tav tm="0">
                                          <p:val>
                                            <p:strVal val="ppt_y"/>
                                          </p:val>
                                        </p:tav>
                                        <p:tav tm="100000">
                                          <p:val>
                                            <p:strVal val="ppt_y"/>
                                          </p:val>
                                        </p:tav>
                                      </p:tavLst>
                                    </p:anim>
                                    <p:set>
                                      <p:cBhvr>
                                        <p:cTn id="456" dur="1" fill="hold">
                                          <p:stCondLst>
                                            <p:cond delay="2999"/>
                                          </p:stCondLst>
                                        </p:cTn>
                                        <p:tgtEl>
                                          <p:spTgt spid="8"/>
                                        </p:tgtEl>
                                        <p:attrNameLst>
                                          <p:attrName>style.visibility</p:attrName>
                                        </p:attrNameLst>
                                      </p:cBhvr>
                                      <p:to>
                                        <p:strVal val="hidden"/>
                                      </p:to>
                                    </p:set>
                                  </p:childTnLst>
                                </p:cTn>
                              </p:par>
                              <p:par>
                                <p:cTn id="457" presetID="2" presetClass="exit" presetSubtype="8" fill="hold" grpId="3" nodeType="withEffect">
                                  <p:stCondLst>
                                    <p:cond delay="0"/>
                                  </p:stCondLst>
                                  <p:childTnLst>
                                    <p:anim calcmode="lin" valueType="num">
                                      <p:cBhvr additive="base">
                                        <p:cTn id="458" dur="3000"/>
                                        <p:tgtEl>
                                          <p:spTgt spid="9"/>
                                        </p:tgtEl>
                                        <p:attrNameLst>
                                          <p:attrName>ppt_x</p:attrName>
                                        </p:attrNameLst>
                                      </p:cBhvr>
                                      <p:tavLst>
                                        <p:tav tm="0">
                                          <p:val>
                                            <p:strVal val="ppt_x"/>
                                          </p:val>
                                        </p:tav>
                                        <p:tav tm="100000">
                                          <p:val>
                                            <p:strVal val="0-ppt_w/2"/>
                                          </p:val>
                                        </p:tav>
                                      </p:tavLst>
                                    </p:anim>
                                    <p:anim calcmode="lin" valueType="num">
                                      <p:cBhvr additive="base">
                                        <p:cTn id="459" dur="3000"/>
                                        <p:tgtEl>
                                          <p:spTgt spid="9"/>
                                        </p:tgtEl>
                                        <p:attrNameLst>
                                          <p:attrName>ppt_y</p:attrName>
                                        </p:attrNameLst>
                                      </p:cBhvr>
                                      <p:tavLst>
                                        <p:tav tm="0">
                                          <p:val>
                                            <p:strVal val="ppt_y"/>
                                          </p:val>
                                        </p:tav>
                                        <p:tav tm="100000">
                                          <p:val>
                                            <p:strVal val="ppt_y"/>
                                          </p:val>
                                        </p:tav>
                                      </p:tavLst>
                                    </p:anim>
                                    <p:set>
                                      <p:cBhvr>
                                        <p:cTn id="460" dur="1" fill="hold">
                                          <p:stCondLst>
                                            <p:cond delay="2999"/>
                                          </p:stCondLst>
                                        </p:cTn>
                                        <p:tgtEl>
                                          <p:spTgt spid="9"/>
                                        </p:tgtEl>
                                        <p:attrNameLst>
                                          <p:attrName>style.visibility</p:attrName>
                                        </p:attrNameLst>
                                      </p:cBhvr>
                                      <p:to>
                                        <p:strVal val="hidden"/>
                                      </p:to>
                                    </p:set>
                                  </p:childTnLst>
                                </p:cTn>
                              </p:par>
                              <p:par>
                                <p:cTn id="461" presetID="2" presetClass="exit" presetSubtype="8" fill="hold" grpId="3" nodeType="withEffect">
                                  <p:stCondLst>
                                    <p:cond delay="0"/>
                                  </p:stCondLst>
                                  <p:childTnLst>
                                    <p:anim calcmode="lin" valueType="num">
                                      <p:cBhvr additive="base">
                                        <p:cTn id="462" dur="3000"/>
                                        <p:tgtEl>
                                          <p:spTgt spid="10"/>
                                        </p:tgtEl>
                                        <p:attrNameLst>
                                          <p:attrName>ppt_x</p:attrName>
                                        </p:attrNameLst>
                                      </p:cBhvr>
                                      <p:tavLst>
                                        <p:tav tm="0">
                                          <p:val>
                                            <p:strVal val="ppt_x"/>
                                          </p:val>
                                        </p:tav>
                                        <p:tav tm="100000">
                                          <p:val>
                                            <p:strVal val="0-ppt_w/2"/>
                                          </p:val>
                                        </p:tav>
                                      </p:tavLst>
                                    </p:anim>
                                    <p:anim calcmode="lin" valueType="num">
                                      <p:cBhvr additive="base">
                                        <p:cTn id="463" dur="3000"/>
                                        <p:tgtEl>
                                          <p:spTgt spid="10"/>
                                        </p:tgtEl>
                                        <p:attrNameLst>
                                          <p:attrName>ppt_y</p:attrName>
                                        </p:attrNameLst>
                                      </p:cBhvr>
                                      <p:tavLst>
                                        <p:tav tm="0">
                                          <p:val>
                                            <p:strVal val="ppt_y"/>
                                          </p:val>
                                        </p:tav>
                                        <p:tav tm="100000">
                                          <p:val>
                                            <p:strVal val="ppt_y"/>
                                          </p:val>
                                        </p:tav>
                                      </p:tavLst>
                                    </p:anim>
                                    <p:set>
                                      <p:cBhvr>
                                        <p:cTn id="464" dur="1" fill="hold">
                                          <p:stCondLst>
                                            <p:cond delay="2999"/>
                                          </p:stCondLst>
                                        </p:cTn>
                                        <p:tgtEl>
                                          <p:spTgt spid="10"/>
                                        </p:tgtEl>
                                        <p:attrNameLst>
                                          <p:attrName>style.visibility</p:attrName>
                                        </p:attrNameLst>
                                      </p:cBhvr>
                                      <p:to>
                                        <p:strVal val="hidden"/>
                                      </p:to>
                                    </p:set>
                                  </p:childTnLst>
                                </p:cTn>
                              </p:par>
                              <p:par>
                                <p:cTn id="465" presetID="2" presetClass="exit" presetSubtype="8" fill="hold" grpId="3" nodeType="withEffect">
                                  <p:stCondLst>
                                    <p:cond delay="0"/>
                                  </p:stCondLst>
                                  <p:childTnLst>
                                    <p:anim calcmode="lin" valueType="num">
                                      <p:cBhvr additive="base">
                                        <p:cTn id="466" dur="3000"/>
                                        <p:tgtEl>
                                          <p:spTgt spid="11"/>
                                        </p:tgtEl>
                                        <p:attrNameLst>
                                          <p:attrName>ppt_x</p:attrName>
                                        </p:attrNameLst>
                                      </p:cBhvr>
                                      <p:tavLst>
                                        <p:tav tm="0">
                                          <p:val>
                                            <p:strVal val="ppt_x"/>
                                          </p:val>
                                        </p:tav>
                                        <p:tav tm="100000">
                                          <p:val>
                                            <p:strVal val="0-ppt_w/2"/>
                                          </p:val>
                                        </p:tav>
                                      </p:tavLst>
                                    </p:anim>
                                    <p:anim calcmode="lin" valueType="num">
                                      <p:cBhvr additive="base">
                                        <p:cTn id="467" dur="3000"/>
                                        <p:tgtEl>
                                          <p:spTgt spid="11"/>
                                        </p:tgtEl>
                                        <p:attrNameLst>
                                          <p:attrName>ppt_y</p:attrName>
                                        </p:attrNameLst>
                                      </p:cBhvr>
                                      <p:tavLst>
                                        <p:tav tm="0">
                                          <p:val>
                                            <p:strVal val="ppt_y"/>
                                          </p:val>
                                        </p:tav>
                                        <p:tav tm="100000">
                                          <p:val>
                                            <p:strVal val="ppt_y"/>
                                          </p:val>
                                        </p:tav>
                                      </p:tavLst>
                                    </p:anim>
                                    <p:set>
                                      <p:cBhvr>
                                        <p:cTn id="468" dur="1" fill="hold">
                                          <p:stCondLst>
                                            <p:cond delay="2999"/>
                                          </p:stCondLst>
                                        </p:cTn>
                                        <p:tgtEl>
                                          <p:spTgt spid="11"/>
                                        </p:tgtEl>
                                        <p:attrNameLst>
                                          <p:attrName>style.visibility</p:attrName>
                                        </p:attrNameLst>
                                      </p:cBhvr>
                                      <p:to>
                                        <p:strVal val="hidden"/>
                                      </p:to>
                                    </p:set>
                                  </p:childTnLst>
                                </p:cTn>
                              </p:par>
                              <p:par>
                                <p:cTn id="469" presetID="2" presetClass="exit" presetSubtype="8" fill="hold" grpId="3" nodeType="withEffect">
                                  <p:stCondLst>
                                    <p:cond delay="0"/>
                                  </p:stCondLst>
                                  <p:childTnLst>
                                    <p:anim calcmode="lin" valueType="num">
                                      <p:cBhvr additive="base">
                                        <p:cTn id="470" dur="3000"/>
                                        <p:tgtEl>
                                          <p:spTgt spid="12"/>
                                        </p:tgtEl>
                                        <p:attrNameLst>
                                          <p:attrName>ppt_x</p:attrName>
                                        </p:attrNameLst>
                                      </p:cBhvr>
                                      <p:tavLst>
                                        <p:tav tm="0">
                                          <p:val>
                                            <p:strVal val="ppt_x"/>
                                          </p:val>
                                        </p:tav>
                                        <p:tav tm="100000">
                                          <p:val>
                                            <p:strVal val="0-ppt_w/2"/>
                                          </p:val>
                                        </p:tav>
                                      </p:tavLst>
                                    </p:anim>
                                    <p:anim calcmode="lin" valueType="num">
                                      <p:cBhvr additive="base">
                                        <p:cTn id="471" dur="3000"/>
                                        <p:tgtEl>
                                          <p:spTgt spid="12"/>
                                        </p:tgtEl>
                                        <p:attrNameLst>
                                          <p:attrName>ppt_y</p:attrName>
                                        </p:attrNameLst>
                                      </p:cBhvr>
                                      <p:tavLst>
                                        <p:tav tm="0">
                                          <p:val>
                                            <p:strVal val="ppt_y"/>
                                          </p:val>
                                        </p:tav>
                                        <p:tav tm="100000">
                                          <p:val>
                                            <p:strVal val="ppt_y"/>
                                          </p:val>
                                        </p:tav>
                                      </p:tavLst>
                                    </p:anim>
                                    <p:set>
                                      <p:cBhvr>
                                        <p:cTn id="472" dur="1" fill="hold">
                                          <p:stCondLst>
                                            <p:cond delay="2999"/>
                                          </p:stCondLst>
                                        </p:cTn>
                                        <p:tgtEl>
                                          <p:spTgt spid="12"/>
                                        </p:tgtEl>
                                        <p:attrNameLst>
                                          <p:attrName>style.visibility</p:attrName>
                                        </p:attrNameLst>
                                      </p:cBhvr>
                                      <p:to>
                                        <p:strVal val="hidden"/>
                                      </p:to>
                                    </p:set>
                                  </p:childTnLst>
                                </p:cTn>
                              </p:par>
                              <p:par>
                                <p:cTn id="473" presetID="2" presetClass="exit" presetSubtype="8" fill="hold" grpId="3" nodeType="withEffect">
                                  <p:stCondLst>
                                    <p:cond delay="0"/>
                                  </p:stCondLst>
                                  <p:childTnLst>
                                    <p:anim calcmode="lin" valueType="num">
                                      <p:cBhvr additive="base">
                                        <p:cTn id="474" dur="3000"/>
                                        <p:tgtEl>
                                          <p:spTgt spid="13"/>
                                        </p:tgtEl>
                                        <p:attrNameLst>
                                          <p:attrName>ppt_x</p:attrName>
                                        </p:attrNameLst>
                                      </p:cBhvr>
                                      <p:tavLst>
                                        <p:tav tm="0">
                                          <p:val>
                                            <p:strVal val="ppt_x"/>
                                          </p:val>
                                        </p:tav>
                                        <p:tav tm="100000">
                                          <p:val>
                                            <p:strVal val="0-ppt_w/2"/>
                                          </p:val>
                                        </p:tav>
                                      </p:tavLst>
                                    </p:anim>
                                    <p:anim calcmode="lin" valueType="num">
                                      <p:cBhvr additive="base">
                                        <p:cTn id="475" dur="3000"/>
                                        <p:tgtEl>
                                          <p:spTgt spid="13"/>
                                        </p:tgtEl>
                                        <p:attrNameLst>
                                          <p:attrName>ppt_y</p:attrName>
                                        </p:attrNameLst>
                                      </p:cBhvr>
                                      <p:tavLst>
                                        <p:tav tm="0">
                                          <p:val>
                                            <p:strVal val="ppt_y"/>
                                          </p:val>
                                        </p:tav>
                                        <p:tav tm="100000">
                                          <p:val>
                                            <p:strVal val="ppt_y"/>
                                          </p:val>
                                        </p:tav>
                                      </p:tavLst>
                                    </p:anim>
                                    <p:set>
                                      <p:cBhvr>
                                        <p:cTn id="476" dur="1" fill="hold">
                                          <p:stCondLst>
                                            <p:cond delay="2999"/>
                                          </p:stCondLst>
                                        </p:cTn>
                                        <p:tgtEl>
                                          <p:spTgt spid="13"/>
                                        </p:tgtEl>
                                        <p:attrNameLst>
                                          <p:attrName>style.visibility</p:attrName>
                                        </p:attrNameLst>
                                      </p:cBhvr>
                                      <p:to>
                                        <p:strVal val="hidden"/>
                                      </p:to>
                                    </p:set>
                                  </p:childTnLst>
                                </p:cTn>
                              </p:par>
                              <p:par>
                                <p:cTn id="477" presetID="2" presetClass="exit" presetSubtype="8" fill="hold" grpId="3" nodeType="withEffect">
                                  <p:stCondLst>
                                    <p:cond delay="0"/>
                                  </p:stCondLst>
                                  <p:childTnLst>
                                    <p:anim calcmode="lin" valueType="num">
                                      <p:cBhvr additive="base">
                                        <p:cTn id="478" dur="3000"/>
                                        <p:tgtEl>
                                          <p:spTgt spid="14"/>
                                        </p:tgtEl>
                                        <p:attrNameLst>
                                          <p:attrName>ppt_x</p:attrName>
                                        </p:attrNameLst>
                                      </p:cBhvr>
                                      <p:tavLst>
                                        <p:tav tm="0">
                                          <p:val>
                                            <p:strVal val="ppt_x"/>
                                          </p:val>
                                        </p:tav>
                                        <p:tav tm="100000">
                                          <p:val>
                                            <p:strVal val="0-ppt_w/2"/>
                                          </p:val>
                                        </p:tav>
                                      </p:tavLst>
                                    </p:anim>
                                    <p:anim calcmode="lin" valueType="num">
                                      <p:cBhvr additive="base">
                                        <p:cTn id="479" dur="3000"/>
                                        <p:tgtEl>
                                          <p:spTgt spid="14"/>
                                        </p:tgtEl>
                                        <p:attrNameLst>
                                          <p:attrName>ppt_y</p:attrName>
                                        </p:attrNameLst>
                                      </p:cBhvr>
                                      <p:tavLst>
                                        <p:tav tm="0">
                                          <p:val>
                                            <p:strVal val="ppt_y"/>
                                          </p:val>
                                        </p:tav>
                                        <p:tav tm="100000">
                                          <p:val>
                                            <p:strVal val="ppt_y"/>
                                          </p:val>
                                        </p:tav>
                                      </p:tavLst>
                                    </p:anim>
                                    <p:set>
                                      <p:cBhvr>
                                        <p:cTn id="480" dur="1" fill="hold">
                                          <p:stCondLst>
                                            <p:cond delay="2999"/>
                                          </p:stCondLst>
                                        </p:cTn>
                                        <p:tgtEl>
                                          <p:spTgt spid="14"/>
                                        </p:tgtEl>
                                        <p:attrNameLst>
                                          <p:attrName>style.visibility</p:attrName>
                                        </p:attrNameLst>
                                      </p:cBhvr>
                                      <p:to>
                                        <p:strVal val="hidden"/>
                                      </p:to>
                                    </p:set>
                                  </p:childTnLst>
                                </p:cTn>
                              </p:par>
                              <p:par>
                                <p:cTn id="481" presetID="2" presetClass="exit" presetSubtype="8" fill="hold" grpId="3" nodeType="withEffect">
                                  <p:stCondLst>
                                    <p:cond delay="0"/>
                                  </p:stCondLst>
                                  <p:childTnLst>
                                    <p:anim calcmode="lin" valueType="num">
                                      <p:cBhvr additive="base">
                                        <p:cTn id="482" dur="3000"/>
                                        <p:tgtEl>
                                          <p:spTgt spid="15"/>
                                        </p:tgtEl>
                                        <p:attrNameLst>
                                          <p:attrName>ppt_x</p:attrName>
                                        </p:attrNameLst>
                                      </p:cBhvr>
                                      <p:tavLst>
                                        <p:tav tm="0">
                                          <p:val>
                                            <p:strVal val="ppt_x"/>
                                          </p:val>
                                        </p:tav>
                                        <p:tav tm="100000">
                                          <p:val>
                                            <p:strVal val="0-ppt_w/2"/>
                                          </p:val>
                                        </p:tav>
                                      </p:tavLst>
                                    </p:anim>
                                    <p:anim calcmode="lin" valueType="num">
                                      <p:cBhvr additive="base">
                                        <p:cTn id="483" dur="3000"/>
                                        <p:tgtEl>
                                          <p:spTgt spid="15"/>
                                        </p:tgtEl>
                                        <p:attrNameLst>
                                          <p:attrName>ppt_y</p:attrName>
                                        </p:attrNameLst>
                                      </p:cBhvr>
                                      <p:tavLst>
                                        <p:tav tm="0">
                                          <p:val>
                                            <p:strVal val="ppt_y"/>
                                          </p:val>
                                        </p:tav>
                                        <p:tav tm="100000">
                                          <p:val>
                                            <p:strVal val="ppt_y"/>
                                          </p:val>
                                        </p:tav>
                                      </p:tavLst>
                                    </p:anim>
                                    <p:set>
                                      <p:cBhvr>
                                        <p:cTn id="484" dur="1" fill="hold">
                                          <p:stCondLst>
                                            <p:cond delay="2999"/>
                                          </p:stCondLst>
                                        </p:cTn>
                                        <p:tgtEl>
                                          <p:spTgt spid="15"/>
                                        </p:tgtEl>
                                        <p:attrNameLst>
                                          <p:attrName>style.visibility</p:attrName>
                                        </p:attrNameLst>
                                      </p:cBhvr>
                                      <p:to>
                                        <p:strVal val="hidden"/>
                                      </p:to>
                                    </p:set>
                                  </p:childTnLst>
                                </p:cTn>
                              </p:par>
                              <p:par>
                                <p:cTn id="485" presetID="2" presetClass="exit" presetSubtype="8" fill="hold" grpId="3" nodeType="withEffect">
                                  <p:stCondLst>
                                    <p:cond delay="0"/>
                                  </p:stCondLst>
                                  <p:childTnLst>
                                    <p:anim calcmode="lin" valueType="num">
                                      <p:cBhvr additive="base">
                                        <p:cTn id="486" dur="3000"/>
                                        <p:tgtEl>
                                          <p:spTgt spid="16"/>
                                        </p:tgtEl>
                                        <p:attrNameLst>
                                          <p:attrName>ppt_x</p:attrName>
                                        </p:attrNameLst>
                                      </p:cBhvr>
                                      <p:tavLst>
                                        <p:tav tm="0">
                                          <p:val>
                                            <p:strVal val="ppt_x"/>
                                          </p:val>
                                        </p:tav>
                                        <p:tav tm="100000">
                                          <p:val>
                                            <p:strVal val="0-ppt_w/2"/>
                                          </p:val>
                                        </p:tav>
                                      </p:tavLst>
                                    </p:anim>
                                    <p:anim calcmode="lin" valueType="num">
                                      <p:cBhvr additive="base">
                                        <p:cTn id="487" dur="3000"/>
                                        <p:tgtEl>
                                          <p:spTgt spid="16"/>
                                        </p:tgtEl>
                                        <p:attrNameLst>
                                          <p:attrName>ppt_y</p:attrName>
                                        </p:attrNameLst>
                                      </p:cBhvr>
                                      <p:tavLst>
                                        <p:tav tm="0">
                                          <p:val>
                                            <p:strVal val="ppt_y"/>
                                          </p:val>
                                        </p:tav>
                                        <p:tav tm="100000">
                                          <p:val>
                                            <p:strVal val="ppt_y"/>
                                          </p:val>
                                        </p:tav>
                                      </p:tavLst>
                                    </p:anim>
                                    <p:set>
                                      <p:cBhvr>
                                        <p:cTn id="488" dur="1" fill="hold">
                                          <p:stCondLst>
                                            <p:cond delay="2999"/>
                                          </p:stCondLst>
                                        </p:cTn>
                                        <p:tgtEl>
                                          <p:spTgt spid="16"/>
                                        </p:tgtEl>
                                        <p:attrNameLst>
                                          <p:attrName>style.visibility</p:attrName>
                                        </p:attrNameLst>
                                      </p:cBhvr>
                                      <p:to>
                                        <p:strVal val="hidden"/>
                                      </p:to>
                                    </p:set>
                                  </p:childTnLst>
                                </p:cTn>
                              </p:par>
                              <p:par>
                                <p:cTn id="489" presetID="2" presetClass="exit" presetSubtype="8" fill="hold" grpId="3" nodeType="withEffect">
                                  <p:stCondLst>
                                    <p:cond delay="0"/>
                                  </p:stCondLst>
                                  <p:childTnLst>
                                    <p:anim calcmode="lin" valueType="num">
                                      <p:cBhvr additive="base">
                                        <p:cTn id="490" dur="3000"/>
                                        <p:tgtEl>
                                          <p:spTgt spid="17"/>
                                        </p:tgtEl>
                                        <p:attrNameLst>
                                          <p:attrName>ppt_x</p:attrName>
                                        </p:attrNameLst>
                                      </p:cBhvr>
                                      <p:tavLst>
                                        <p:tav tm="0">
                                          <p:val>
                                            <p:strVal val="ppt_x"/>
                                          </p:val>
                                        </p:tav>
                                        <p:tav tm="100000">
                                          <p:val>
                                            <p:strVal val="0-ppt_w/2"/>
                                          </p:val>
                                        </p:tav>
                                      </p:tavLst>
                                    </p:anim>
                                    <p:anim calcmode="lin" valueType="num">
                                      <p:cBhvr additive="base">
                                        <p:cTn id="491" dur="3000"/>
                                        <p:tgtEl>
                                          <p:spTgt spid="17"/>
                                        </p:tgtEl>
                                        <p:attrNameLst>
                                          <p:attrName>ppt_y</p:attrName>
                                        </p:attrNameLst>
                                      </p:cBhvr>
                                      <p:tavLst>
                                        <p:tav tm="0">
                                          <p:val>
                                            <p:strVal val="ppt_y"/>
                                          </p:val>
                                        </p:tav>
                                        <p:tav tm="100000">
                                          <p:val>
                                            <p:strVal val="ppt_y"/>
                                          </p:val>
                                        </p:tav>
                                      </p:tavLst>
                                    </p:anim>
                                    <p:set>
                                      <p:cBhvr>
                                        <p:cTn id="492" dur="1" fill="hold">
                                          <p:stCondLst>
                                            <p:cond delay="2999"/>
                                          </p:stCondLst>
                                        </p:cTn>
                                        <p:tgtEl>
                                          <p:spTgt spid="17"/>
                                        </p:tgtEl>
                                        <p:attrNameLst>
                                          <p:attrName>style.visibility</p:attrName>
                                        </p:attrNameLst>
                                      </p:cBhvr>
                                      <p:to>
                                        <p:strVal val="hidden"/>
                                      </p:to>
                                    </p:set>
                                  </p:childTnLst>
                                </p:cTn>
                              </p:par>
                              <p:par>
                                <p:cTn id="493" presetID="2" presetClass="exit" presetSubtype="8" fill="hold" grpId="3" nodeType="withEffect">
                                  <p:stCondLst>
                                    <p:cond delay="0"/>
                                  </p:stCondLst>
                                  <p:childTnLst>
                                    <p:anim calcmode="lin" valueType="num">
                                      <p:cBhvr additive="base">
                                        <p:cTn id="494" dur="3000"/>
                                        <p:tgtEl>
                                          <p:spTgt spid="18"/>
                                        </p:tgtEl>
                                        <p:attrNameLst>
                                          <p:attrName>ppt_x</p:attrName>
                                        </p:attrNameLst>
                                      </p:cBhvr>
                                      <p:tavLst>
                                        <p:tav tm="0">
                                          <p:val>
                                            <p:strVal val="ppt_x"/>
                                          </p:val>
                                        </p:tav>
                                        <p:tav tm="100000">
                                          <p:val>
                                            <p:strVal val="0-ppt_w/2"/>
                                          </p:val>
                                        </p:tav>
                                      </p:tavLst>
                                    </p:anim>
                                    <p:anim calcmode="lin" valueType="num">
                                      <p:cBhvr additive="base">
                                        <p:cTn id="495" dur="3000"/>
                                        <p:tgtEl>
                                          <p:spTgt spid="18"/>
                                        </p:tgtEl>
                                        <p:attrNameLst>
                                          <p:attrName>ppt_y</p:attrName>
                                        </p:attrNameLst>
                                      </p:cBhvr>
                                      <p:tavLst>
                                        <p:tav tm="0">
                                          <p:val>
                                            <p:strVal val="ppt_y"/>
                                          </p:val>
                                        </p:tav>
                                        <p:tav tm="100000">
                                          <p:val>
                                            <p:strVal val="ppt_y"/>
                                          </p:val>
                                        </p:tav>
                                      </p:tavLst>
                                    </p:anim>
                                    <p:set>
                                      <p:cBhvr>
                                        <p:cTn id="496" dur="1" fill="hold">
                                          <p:stCondLst>
                                            <p:cond delay="2999"/>
                                          </p:stCondLst>
                                        </p:cTn>
                                        <p:tgtEl>
                                          <p:spTgt spid="18"/>
                                        </p:tgtEl>
                                        <p:attrNameLst>
                                          <p:attrName>style.visibility</p:attrName>
                                        </p:attrNameLst>
                                      </p:cBhvr>
                                      <p:to>
                                        <p:strVal val="hidden"/>
                                      </p:to>
                                    </p:set>
                                  </p:childTnLst>
                                </p:cTn>
                              </p:par>
                              <p:par>
                                <p:cTn id="497" presetID="2" presetClass="exit" presetSubtype="8" fill="hold" grpId="3" nodeType="withEffect">
                                  <p:stCondLst>
                                    <p:cond delay="0"/>
                                  </p:stCondLst>
                                  <p:childTnLst>
                                    <p:anim calcmode="lin" valueType="num">
                                      <p:cBhvr additive="base">
                                        <p:cTn id="498" dur="3000"/>
                                        <p:tgtEl>
                                          <p:spTgt spid="19"/>
                                        </p:tgtEl>
                                        <p:attrNameLst>
                                          <p:attrName>ppt_x</p:attrName>
                                        </p:attrNameLst>
                                      </p:cBhvr>
                                      <p:tavLst>
                                        <p:tav tm="0">
                                          <p:val>
                                            <p:strVal val="ppt_x"/>
                                          </p:val>
                                        </p:tav>
                                        <p:tav tm="100000">
                                          <p:val>
                                            <p:strVal val="0-ppt_w/2"/>
                                          </p:val>
                                        </p:tav>
                                      </p:tavLst>
                                    </p:anim>
                                    <p:anim calcmode="lin" valueType="num">
                                      <p:cBhvr additive="base">
                                        <p:cTn id="499" dur="3000"/>
                                        <p:tgtEl>
                                          <p:spTgt spid="19"/>
                                        </p:tgtEl>
                                        <p:attrNameLst>
                                          <p:attrName>ppt_y</p:attrName>
                                        </p:attrNameLst>
                                      </p:cBhvr>
                                      <p:tavLst>
                                        <p:tav tm="0">
                                          <p:val>
                                            <p:strVal val="ppt_y"/>
                                          </p:val>
                                        </p:tav>
                                        <p:tav tm="100000">
                                          <p:val>
                                            <p:strVal val="ppt_y"/>
                                          </p:val>
                                        </p:tav>
                                      </p:tavLst>
                                    </p:anim>
                                    <p:set>
                                      <p:cBhvr>
                                        <p:cTn id="500" dur="1" fill="hold">
                                          <p:stCondLst>
                                            <p:cond delay="2999"/>
                                          </p:stCondLst>
                                        </p:cTn>
                                        <p:tgtEl>
                                          <p:spTgt spid="19"/>
                                        </p:tgtEl>
                                        <p:attrNameLst>
                                          <p:attrName>style.visibility</p:attrName>
                                        </p:attrNameLst>
                                      </p:cBhvr>
                                      <p:to>
                                        <p:strVal val="hidden"/>
                                      </p:to>
                                    </p:set>
                                  </p:childTnLst>
                                </p:cTn>
                              </p:par>
                              <p:par>
                                <p:cTn id="501" presetID="2" presetClass="exit" presetSubtype="8" fill="hold" grpId="3" nodeType="withEffect">
                                  <p:stCondLst>
                                    <p:cond delay="0"/>
                                  </p:stCondLst>
                                  <p:childTnLst>
                                    <p:anim calcmode="lin" valueType="num">
                                      <p:cBhvr additive="base">
                                        <p:cTn id="502" dur="3000"/>
                                        <p:tgtEl>
                                          <p:spTgt spid="20"/>
                                        </p:tgtEl>
                                        <p:attrNameLst>
                                          <p:attrName>ppt_x</p:attrName>
                                        </p:attrNameLst>
                                      </p:cBhvr>
                                      <p:tavLst>
                                        <p:tav tm="0">
                                          <p:val>
                                            <p:strVal val="ppt_x"/>
                                          </p:val>
                                        </p:tav>
                                        <p:tav tm="100000">
                                          <p:val>
                                            <p:strVal val="0-ppt_w/2"/>
                                          </p:val>
                                        </p:tav>
                                      </p:tavLst>
                                    </p:anim>
                                    <p:anim calcmode="lin" valueType="num">
                                      <p:cBhvr additive="base">
                                        <p:cTn id="503" dur="3000"/>
                                        <p:tgtEl>
                                          <p:spTgt spid="20"/>
                                        </p:tgtEl>
                                        <p:attrNameLst>
                                          <p:attrName>ppt_y</p:attrName>
                                        </p:attrNameLst>
                                      </p:cBhvr>
                                      <p:tavLst>
                                        <p:tav tm="0">
                                          <p:val>
                                            <p:strVal val="ppt_y"/>
                                          </p:val>
                                        </p:tav>
                                        <p:tav tm="100000">
                                          <p:val>
                                            <p:strVal val="ppt_y"/>
                                          </p:val>
                                        </p:tav>
                                      </p:tavLst>
                                    </p:anim>
                                    <p:set>
                                      <p:cBhvr>
                                        <p:cTn id="504" dur="1" fill="hold">
                                          <p:stCondLst>
                                            <p:cond delay="2999"/>
                                          </p:stCondLst>
                                        </p:cTn>
                                        <p:tgtEl>
                                          <p:spTgt spid="20"/>
                                        </p:tgtEl>
                                        <p:attrNameLst>
                                          <p:attrName>style.visibility</p:attrName>
                                        </p:attrNameLst>
                                      </p:cBhvr>
                                      <p:to>
                                        <p:strVal val="hidden"/>
                                      </p:to>
                                    </p:set>
                                  </p:childTnLst>
                                </p:cTn>
                              </p:par>
                              <p:par>
                                <p:cTn id="505" presetID="2" presetClass="exit" presetSubtype="8" fill="hold" grpId="3" nodeType="withEffect">
                                  <p:stCondLst>
                                    <p:cond delay="0"/>
                                  </p:stCondLst>
                                  <p:childTnLst>
                                    <p:anim calcmode="lin" valueType="num">
                                      <p:cBhvr additive="base">
                                        <p:cTn id="506" dur="3000"/>
                                        <p:tgtEl>
                                          <p:spTgt spid="21"/>
                                        </p:tgtEl>
                                        <p:attrNameLst>
                                          <p:attrName>ppt_x</p:attrName>
                                        </p:attrNameLst>
                                      </p:cBhvr>
                                      <p:tavLst>
                                        <p:tav tm="0">
                                          <p:val>
                                            <p:strVal val="ppt_x"/>
                                          </p:val>
                                        </p:tav>
                                        <p:tav tm="100000">
                                          <p:val>
                                            <p:strVal val="0-ppt_w/2"/>
                                          </p:val>
                                        </p:tav>
                                      </p:tavLst>
                                    </p:anim>
                                    <p:anim calcmode="lin" valueType="num">
                                      <p:cBhvr additive="base">
                                        <p:cTn id="507" dur="3000"/>
                                        <p:tgtEl>
                                          <p:spTgt spid="21"/>
                                        </p:tgtEl>
                                        <p:attrNameLst>
                                          <p:attrName>ppt_y</p:attrName>
                                        </p:attrNameLst>
                                      </p:cBhvr>
                                      <p:tavLst>
                                        <p:tav tm="0">
                                          <p:val>
                                            <p:strVal val="ppt_y"/>
                                          </p:val>
                                        </p:tav>
                                        <p:tav tm="100000">
                                          <p:val>
                                            <p:strVal val="ppt_y"/>
                                          </p:val>
                                        </p:tav>
                                      </p:tavLst>
                                    </p:anim>
                                    <p:set>
                                      <p:cBhvr>
                                        <p:cTn id="508" dur="1" fill="hold">
                                          <p:stCondLst>
                                            <p:cond delay="2999"/>
                                          </p:stCondLst>
                                        </p:cTn>
                                        <p:tgtEl>
                                          <p:spTgt spid="21"/>
                                        </p:tgtEl>
                                        <p:attrNameLst>
                                          <p:attrName>style.visibility</p:attrName>
                                        </p:attrNameLst>
                                      </p:cBhvr>
                                      <p:to>
                                        <p:strVal val="hidden"/>
                                      </p:to>
                                    </p:set>
                                  </p:childTnLst>
                                </p:cTn>
                              </p:par>
                              <p:par>
                                <p:cTn id="509" presetID="2" presetClass="exit" presetSubtype="8" fill="hold" grpId="3" nodeType="withEffect">
                                  <p:stCondLst>
                                    <p:cond delay="0"/>
                                  </p:stCondLst>
                                  <p:childTnLst>
                                    <p:anim calcmode="lin" valueType="num">
                                      <p:cBhvr additive="base">
                                        <p:cTn id="510" dur="3000"/>
                                        <p:tgtEl>
                                          <p:spTgt spid="22"/>
                                        </p:tgtEl>
                                        <p:attrNameLst>
                                          <p:attrName>ppt_x</p:attrName>
                                        </p:attrNameLst>
                                      </p:cBhvr>
                                      <p:tavLst>
                                        <p:tav tm="0">
                                          <p:val>
                                            <p:strVal val="ppt_x"/>
                                          </p:val>
                                        </p:tav>
                                        <p:tav tm="100000">
                                          <p:val>
                                            <p:strVal val="0-ppt_w/2"/>
                                          </p:val>
                                        </p:tav>
                                      </p:tavLst>
                                    </p:anim>
                                    <p:anim calcmode="lin" valueType="num">
                                      <p:cBhvr additive="base">
                                        <p:cTn id="511" dur="3000"/>
                                        <p:tgtEl>
                                          <p:spTgt spid="22"/>
                                        </p:tgtEl>
                                        <p:attrNameLst>
                                          <p:attrName>ppt_y</p:attrName>
                                        </p:attrNameLst>
                                      </p:cBhvr>
                                      <p:tavLst>
                                        <p:tav tm="0">
                                          <p:val>
                                            <p:strVal val="ppt_y"/>
                                          </p:val>
                                        </p:tav>
                                        <p:tav tm="100000">
                                          <p:val>
                                            <p:strVal val="ppt_y"/>
                                          </p:val>
                                        </p:tav>
                                      </p:tavLst>
                                    </p:anim>
                                    <p:set>
                                      <p:cBhvr>
                                        <p:cTn id="512" dur="1" fill="hold">
                                          <p:stCondLst>
                                            <p:cond delay="2999"/>
                                          </p:stCondLst>
                                        </p:cTn>
                                        <p:tgtEl>
                                          <p:spTgt spid="22"/>
                                        </p:tgtEl>
                                        <p:attrNameLst>
                                          <p:attrName>style.visibility</p:attrName>
                                        </p:attrNameLst>
                                      </p:cBhvr>
                                      <p:to>
                                        <p:strVal val="hidden"/>
                                      </p:to>
                                    </p:set>
                                  </p:childTnLst>
                                </p:cTn>
                              </p:par>
                              <p:par>
                                <p:cTn id="513" presetID="2" presetClass="exit" presetSubtype="8" fill="hold" grpId="3" nodeType="withEffect">
                                  <p:stCondLst>
                                    <p:cond delay="0"/>
                                  </p:stCondLst>
                                  <p:childTnLst>
                                    <p:anim calcmode="lin" valueType="num">
                                      <p:cBhvr additive="base">
                                        <p:cTn id="514" dur="3000"/>
                                        <p:tgtEl>
                                          <p:spTgt spid="23"/>
                                        </p:tgtEl>
                                        <p:attrNameLst>
                                          <p:attrName>ppt_x</p:attrName>
                                        </p:attrNameLst>
                                      </p:cBhvr>
                                      <p:tavLst>
                                        <p:tav tm="0">
                                          <p:val>
                                            <p:strVal val="ppt_x"/>
                                          </p:val>
                                        </p:tav>
                                        <p:tav tm="100000">
                                          <p:val>
                                            <p:strVal val="0-ppt_w/2"/>
                                          </p:val>
                                        </p:tav>
                                      </p:tavLst>
                                    </p:anim>
                                    <p:anim calcmode="lin" valueType="num">
                                      <p:cBhvr additive="base">
                                        <p:cTn id="515" dur="3000"/>
                                        <p:tgtEl>
                                          <p:spTgt spid="23"/>
                                        </p:tgtEl>
                                        <p:attrNameLst>
                                          <p:attrName>ppt_y</p:attrName>
                                        </p:attrNameLst>
                                      </p:cBhvr>
                                      <p:tavLst>
                                        <p:tav tm="0">
                                          <p:val>
                                            <p:strVal val="ppt_y"/>
                                          </p:val>
                                        </p:tav>
                                        <p:tav tm="100000">
                                          <p:val>
                                            <p:strVal val="ppt_y"/>
                                          </p:val>
                                        </p:tav>
                                      </p:tavLst>
                                    </p:anim>
                                    <p:set>
                                      <p:cBhvr>
                                        <p:cTn id="516" dur="1" fill="hold">
                                          <p:stCondLst>
                                            <p:cond delay="2999"/>
                                          </p:stCondLst>
                                        </p:cTn>
                                        <p:tgtEl>
                                          <p:spTgt spid="23"/>
                                        </p:tgtEl>
                                        <p:attrNameLst>
                                          <p:attrName>style.visibility</p:attrName>
                                        </p:attrNameLst>
                                      </p:cBhvr>
                                      <p:to>
                                        <p:strVal val="hidden"/>
                                      </p:to>
                                    </p:set>
                                  </p:childTnLst>
                                </p:cTn>
                              </p:par>
                              <p:par>
                                <p:cTn id="517" presetID="2" presetClass="exit" presetSubtype="8" fill="hold" grpId="3" nodeType="withEffect">
                                  <p:stCondLst>
                                    <p:cond delay="0"/>
                                  </p:stCondLst>
                                  <p:childTnLst>
                                    <p:anim calcmode="lin" valueType="num">
                                      <p:cBhvr additive="base">
                                        <p:cTn id="518" dur="3000"/>
                                        <p:tgtEl>
                                          <p:spTgt spid="24"/>
                                        </p:tgtEl>
                                        <p:attrNameLst>
                                          <p:attrName>ppt_x</p:attrName>
                                        </p:attrNameLst>
                                      </p:cBhvr>
                                      <p:tavLst>
                                        <p:tav tm="0">
                                          <p:val>
                                            <p:strVal val="ppt_x"/>
                                          </p:val>
                                        </p:tav>
                                        <p:tav tm="100000">
                                          <p:val>
                                            <p:strVal val="0-ppt_w/2"/>
                                          </p:val>
                                        </p:tav>
                                      </p:tavLst>
                                    </p:anim>
                                    <p:anim calcmode="lin" valueType="num">
                                      <p:cBhvr additive="base">
                                        <p:cTn id="519" dur="3000"/>
                                        <p:tgtEl>
                                          <p:spTgt spid="24"/>
                                        </p:tgtEl>
                                        <p:attrNameLst>
                                          <p:attrName>ppt_y</p:attrName>
                                        </p:attrNameLst>
                                      </p:cBhvr>
                                      <p:tavLst>
                                        <p:tav tm="0">
                                          <p:val>
                                            <p:strVal val="ppt_y"/>
                                          </p:val>
                                        </p:tav>
                                        <p:tav tm="100000">
                                          <p:val>
                                            <p:strVal val="ppt_y"/>
                                          </p:val>
                                        </p:tav>
                                      </p:tavLst>
                                    </p:anim>
                                    <p:set>
                                      <p:cBhvr>
                                        <p:cTn id="520" dur="1" fill="hold">
                                          <p:stCondLst>
                                            <p:cond delay="2999"/>
                                          </p:stCondLst>
                                        </p:cTn>
                                        <p:tgtEl>
                                          <p:spTgt spid="24"/>
                                        </p:tgtEl>
                                        <p:attrNameLst>
                                          <p:attrName>style.visibility</p:attrName>
                                        </p:attrNameLst>
                                      </p:cBhvr>
                                      <p:to>
                                        <p:strVal val="hidden"/>
                                      </p:to>
                                    </p:set>
                                  </p:childTnLst>
                                </p:cTn>
                              </p:par>
                              <p:par>
                                <p:cTn id="521" presetID="2" presetClass="exit" presetSubtype="8" fill="hold" grpId="3" nodeType="withEffect">
                                  <p:stCondLst>
                                    <p:cond delay="0"/>
                                  </p:stCondLst>
                                  <p:childTnLst>
                                    <p:anim calcmode="lin" valueType="num">
                                      <p:cBhvr additive="base">
                                        <p:cTn id="522" dur="3000"/>
                                        <p:tgtEl>
                                          <p:spTgt spid="25"/>
                                        </p:tgtEl>
                                        <p:attrNameLst>
                                          <p:attrName>ppt_x</p:attrName>
                                        </p:attrNameLst>
                                      </p:cBhvr>
                                      <p:tavLst>
                                        <p:tav tm="0">
                                          <p:val>
                                            <p:strVal val="ppt_x"/>
                                          </p:val>
                                        </p:tav>
                                        <p:tav tm="100000">
                                          <p:val>
                                            <p:strVal val="0-ppt_w/2"/>
                                          </p:val>
                                        </p:tav>
                                      </p:tavLst>
                                    </p:anim>
                                    <p:anim calcmode="lin" valueType="num">
                                      <p:cBhvr additive="base">
                                        <p:cTn id="523" dur="3000"/>
                                        <p:tgtEl>
                                          <p:spTgt spid="25"/>
                                        </p:tgtEl>
                                        <p:attrNameLst>
                                          <p:attrName>ppt_y</p:attrName>
                                        </p:attrNameLst>
                                      </p:cBhvr>
                                      <p:tavLst>
                                        <p:tav tm="0">
                                          <p:val>
                                            <p:strVal val="ppt_y"/>
                                          </p:val>
                                        </p:tav>
                                        <p:tav tm="100000">
                                          <p:val>
                                            <p:strVal val="ppt_y"/>
                                          </p:val>
                                        </p:tav>
                                      </p:tavLst>
                                    </p:anim>
                                    <p:set>
                                      <p:cBhvr>
                                        <p:cTn id="524" dur="1" fill="hold">
                                          <p:stCondLst>
                                            <p:cond delay="2999"/>
                                          </p:stCondLst>
                                        </p:cTn>
                                        <p:tgtEl>
                                          <p:spTgt spid="25"/>
                                        </p:tgtEl>
                                        <p:attrNameLst>
                                          <p:attrName>style.visibility</p:attrName>
                                        </p:attrNameLst>
                                      </p:cBhvr>
                                      <p:to>
                                        <p:strVal val="hidden"/>
                                      </p:to>
                                    </p:set>
                                  </p:childTnLst>
                                </p:cTn>
                              </p:par>
                              <p:par>
                                <p:cTn id="525" presetID="2" presetClass="exit" presetSubtype="8" fill="hold" grpId="3" nodeType="withEffect">
                                  <p:stCondLst>
                                    <p:cond delay="0"/>
                                  </p:stCondLst>
                                  <p:childTnLst>
                                    <p:anim calcmode="lin" valueType="num">
                                      <p:cBhvr additive="base">
                                        <p:cTn id="526" dur="3000"/>
                                        <p:tgtEl>
                                          <p:spTgt spid="26"/>
                                        </p:tgtEl>
                                        <p:attrNameLst>
                                          <p:attrName>ppt_x</p:attrName>
                                        </p:attrNameLst>
                                      </p:cBhvr>
                                      <p:tavLst>
                                        <p:tav tm="0">
                                          <p:val>
                                            <p:strVal val="ppt_x"/>
                                          </p:val>
                                        </p:tav>
                                        <p:tav tm="100000">
                                          <p:val>
                                            <p:strVal val="0-ppt_w/2"/>
                                          </p:val>
                                        </p:tav>
                                      </p:tavLst>
                                    </p:anim>
                                    <p:anim calcmode="lin" valueType="num">
                                      <p:cBhvr additive="base">
                                        <p:cTn id="527" dur="3000"/>
                                        <p:tgtEl>
                                          <p:spTgt spid="26"/>
                                        </p:tgtEl>
                                        <p:attrNameLst>
                                          <p:attrName>ppt_y</p:attrName>
                                        </p:attrNameLst>
                                      </p:cBhvr>
                                      <p:tavLst>
                                        <p:tav tm="0">
                                          <p:val>
                                            <p:strVal val="ppt_y"/>
                                          </p:val>
                                        </p:tav>
                                        <p:tav tm="100000">
                                          <p:val>
                                            <p:strVal val="ppt_y"/>
                                          </p:val>
                                        </p:tav>
                                      </p:tavLst>
                                    </p:anim>
                                    <p:set>
                                      <p:cBhvr>
                                        <p:cTn id="528" dur="1" fill="hold">
                                          <p:stCondLst>
                                            <p:cond delay="2999"/>
                                          </p:stCondLst>
                                        </p:cTn>
                                        <p:tgtEl>
                                          <p:spTgt spid="26"/>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3000"/>
                                        <p:tgtEl>
                                          <p:spTgt spid="27"/>
                                        </p:tgtEl>
                                        <p:attrNameLst>
                                          <p:attrName>ppt_x</p:attrName>
                                        </p:attrNameLst>
                                      </p:cBhvr>
                                      <p:tavLst>
                                        <p:tav tm="0">
                                          <p:val>
                                            <p:strVal val="ppt_x"/>
                                          </p:val>
                                        </p:tav>
                                        <p:tav tm="100000">
                                          <p:val>
                                            <p:strVal val="0-ppt_w/2"/>
                                          </p:val>
                                        </p:tav>
                                      </p:tavLst>
                                    </p:anim>
                                    <p:anim calcmode="lin" valueType="num">
                                      <p:cBhvr additive="base">
                                        <p:cTn id="531" dur="3000"/>
                                        <p:tgtEl>
                                          <p:spTgt spid="27"/>
                                        </p:tgtEl>
                                        <p:attrNameLst>
                                          <p:attrName>ppt_y</p:attrName>
                                        </p:attrNameLst>
                                      </p:cBhvr>
                                      <p:tavLst>
                                        <p:tav tm="0">
                                          <p:val>
                                            <p:strVal val="ppt_y"/>
                                          </p:val>
                                        </p:tav>
                                        <p:tav tm="100000">
                                          <p:val>
                                            <p:strVal val="ppt_y"/>
                                          </p:val>
                                        </p:tav>
                                      </p:tavLst>
                                    </p:anim>
                                    <p:set>
                                      <p:cBhvr>
                                        <p:cTn id="532" dur="1" fill="hold">
                                          <p:stCondLst>
                                            <p:cond delay="2999"/>
                                          </p:stCondLst>
                                        </p:cTn>
                                        <p:tgtEl>
                                          <p:spTgt spid="27"/>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3000"/>
                                        <p:tgtEl>
                                          <p:spTgt spid="28"/>
                                        </p:tgtEl>
                                        <p:attrNameLst>
                                          <p:attrName>ppt_x</p:attrName>
                                        </p:attrNameLst>
                                      </p:cBhvr>
                                      <p:tavLst>
                                        <p:tav tm="0">
                                          <p:val>
                                            <p:strVal val="ppt_x"/>
                                          </p:val>
                                        </p:tav>
                                        <p:tav tm="100000">
                                          <p:val>
                                            <p:strVal val="0-ppt_w/2"/>
                                          </p:val>
                                        </p:tav>
                                      </p:tavLst>
                                    </p:anim>
                                    <p:anim calcmode="lin" valueType="num">
                                      <p:cBhvr additive="base">
                                        <p:cTn id="535" dur="3000"/>
                                        <p:tgtEl>
                                          <p:spTgt spid="28"/>
                                        </p:tgtEl>
                                        <p:attrNameLst>
                                          <p:attrName>ppt_y</p:attrName>
                                        </p:attrNameLst>
                                      </p:cBhvr>
                                      <p:tavLst>
                                        <p:tav tm="0">
                                          <p:val>
                                            <p:strVal val="ppt_y"/>
                                          </p:val>
                                        </p:tav>
                                        <p:tav tm="100000">
                                          <p:val>
                                            <p:strVal val="ppt_y"/>
                                          </p:val>
                                        </p:tav>
                                      </p:tavLst>
                                    </p:anim>
                                    <p:set>
                                      <p:cBhvr>
                                        <p:cTn id="536" dur="1" fill="hold">
                                          <p:stCondLst>
                                            <p:cond delay="2999"/>
                                          </p:stCondLst>
                                        </p:cTn>
                                        <p:tgtEl>
                                          <p:spTgt spid="28"/>
                                        </p:tgtEl>
                                        <p:attrNameLst>
                                          <p:attrName>style.visibility</p:attrName>
                                        </p:attrNameLst>
                                      </p:cBhvr>
                                      <p:to>
                                        <p:strVal val="hidden"/>
                                      </p:to>
                                    </p:set>
                                  </p:childTnLst>
                                </p:cTn>
                              </p:par>
                              <p:par>
                                <p:cTn id="537" presetID="2" presetClass="exit" presetSubtype="2" fill="hold" grpId="3" nodeType="withEffect">
                                  <p:stCondLst>
                                    <p:cond delay="0"/>
                                  </p:stCondLst>
                                  <p:childTnLst>
                                    <p:anim calcmode="lin" valueType="num">
                                      <p:cBhvr additive="base">
                                        <p:cTn id="538" dur="3000"/>
                                        <p:tgtEl>
                                          <p:spTgt spid="29"/>
                                        </p:tgtEl>
                                        <p:attrNameLst>
                                          <p:attrName>ppt_x</p:attrName>
                                        </p:attrNameLst>
                                      </p:cBhvr>
                                      <p:tavLst>
                                        <p:tav tm="0">
                                          <p:val>
                                            <p:strVal val="ppt_x"/>
                                          </p:val>
                                        </p:tav>
                                        <p:tav tm="100000">
                                          <p:val>
                                            <p:strVal val="1+ppt_w/2"/>
                                          </p:val>
                                        </p:tav>
                                      </p:tavLst>
                                    </p:anim>
                                    <p:anim calcmode="lin" valueType="num">
                                      <p:cBhvr additive="base">
                                        <p:cTn id="539" dur="3000"/>
                                        <p:tgtEl>
                                          <p:spTgt spid="29"/>
                                        </p:tgtEl>
                                        <p:attrNameLst>
                                          <p:attrName>ppt_y</p:attrName>
                                        </p:attrNameLst>
                                      </p:cBhvr>
                                      <p:tavLst>
                                        <p:tav tm="0">
                                          <p:val>
                                            <p:strVal val="ppt_y"/>
                                          </p:val>
                                        </p:tav>
                                        <p:tav tm="100000">
                                          <p:val>
                                            <p:strVal val="ppt_y"/>
                                          </p:val>
                                        </p:tav>
                                      </p:tavLst>
                                    </p:anim>
                                    <p:set>
                                      <p:cBhvr>
                                        <p:cTn id="540" dur="1" fill="hold">
                                          <p:stCondLst>
                                            <p:cond delay="2999"/>
                                          </p:stCondLst>
                                        </p:cTn>
                                        <p:tgtEl>
                                          <p:spTgt spid="29"/>
                                        </p:tgtEl>
                                        <p:attrNameLst>
                                          <p:attrName>style.visibility</p:attrName>
                                        </p:attrNameLst>
                                      </p:cBhvr>
                                      <p:to>
                                        <p:strVal val="hidden"/>
                                      </p:to>
                                    </p:set>
                                  </p:childTnLst>
                                </p:cTn>
                              </p:par>
                              <p:par>
                                <p:cTn id="541" presetID="2" presetClass="exit" presetSubtype="2" fill="hold" grpId="3" nodeType="withEffect">
                                  <p:stCondLst>
                                    <p:cond delay="0"/>
                                  </p:stCondLst>
                                  <p:childTnLst>
                                    <p:anim calcmode="lin" valueType="num">
                                      <p:cBhvr additive="base">
                                        <p:cTn id="542" dur="3000"/>
                                        <p:tgtEl>
                                          <p:spTgt spid="30"/>
                                        </p:tgtEl>
                                        <p:attrNameLst>
                                          <p:attrName>ppt_x</p:attrName>
                                        </p:attrNameLst>
                                      </p:cBhvr>
                                      <p:tavLst>
                                        <p:tav tm="0">
                                          <p:val>
                                            <p:strVal val="ppt_x"/>
                                          </p:val>
                                        </p:tav>
                                        <p:tav tm="100000">
                                          <p:val>
                                            <p:strVal val="1+ppt_w/2"/>
                                          </p:val>
                                        </p:tav>
                                      </p:tavLst>
                                    </p:anim>
                                    <p:anim calcmode="lin" valueType="num">
                                      <p:cBhvr additive="base">
                                        <p:cTn id="543" dur="3000"/>
                                        <p:tgtEl>
                                          <p:spTgt spid="30"/>
                                        </p:tgtEl>
                                        <p:attrNameLst>
                                          <p:attrName>ppt_y</p:attrName>
                                        </p:attrNameLst>
                                      </p:cBhvr>
                                      <p:tavLst>
                                        <p:tav tm="0">
                                          <p:val>
                                            <p:strVal val="ppt_y"/>
                                          </p:val>
                                        </p:tav>
                                        <p:tav tm="100000">
                                          <p:val>
                                            <p:strVal val="ppt_y"/>
                                          </p:val>
                                        </p:tav>
                                      </p:tavLst>
                                    </p:anim>
                                    <p:set>
                                      <p:cBhvr>
                                        <p:cTn id="544" dur="1" fill="hold">
                                          <p:stCondLst>
                                            <p:cond delay="2999"/>
                                          </p:stCondLst>
                                        </p:cTn>
                                        <p:tgtEl>
                                          <p:spTgt spid="30"/>
                                        </p:tgtEl>
                                        <p:attrNameLst>
                                          <p:attrName>style.visibility</p:attrName>
                                        </p:attrNameLst>
                                      </p:cBhvr>
                                      <p:to>
                                        <p:strVal val="hidden"/>
                                      </p:to>
                                    </p:set>
                                  </p:childTnLst>
                                </p:cTn>
                              </p:par>
                              <p:par>
                                <p:cTn id="545" presetID="2" presetClass="exit" presetSubtype="2" fill="hold" grpId="3" nodeType="withEffect">
                                  <p:stCondLst>
                                    <p:cond delay="0"/>
                                  </p:stCondLst>
                                  <p:childTnLst>
                                    <p:anim calcmode="lin" valueType="num">
                                      <p:cBhvr additive="base">
                                        <p:cTn id="546" dur="3000"/>
                                        <p:tgtEl>
                                          <p:spTgt spid="31"/>
                                        </p:tgtEl>
                                        <p:attrNameLst>
                                          <p:attrName>ppt_x</p:attrName>
                                        </p:attrNameLst>
                                      </p:cBhvr>
                                      <p:tavLst>
                                        <p:tav tm="0">
                                          <p:val>
                                            <p:strVal val="ppt_x"/>
                                          </p:val>
                                        </p:tav>
                                        <p:tav tm="100000">
                                          <p:val>
                                            <p:strVal val="1+ppt_w/2"/>
                                          </p:val>
                                        </p:tav>
                                      </p:tavLst>
                                    </p:anim>
                                    <p:anim calcmode="lin" valueType="num">
                                      <p:cBhvr additive="base">
                                        <p:cTn id="547" dur="3000"/>
                                        <p:tgtEl>
                                          <p:spTgt spid="31"/>
                                        </p:tgtEl>
                                        <p:attrNameLst>
                                          <p:attrName>ppt_y</p:attrName>
                                        </p:attrNameLst>
                                      </p:cBhvr>
                                      <p:tavLst>
                                        <p:tav tm="0">
                                          <p:val>
                                            <p:strVal val="ppt_y"/>
                                          </p:val>
                                        </p:tav>
                                        <p:tav tm="100000">
                                          <p:val>
                                            <p:strVal val="ppt_y"/>
                                          </p:val>
                                        </p:tav>
                                      </p:tavLst>
                                    </p:anim>
                                    <p:set>
                                      <p:cBhvr>
                                        <p:cTn id="548" dur="1" fill="hold">
                                          <p:stCondLst>
                                            <p:cond delay="2999"/>
                                          </p:stCondLst>
                                        </p:cTn>
                                        <p:tgtEl>
                                          <p:spTgt spid="31"/>
                                        </p:tgtEl>
                                        <p:attrNameLst>
                                          <p:attrName>style.visibility</p:attrName>
                                        </p:attrNameLst>
                                      </p:cBhvr>
                                      <p:to>
                                        <p:strVal val="hidden"/>
                                      </p:to>
                                    </p:set>
                                  </p:childTnLst>
                                </p:cTn>
                              </p:par>
                              <p:par>
                                <p:cTn id="549" presetID="2" presetClass="exit" presetSubtype="2" fill="hold" grpId="3" nodeType="withEffect">
                                  <p:stCondLst>
                                    <p:cond delay="0"/>
                                  </p:stCondLst>
                                  <p:childTnLst>
                                    <p:anim calcmode="lin" valueType="num">
                                      <p:cBhvr additive="base">
                                        <p:cTn id="550" dur="3000"/>
                                        <p:tgtEl>
                                          <p:spTgt spid="32"/>
                                        </p:tgtEl>
                                        <p:attrNameLst>
                                          <p:attrName>ppt_x</p:attrName>
                                        </p:attrNameLst>
                                      </p:cBhvr>
                                      <p:tavLst>
                                        <p:tav tm="0">
                                          <p:val>
                                            <p:strVal val="ppt_x"/>
                                          </p:val>
                                        </p:tav>
                                        <p:tav tm="100000">
                                          <p:val>
                                            <p:strVal val="1+ppt_w/2"/>
                                          </p:val>
                                        </p:tav>
                                      </p:tavLst>
                                    </p:anim>
                                    <p:anim calcmode="lin" valueType="num">
                                      <p:cBhvr additive="base">
                                        <p:cTn id="551" dur="3000"/>
                                        <p:tgtEl>
                                          <p:spTgt spid="32"/>
                                        </p:tgtEl>
                                        <p:attrNameLst>
                                          <p:attrName>ppt_y</p:attrName>
                                        </p:attrNameLst>
                                      </p:cBhvr>
                                      <p:tavLst>
                                        <p:tav tm="0">
                                          <p:val>
                                            <p:strVal val="ppt_y"/>
                                          </p:val>
                                        </p:tav>
                                        <p:tav tm="100000">
                                          <p:val>
                                            <p:strVal val="ppt_y"/>
                                          </p:val>
                                        </p:tav>
                                      </p:tavLst>
                                    </p:anim>
                                    <p:set>
                                      <p:cBhvr>
                                        <p:cTn id="552" dur="1" fill="hold">
                                          <p:stCondLst>
                                            <p:cond delay="2999"/>
                                          </p:stCondLst>
                                        </p:cTn>
                                        <p:tgtEl>
                                          <p:spTgt spid="32"/>
                                        </p:tgtEl>
                                        <p:attrNameLst>
                                          <p:attrName>style.visibility</p:attrName>
                                        </p:attrNameLst>
                                      </p:cBhvr>
                                      <p:to>
                                        <p:strVal val="hidden"/>
                                      </p:to>
                                    </p:set>
                                  </p:childTnLst>
                                </p:cTn>
                              </p:par>
                              <p:par>
                                <p:cTn id="553" presetID="2" presetClass="exit" presetSubtype="2" fill="hold" grpId="3" nodeType="withEffect">
                                  <p:stCondLst>
                                    <p:cond delay="0"/>
                                  </p:stCondLst>
                                  <p:childTnLst>
                                    <p:anim calcmode="lin" valueType="num">
                                      <p:cBhvr additive="base">
                                        <p:cTn id="554" dur="3000"/>
                                        <p:tgtEl>
                                          <p:spTgt spid="33"/>
                                        </p:tgtEl>
                                        <p:attrNameLst>
                                          <p:attrName>ppt_x</p:attrName>
                                        </p:attrNameLst>
                                      </p:cBhvr>
                                      <p:tavLst>
                                        <p:tav tm="0">
                                          <p:val>
                                            <p:strVal val="ppt_x"/>
                                          </p:val>
                                        </p:tav>
                                        <p:tav tm="100000">
                                          <p:val>
                                            <p:strVal val="1+ppt_w/2"/>
                                          </p:val>
                                        </p:tav>
                                      </p:tavLst>
                                    </p:anim>
                                    <p:anim calcmode="lin" valueType="num">
                                      <p:cBhvr additive="base">
                                        <p:cTn id="555" dur="3000"/>
                                        <p:tgtEl>
                                          <p:spTgt spid="33"/>
                                        </p:tgtEl>
                                        <p:attrNameLst>
                                          <p:attrName>ppt_y</p:attrName>
                                        </p:attrNameLst>
                                      </p:cBhvr>
                                      <p:tavLst>
                                        <p:tav tm="0">
                                          <p:val>
                                            <p:strVal val="ppt_y"/>
                                          </p:val>
                                        </p:tav>
                                        <p:tav tm="100000">
                                          <p:val>
                                            <p:strVal val="ppt_y"/>
                                          </p:val>
                                        </p:tav>
                                      </p:tavLst>
                                    </p:anim>
                                    <p:set>
                                      <p:cBhvr>
                                        <p:cTn id="556" dur="1" fill="hold">
                                          <p:stCondLst>
                                            <p:cond delay="2999"/>
                                          </p:stCondLst>
                                        </p:cTn>
                                        <p:tgtEl>
                                          <p:spTgt spid="33"/>
                                        </p:tgtEl>
                                        <p:attrNameLst>
                                          <p:attrName>style.visibility</p:attrName>
                                        </p:attrNameLst>
                                      </p:cBhvr>
                                      <p:to>
                                        <p:strVal val="hidden"/>
                                      </p:to>
                                    </p:set>
                                  </p:childTnLst>
                                </p:cTn>
                              </p:par>
                              <p:par>
                                <p:cTn id="557" presetID="2" presetClass="exit" presetSubtype="2" fill="hold" grpId="3" nodeType="withEffect">
                                  <p:stCondLst>
                                    <p:cond delay="0"/>
                                  </p:stCondLst>
                                  <p:childTnLst>
                                    <p:anim calcmode="lin" valueType="num">
                                      <p:cBhvr additive="base">
                                        <p:cTn id="558" dur="3000"/>
                                        <p:tgtEl>
                                          <p:spTgt spid="34"/>
                                        </p:tgtEl>
                                        <p:attrNameLst>
                                          <p:attrName>ppt_x</p:attrName>
                                        </p:attrNameLst>
                                      </p:cBhvr>
                                      <p:tavLst>
                                        <p:tav tm="0">
                                          <p:val>
                                            <p:strVal val="ppt_x"/>
                                          </p:val>
                                        </p:tav>
                                        <p:tav tm="100000">
                                          <p:val>
                                            <p:strVal val="1+ppt_w/2"/>
                                          </p:val>
                                        </p:tav>
                                      </p:tavLst>
                                    </p:anim>
                                    <p:anim calcmode="lin" valueType="num">
                                      <p:cBhvr additive="base">
                                        <p:cTn id="559" dur="3000"/>
                                        <p:tgtEl>
                                          <p:spTgt spid="34"/>
                                        </p:tgtEl>
                                        <p:attrNameLst>
                                          <p:attrName>ppt_y</p:attrName>
                                        </p:attrNameLst>
                                      </p:cBhvr>
                                      <p:tavLst>
                                        <p:tav tm="0">
                                          <p:val>
                                            <p:strVal val="ppt_y"/>
                                          </p:val>
                                        </p:tav>
                                        <p:tav tm="100000">
                                          <p:val>
                                            <p:strVal val="ppt_y"/>
                                          </p:val>
                                        </p:tav>
                                      </p:tavLst>
                                    </p:anim>
                                    <p:set>
                                      <p:cBhvr>
                                        <p:cTn id="560" dur="1" fill="hold">
                                          <p:stCondLst>
                                            <p:cond delay="2999"/>
                                          </p:stCondLst>
                                        </p:cTn>
                                        <p:tgtEl>
                                          <p:spTgt spid="34"/>
                                        </p:tgtEl>
                                        <p:attrNameLst>
                                          <p:attrName>style.visibility</p:attrName>
                                        </p:attrNameLst>
                                      </p:cBhvr>
                                      <p:to>
                                        <p:strVal val="hidden"/>
                                      </p:to>
                                    </p:set>
                                  </p:childTnLst>
                                </p:cTn>
                              </p:par>
                              <p:par>
                                <p:cTn id="561" presetID="2" presetClass="exit" presetSubtype="2" fill="hold" grpId="3" nodeType="withEffect">
                                  <p:stCondLst>
                                    <p:cond delay="0"/>
                                  </p:stCondLst>
                                  <p:childTnLst>
                                    <p:anim calcmode="lin" valueType="num">
                                      <p:cBhvr additive="base">
                                        <p:cTn id="562" dur="3000"/>
                                        <p:tgtEl>
                                          <p:spTgt spid="35"/>
                                        </p:tgtEl>
                                        <p:attrNameLst>
                                          <p:attrName>ppt_x</p:attrName>
                                        </p:attrNameLst>
                                      </p:cBhvr>
                                      <p:tavLst>
                                        <p:tav tm="0">
                                          <p:val>
                                            <p:strVal val="ppt_x"/>
                                          </p:val>
                                        </p:tav>
                                        <p:tav tm="100000">
                                          <p:val>
                                            <p:strVal val="1+ppt_w/2"/>
                                          </p:val>
                                        </p:tav>
                                      </p:tavLst>
                                    </p:anim>
                                    <p:anim calcmode="lin" valueType="num">
                                      <p:cBhvr additive="base">
                                        <p:cTn id="563" dur="3000"/>
                                        <p:tgtEl>
                                          <p:spTgt spid="35"/>
                                        </p:tgtEl>
                                        <p:attrNameLst>
                                          <p:attrName>ppt_y</p:attrName>
                                        </p:attrNameLst>
                                      </p:cBhvr>
                                      <p:tavLst>
                                        <p:tav tm="0">
                                          <p:val>
                                            <p:strVal val="ppt_y"/>
                                          </p:val>
                                        </p:tav>
                                        <p:tav tm="100000">
                                          <p:val>
                                            <p:strVal val="ppt_y"/>
                                          </p:val>
                                        </p:tav>
                                      </p:tavLst>
                                    </p:anim>
                                    <p:set>
                                      <p:cBhvr>
                                        <p:cTn id="564" dur="1" fill="hold">
                                          <p:stCondLst>
                                            <p:cond delay="2999"/>
                                          </p:stCondLst>
                                        </p:cTn>
                                        <p:tgtEl>
                                          <p:spTgt spid="35"/>
                                        </p:tgtEl>
                                        <p:attrNameLst>
                                          <p:attrName>style.visibility</p:attrName>
                                        </p:attrNameLst>
                                      </p:cBhvr>
                                      <p:to>
                                        <p:strVal val="hidden"/>
                                      </p:to>
                                    </p:set>
                                  </p:childTnLst>
                                </p:cTn>
                              </p:par>
                              <p:par>
                                <p:cTn id="565" presetID="2" presetClass="exit" presetSubtype="2" fill="hold" grpId="3" nodeType="withEffect">
                                  <p:stCondLst>
                                    <p:cond delay="0"/>
                                  </p:stCondLst>
                                  <p:childTnLst>
                                    <p:anim calcmode="lin" valueType="num">
                                      <p:cBhvr additive="base">
                                        <p:cTn id="566" dur="3000"/>
                                        <p:tgtEl>
                                          <p:spTgt spid="36"/>
                                        </p:tgtEl>
                                        <p:attrNameLst>
                                          <p:attrName>ppt_x</p:attrName>
                                        </p:attrNameLst>
                                      </p:cBhvr>
                                      <p:tavLst>
                                        <p:tav tm="0">
                                          <p:val>
                                            <p:strVal val="ppt_x"/>
                                          </p:val>
                                        </p:tav>
                                        <p:tav tm="100000">
                                          <p:val>
                                            <p:strVal val="1+ppt_w/2"/>
                                          </p:val>
                                        </p:tav>
                                      </p:tavLst>
                                    </p:anim>
                                    <p:anim calcmode="lin" valueType="num">
                                      <p:cBhvr additive="base">
                                        <p:cTn id="567" dur="3000"/>
                                        <p:tgtEl>
                                          <p:spTgt spid="36"/>
                                        </p:tgtEl>
                                        <p:attrNameLst>
                                          <p:attrName>ppt_y</p:attrName>
                                        </p:attrNameLst>
                                      </p:cBhvr>
                                      <p:tavLst>
                                        <p:tav tm="0">
                                          <p:val>
                                            <p:strVal val="ppt_y"/>
                                          </p:val>
                                        </p:tav>
                                        <p:tav tm="100000">
                                          <p:val>
                                            <p:strVal val="ppt_y"/>
                                          </p:val>
                                        </p:tav>
                                      </p:tavLst>
                                    </p:anim>
                                    <p:set>
                                      <p:cBhvr>
                                        <p:cTn id="568" dur="1" fill="hold">
                                          <p:stCondLst>
                                            <p:cond delay="2999"/>
                                          </p:stCondLst>
                                        </p:cTn>
                                        <p:tgtEl>
                                          <p:spTgt spid="36"/>
                                        </p:tgtEl>
                                        <p:attrNameLst>
                                          <p:attrName>style.visibility</p:attrName>
                                        </p:attrNameLst>
                                      </p:cBhvr>
                                      <p:to>
                                        <p:strVal val="hidden"/>
                                      </p:to>
                                    </p:set>
                                  </p:childTnLst>
                                </p:cTn>
                              </p:par>
                              <p:par>
                                <p:cTn id="569" presetID="2" presetClass="exit" presetSubtype="2" fill="hold" grpId="3" nodeType="withEffect">
                                  <p:stCondLst>
                                    <p:cond delay="0"/>
                                  </p:stCondLst>
                                  <p:childTnLst>
                                    <p:anim calcmode="lin" valueType="num">
                                      <p:cBhvr additive="base">
                                        <p:cTn id="570" dur="3000"/>
                                        <p:tgtEl>
                                          <p:spTgt spid="37"/>
                                        </p:tgtEl>
                                        <p:attrNameLst>
                                          <p:attrName>ppt_x</p:attrName>
                                        </p:attrNameLst>
                                      </p:cBhvr>
                                      <p:tavLst>
                                        <p:tav tm="0">
                                          <p:val>
                                            <p:strVal val="ppt_x"/>
                                          </p:val>
                                        </p:tav>
                                        <p:tav tm="100000">
                                          <p:val>
                                            <p:strVal val="1+ppt_w/2"/>
                                          </p:val>
                                        </p:tav>
                                      </p:tavLst>
                                    </p:anim>
                                    <p:anim calcmode="lin" valueType="num">
                                      <p:cBhvr additive="base">
                                        <p:cTn id="571" dur="3000"/>
                                        <p:tgtEl>
                                          <p:spTgt spid="37"/>
                                        </p:tgtEl>
                                        <p:attrNameLst>
                                          <p:attrName>ppt_y</p:attrName>
                                        </p:attrNameLst>
                                      </p:cBhvr>
                                      <p:tavLst>
                                        <p:tav tm="0">
                                          <p:val>
                                            <p:strVal val="ppt_y"/>
                                          </p:val>
                                        </p:tav>
                                        <p:tav tm="100000">
                                          <p:val>
                                            <p:strVal val="ppt_y"/>
                                          </p:val>
                                        </p:tav>
                                      </p:tavLst>
                                    </p:anim>
                                    <p:set>
                                      <p:cBhvr>
                                        <p:cTn id="572" dur="1" fill="hold">
                                          <p:stCondLst>
                                            <p:cond delay="2999"/>
                                          </p:stCondLst>
                                        </p:cTn>
                                        <p:tgtEl>
                                          <p:spTgt spid="37"/>
                                        </p:tgtEl>
                                        <p:attrNameLst>
                                          <p:attrName>style.visibility</p:attrName>
                                        </p:attrNameLst>
                                      </p:cBhvr>
                                      <p:to>
                                        <p:strVal val="hidden"/>
                                      </p:to>
                                    </p:set>
                                  </p:childTnLst>
                                </p:cTn>
                              </p:par>
                              <p:par>
                                <p:cTn id="573" presetID="2" presetClass="exit" presetSubtype="2" fill="hold" grpId="3" nodeType="withEffect">
                                  <p:stCondLst>
                                    <p:cond delay="0"/>
                                  </p:stCondLst>
                                  <p:childTnLst>
                                    <p:anim calcmode="lin" valueType="num">
                                      <p:cBhvr additive="base">
                                        <p:cTn id="574" dur="3000"/>
                                        <p:tgtEl>
                                          <p:spTgt spid="38"/>
                                        </p:tgtEl>
                                        <p:attrNameLst>
                                          <p:attrName>ppt_x</p:attrName>
                                        </p:attrNameLst>
                                      </p:cBhvr>
                                      <p:tavLst>
                                        <p:tav tm="0">
                                          <p:val>
                                            <p:strVal val="ppt_x"/>
                                          </p:val>
                                        </p:tav>
                                        <p:tav tm="100000">
                                          <p:val>
                                            <p:strVal val="1+ppt_w/2"/>
                                          </p:val>
                                        </p:tav>
                                      </p:tavLst>
                                    </p:anim>
                                    <p:anim calcmode="lin" valueType="num">
                                      <p:cBhvr additive="base">
                                        <p:cTn id="575" dur="3000"/>
                                        <p:tgtEl>
                                          <p:spTgt spid="38"/>
                                        </p:tgtEl>
                                        <p:attrNameLst>
                                          <p:attrName>ppt_y</p:attrName>
                                        </p:attrNameLst>
                                      </p:cBhvr>
                                      <p:tavLst>
                                        <p:tav tm="0">
                                          <p:val>
                                            <p:strVal val="ppt_y"/>
                                          </p:val>
                                        </p:tav>
                                        <p:tav tm="100000">
                                          <p:val>
                                            <p:strVal val="ppt_y"/>
                                          </p:val>
                                        </p:tav>
                                      </p:tavLst>
                                    </p:anim>
                                    <p:set>
                                      <p:cBhvr>
                                        <p:cTn id="576" dur="1" fill="hold">
                                          <p:stCondLst>
                                            <p:cond delay="2999"/>
                                          </p:stCondLst>
                                        </p:cTn>
                                        <p:tgtEl>
                                          <p:spTgt spid="38"/>
                                        </p:tgtEl>
                                        <p:attrNameLst>
                                          <p:attrName>style.visibility</p:attrName>
                                        </p:attrNameLst>
                                      </p:cBhvr>
                                      <p:to>
                                        <p:strVal val="hidden"/>
                                      </p:to>
                                    </p:set>
                                  </p:childTnLst>
                                </p:cTn>
                              </p:par>
                              <p:par>
                                <p:cTn id="577" presetID="2" presetClass="exit" presetSubtype="2" fill="hold" grpId="3" nodeType="withEffect">
                                  <p:stCondLst>
                                    <p:cond delay="0"/>
                                  </p:stCondLst>
                                  <p:childTnLst>
                                    <p:anim calcmode="lin" valueType="num">
                                      <p:cBhvr additive="base">
                                        <p:cTn id="578" dur="3000"/>
                                        <p:tgtEl>
                                          <p:spTgt spid="39"/>
                                        </p:tgtEl>
                                        <p:attrNameLst>
                                          <p:attrName>ppt_x</p:attrName>
                                        </p:attrNameLst>
                                      </p:cBhvr>
                                      <p:tavLst>
                                        <p:tav tm="0">
                                          <p:val>
                                            <p:strVal val="ppt_x"/>
                                          </p:val>
                                        </p:tav>
                                        <p:tav tm="100000">
                                          <p:val>
                                            <p:strVal val="1+ppt_w/2"/>
                                          </p:val>
                                        </p:tav>
                                      </p:tavLst>
                                    </p:anim>
                                    <p:anim calcmode="lin" valueType="num">
                                      <p:cBhvr additive="base">
                                        <p:cTn id="579" dur="3000"/>
                                        <p:tgtEl>
                                          <p:spTgt spid="39"/>
                                        </p:tgtEl>
                                        <p:attrNameLst>
                                          <p:attrName>ppt_y</p:attrName>
                                        </p:attrNameLst>
                                      </p:cBhvr>
                                      <p:tavLst>
                                        <p:tav tm="0">
                                          <p:val>
                                            <p:strVal val="ppt_y"/>
                                          </p:val>
                                        </p:tav>
                                        <p:tav tm="100000">
                                          <p:val>
                                            <p:strVal val="ppt_y"/>
                                          </p:val>
                                        </p:tav>
                                      </p:tavLst>
                                    </p:anim>
                                    <p:set>
                                      <p:cBhvr>
                                        <p:cTn id="580" dur="1" fill="hold">
                                          <p:stCondLst>
                                            <p:cond delay="2999"/>
                                          </p:stCondLst>
                                        </p:cTn>
                                        <p:tgtEl>
                                          <p:spTgt spid="39"/>
                                        </p:tgtEl>
                                        <p:attrNameLst>
                                          <p:attrName>style.visibility</p:attrName>
                                        </p:attrNameLst>
                                      </p:cBhvr>
                                      <p:to>
                                        <p:strVal val="hidden"/>
                                      </p:to>
                                    </p:set>
                                  </p:childTnLst>
                                </p:cTn>
                              </p:par>
                              <p:par>
                                <p:cTn id="581" presetID="2" presetClass="exit" presetSubtype="2" fill="hold" grpId="3" nodeType="withEffect">
                                  <p:stCondLst>
                                    <p:cond delay="0"/>
                                  </p:stCondLst>
                                  <p:childTnLst>
                                    <p:anim calcmode="lin" valueType="num">
                                      <p:cBhvr additive="base">
                                        <p:cTn id="582" dur="3000"/>
                                        <p:tgtEl>
                                          <p:spTgt spid="40"/>
                                        </p:tgtEl>
                                        <p:attrNameLst>
                                          <p:attrName>ppt_x</p:attrName>
                                        </p:attrNameLst>
                                      </p:cBhvr>
                                      <p:tavLst>
                                        <p:tav tm="0">
                                          <p:val>
                                            <p:strVal val="ppt_x"/>
                                          </p:val>
                                        </p:tav>
                                        <p:tav tm="100000">
                                          <p:val>
                                            <p:strVal val="1+ppt_w/2"/>
                                          </p:val>
                                        </p:tav>
                                      </p:tavLst>
                                    </p:anim>
                                    <p:anim calcmode="lin" valueType="num">
                                      <p:cBhvr additive="base">
                                        <p:cTn id="583" dur="3000"/>
                                        <p:tgtEl>
                                          <p:spTgt spid="40"/>
                                        </p:tgtEl>
                                        <p:attrNameLst>
                                          <p:attrName>ppt_y</p:attrName>
                                        </p:attrNameLst>
                                      </p:cBhvr>
                                      <p:tavLst>
                                        <p:tav tm="0">
                                          <p:val>
                                            <p:strVal val="ppt_y"/>
                                          </p:val>
                                        </p:tav>
                                        <p:tav tm="100000">
                                          <p:val>
                                            <p:strVal val="ppt_y"/>
                                          </p:val>
                                        </p:tav>
                                      </p:tavLst>
                                    </p:anim>
                                    <p:set>
                                      <p:cBhvr>
                                        <p:cTn id="584" dur="1" fill="hold">
                                          <p:stCondLst>
                                            <p:cond delay="2999"/>
                                          </p:stCondLst>
                                        </p:cTn>
                                        <p:tgtEl>
                                          <p:spTgt spid="40"/>
                                        </p:tgtEl>
                                        <p:attrNameLst>
                                          <p:attrName>style.visibility</p:attrName>
                                        </p:attrNameLst>
                                      </p:cBhvr>
                                      <p:to>
                                        <p:strVal val="hidden"/>
                                      </p:to>
                                    </p:set>
                                  </p:childTnLst>
                                </p:cTn>
                              </p:par>
                              <p:par>
                                <p:cTn id="585" presetID="2" presetClass="exit" presetSubtype="2" fill="hold" grpId="3" nodeType="withEffect">
                                  <p:stCondLst>
                                    <p:cond delay="0"/>
                                  </p:stCondLst>
                                  <p:childTnLst>
                                    <p:anim calcmode="lin" valueType="num">
                                      <p:cBhvr additive="base">
                                        <p:cTn id="586" dur="3000"/>
                                        <p:tgtEl>
                                          <p:spTgt spid="41"/>
                                        </p:tgtEl>
                                        <p:attrNameLst>
                                          <p:attrName>ppt_x</p:attrName>
                                        </p:attrNameLst>
                                      </p:cBhvr>
                                      <p:tavLst>
                                        <p:tav tm="0">
                                          <p:val>
                                            <p:strVal val="ppt_x"/>
                                          </p:val>
                                        </p:tav>
                                        <p:tav tm="100000">
                                          <p:val>
                                            <p:strVal val="1+ppt_w/2"/>
                                          </p:val>
                                        </p:tav>
                                      </p:tavLst>
                                    </p:anim>
                                    <p:anim calcmode="lin" valueType="num">
                                      <p:cBhvr additive="base">
                                        <p:cTn id="587" dur="3000"/>
                                        <p:tgtEl>
                                          <p:spTgt spid="41"/>
                                        </p:tgtEl>
                                        <p:attrNameLst>
                                          <p:attrName>ppt_y</p:attrName>
                                        </p:attrNameLst>
                                      </p:cBhvr>
                                      <p:tavLst>
                                        <p:tav tm="0">
                                          <p:val>
                                            <p:strVal val="ppt_y"/>
                                          </p:val>
                                        </p:tav>
                                        <p:tav tm="100000">
                                          <p:val>
                                            <p:strVal val="ppt_y"/>
                                          </p:val>
                                        </p:tav>
                                      </p:tavLst>
                                    </p:anim>
                                    <p:set>
                                      <p:cBhvr>
                                        <p:cTn id="588" dur="1" fill="hold">
                                          <p:stCondLst>
                                            <p:cond delay="2999"/>
                                          </p:stCondLst>
                                        </p:cTn>
                                        <p:tgtEl>
                                          <p:spTgt spid="41"/>
                                        </p:tgtEl>
                                        <p:attrNameLst>
                                          <p:attrName>style.visibility</p:attrName>
                                        </p:attrNameLst>
                                      </p:cBhvr>
                                      <p:to>
                                        <p:strVal val="hidden"/>
                                      </p:to>
                                    </p:set>
                                  </p:childTnLst>
                                </p:cTn>
                              </p:par>
                              <p:par>
                                <p:cTn id="589" presetID="2" presetClass="exit" presetSubtype="2" fill="hold" grpId="3" nodeType="withEffect">
                                  <p:stCondLst>
                                    <p:cond delay="0"/>
                                  </p:stCondLst>
                                  <p:childTnLst>
                                    <p:anim calcmode="lin" valueType="num">
                                      <p:cBhvr additive="base">
                                        <p:cTn id="590" dur="3000"/>
                                        <p:tgtEl>
                                          <p:spTgt spid="42"/>
                                        </p:tgtEl>
                                        <p:attrNameLst>
                                          <p:attrName>ppt_x</p:attrName>
                                        </p:attrNameLst>
                                      </p:cBhvr>
                                      <p:tavLst>
                                        <p:tav tm="0">
                                          <p:val>
                                            <p:strVal val="ppt_x"/>
                                          </p:val>
                                        </p:tav>
                                        <p:tav tm="100000">
                                          <p:val>
                                            <p:strVal val="1+ppt_w/2"/>
                                          </p:val>
                                        </p:tav>
                                      </p:tavLst>
                                    </p:anim>
                                    <p:anim calcmode="lin" valueType="num">
                                      <p:cBhvr additive="base">
                                        <p:cTn id="591" dur="3000"/>
                                        <p:tgtEl>
                                          <p:spTgt spid="42"/>
                                        </p:tgtEl>
                                        <p:attrNameLst>
                                          <p:attrName>ppt_y</p:attrName>
                                        </p:attrNameLst>
                                      </p:cBhvr>
                                      <p:tavLst>
                                        <p:tav tm="0">
                                          <p:val>
                                            <p:strVal val="ppt_y"/>
                                          </p:val>
                                        </p:tav>
                                        <p:tav tm="100000">
                                          <p:val>
                                            <p:strVal val="ppt_y"/>
                                          </p:val>
                                        </p:tav>
                                      </p:tavLst>
                                    </p:anim>
                                    <p:set>
                                      <p:cBhvr>
                                        <p:cTn id="592" dur="1" fill="hold">
                                          <p:stCondLst>
                                            <p:cond delay="2999"/>
                                          </p:stCondLst>
                                        </p:cTn>
                                        <p:tgtEl>
                                          <p:spTgt spid="42"/>
                                        </p:tgtEl>
                                        <p:attrNameLst>
                                          <p:attrName>style.visibility</p:attrName>
                                        </p:attrNameLst>
                                      </p:cBhvr>
                                      <p:to>
                                        <p:strVal val="hidden"/>
                                      </p:to>
                                    </p:set>
                                  </p:childTnLst>
                                </p:cTn>
                              </p:par>
                              <p:par>
                                <p:cTn id="593" presetID="2" presetClass="exit" presetSubtype="2" fill="hold" grpId="3" nodeType="withEffect">
                                  <p:stCondLst>
                                    <p:cond delay="0"/>
                                  </p:stCondLst>
                                  <p:childTnLst>
                                    <p:anim calcmode="lin" valueType="num">
                                      <p:cBhvr additive="base">
                                        <p:cTn id="594" dur="3000"/>
                                        <p:tgtEl>
                                          <p:spTgt spid="43"/>
                                        </p:tgtEl>
                                        <p:attrNameLst>
                                          <p:attrName>ppt_x</p:attrName>
                                        </p:attrNameLst>
                                      </p:cBhvr>
                                      <p:tavLst>
                                        <p:tav tm="0">
                                          <p:val>
                                            <p:strVal val="ppt_x"/>
                                          </p:val>
                                        </p:tav>
                                        <p:tav tm="100000">
                                          <p:val>
                                            <p:strVal val="1+ppt_w/2"/>
                                          </p:val>
                                        </p:tav>
                                      </p:tavLst>
                                    </p:anim>
                                    <p:anim calcmode="lin" valueType="num">
                                      <p:cBhvr additive="base">
                                        <p:cTn id="595" dur="3000"/>
                                        <p:tgtEl>
                                          <p:spTgt spid="43"/>
                                        </p:tgtEl>
                                        <p:attrNameLst>
                                          <p:attrName>ppt_y</p:attrName>
                                        </p:attrNameLst>
                                      </p:cBhvr>
                                      <p:tavLst>
                                        <p:tav tm="0">
                                          <p:val>
                                            <p:strVal val="ppt_y"/>
                                          </p:val>
                                        </p:tav>
                                        <p:tav tm="100000">
                                          <p:val>
                                            <p:strVal val="ppt_y"/>
                                          </p:val>
                                        </p:tav>
                                      </p:tavLst>
                                    </p:anim>
                                    <p:set>
                                      <p:cBhvr>
                                        <p:cTn id="596" dur="1" fill="hold">
                                          <p:stCondLst>
                                            <p:cond delay="2999"/>
                                          </p:stCondLst>
                                        </p:cTn>
                                        <p:tgtEl>
                                          <p:spTgt spid="43"/>
                                        </p:tgtEl>
                                        <p:attrNameLst>
                                          <p:attrName>style.visibility</p:attrName>
                                        </p:attrNameLst>
                                      </p:cBhvr>
                                      <p:to>
                                        <p:strVal val="hidden"/>
                                      </p:to>
                                    </p:set>
                                  </p:childTnLst>
                                </p:cTn>
                              </p:par>
                              <p:par>
                                <p:cTn id="597" presetID="2" presetClass="exit" presetSubtype="2" fill="hold" grpId="3" nodeType="withEffect">
                                  <p:stCondLst>
                                    <p:cond delay="0"/>
                                  </p:stCondLst>
                                  <p:childTnLst>
                                    <p:anim calcmode="lin" valueType="num">
                                      <p:cBhvr additive="base">
                                        <p:cTn id="598" dur="3000"/>
                                        <p:tgtEl>
                                          <p:spTgt spid="44"/>
                                        </p:tgtEl>
                                        <p:attrNameLst>
                                          <p:attrName>ppt_x</p:attrName>
                                        </p:attrNameLst>
                                      </p:cBhvr>
                                      <p:tavLst>
                                        <p:tav tm="0">
                                          <p:val>
                                            <p:strVal val="ppt_x"/>
                                          </p:val>
                                        </p:tav>
                                        <p:tav tm="100000">
                                          <p:val>
                                            <p:strVal val="1+ppt_w/2"/>
                                          </p:val>
                                        </p:tav>
                                      </p:tavLst>
                                    </p:anim>
                                    <p:anim calcmode="lin" valueType="num">
                                      <p:cBhvr additive="base">
                                        <p:cTn id="599" dur="3000"/>
                                        <p:tgtEl>
                                          <p:spTgt spid="44"/>
                                        </p:tgtEl>
                                        <p:attrNameLst>
                                          <p:attrName>ppt_y</p:attrName>
                                        </p:attrNameLst>
                                      </p:cBhvr>
                                      <p:tavLst>
                                        <p:tav tm="0">
                                          <p:val>
                                            <p:strVal val="ppt_y"/>
                                          </p:val>
                                        </p:tav>
                                        <p:tav tm="100000">
                                          <p:val>
                                            <p:strVal val="ppt_y"/>
                                          </p:val>
                                        </p:tav>
                                      </p:tavLst>
                                    </p:anim>
                                    <p:set>
                                      <p:cBhvr>
                                        <p:cTn id="600" dur="1" fill="hold">
                                          <p:stCondLst>
                                            <p:cond delay="2999"/>
                                          </p:stCondLst>
                                        </p:cTn>
                                        <p:tgtEl>
                                          <p:spTgt spid="44"/>
                                        </p:tgtEl>
                                        <p:attrNameLst>
                                          <p:attrName>style.visibility</p:attrName>
                                        </p:attrNameLst>
                                      </p:cBhvr>
                                      <p:to>
                                        <p:strVal val="hidden"/>
                                      </p:to>
                                    </p:set>
                                  </p:childTnLst>
                                </p:cTn>
                              </p:par>
                              <p:par>
                                <p:cTn id="601" presetID="2" presetClass="exit" presetSubtype="2" fill="hold" grpId="3" nodeType="withEffect">
                                  <p:stCondLst>
                                    <p:cond delay="0"/>
                                  </p:stCondLst>
                                  <p:childTnLst>
                                    <p:anim calcmode="lin" valueType="num">
                                      <p:cBhvr additive="base">
                                        <p:cTn id="602" dur="3000"/>
                                        <p:tgtEl>
                                          <p:spTgt spid="45"/>
                                        </p:tgtEl>
                                        <p:attrNameLst>
                                          <p:attrName>ppt_x</p:attrName>
                                        </p:attrNameLst>
                                      </p:cBhvr>
                                      <p:tavLst>
                                        <p:tav tm="0">
                                          <p:val>
                                            <p:strVal val="ppt_x"/>
                                          </p:val>
                                        </p:tav>
                                        <p:tav tm="100000">
                                          <p:val>
                                            <p:strVal val="1+ppt_w/2"/>
                                          </p:val>
                                        </p:tav>
                                      </p:tavLst>
                                    </p:anim>
                                    <p:anim calcmode="lin" valueType="num">
                                      <p:cBhvr additive="base">
                                        <p:cTn id="603" dur="3000"/>
                                        <p:tgtEl>
                                          <p:spTgt spid="45"/>
                                        </p:tgtEl>
                                        <p:attrNameLst>
                                          <p:attrName>ppt_y</p:attrName>
                                        </p:attrNameLst>
                                      </p:cBhvr>
                                      <p:tavLst>
                                        <p:tav tm="0">
                                          <p:val>
                                            <p:strVal val="ppt_y"/>
                                          </p:val>
                                        </p:tav>
                                        <p:tav tm="100000">
                                          <p:val>
                                            <p:strVal val="ppt_y"/>
                                          </p:val>
                                        </p:tav>
                                      </p:tavLst>
                                    </p:anim>
                                    <p:set>
                                      <p:cBhvr>
                                        <p:cTn id="604" dur="1" fill="hold">
                                          <p:stCondLst>
                                            <p:cond delay="2999"/>
                                          </p:stCondLst>
                                        </p:cTn>
                                        <p:tgtEl>
                                          <p:spTgt spid="45"/>
                                        </p:tgtEl>
                                        <p:attrNameLst>
                                          <p:attrName>style.visibility</p:attrName>
                                        </p:attrNameLst>
                                      </p:cBhvr>
                                      <p:to>
                                        <p:strVal val="hidden"/>
                                      </p:to>
                                    </p:set>
                                  </p:childTnLst>
                                </p:cTn>
                              </p:par>
                              <p:par>
                                <p:cTn id="605" presetID="2" presetClass="exit" presetSubtype="2" fill="hold" grpId="3" nodeType="withEffect">
                                  <p:stCondLst>
                                    <p:cond delay="0"/>
                                  </p:stCondLst>
                                  <p:childTnLst>
                                    <p:anim calcmode="lin" valueType="num">
                                      <p:cBhvr additive="base">
                                        <p:cTn id="606" dur="3000"/>
                                        <p:tgtEl>
                                          <p:spTgt spid="46"/>
                                        </p:tgtEl>
                                        <p:attrNameLst>
                                          <p:attrName>ppt_x</p:attrName>
                                        </p:attrNameLst>
                                      </p:cBhvr>
                                      <p:tavLst>
                                        <p:tav tm="0">
                                          <p:val>
                                            <p:strVal val="ppt_x"/>
                                          </p:val>
                                        </p:tav>
                                        <p:tav tm="100000">
                                          <p:val>
                                            <p:strVal val="1+ppt_w/2"/>
                                          </p:val>
                                        </p:tav>
                                      </p:tavLst>
                                    </p:anim>
                                    <p:anim calcmode="lin" valueType="num">
                                      <p:cBhvr additive="base">
                                        <p:cTn id="607" dur="3000"/>
                                        <p:tgtEl>
                                          <p:spTgt spid="46"/>
                                        </p:tgtEl>
                                        <p:attrNameLst>
                                          <p:attrName>ppt_y</p:attrName>
                                        </p:attrNameLst>
                                      </p:cBhvr>
                                      <p:tavLst>
                                        <p:tav tm="0">
                                          <p:val>
                                            <p:strVal val="ppt_y"/>
                                          </p:val>
                                        </p:tav>
                                        <p:tav tm="100000">
                                          <p:val>
                                            <p:strVal val="ppt_y"/>
                                          </p:val>
                                        </p:tav>
                                      </p:tavLst>
                                    </p:anim>
                                    <p:set>
                                      <p:cBhvr>
                                        <p:cTn id="608" dur="1" fill="hold">
                                          <p:stCondLst>
                                            <p:cond delay="2999"/>
                                          </p:stCondLst>
                                        </p:cTn>
                                        <p:tgtEl>
                                          <p:spTgt spid="46"/>
                                        </p:tgtEl>
                                        <p:attrNameLst>
                                          <p:attrName>style.visibility</p:attrName>
                                        </p:attrNameLst>
                                      </p:cBhvr>
                                      <p:to>
                                        <p:strVal val="hidden"/>
                                      </p:to>
                                    </p:set>
                                  </p:childTnLst>
                                </p:cTn>
                              </p:par>
                              <p:par>
                                <p:cTn id="609" presetID="2" presetClass="exit" presetSubtype="2" fill="hold" grpId="3" nodeType="withEffect">
                                  <p:stCondLst>
                                    <p:cond delay="0"/>
                                  </p:stCondLst>
                                  <p:childTnLst>
                                    <p:anim calcmode="lin" valueType="num">
                                      <p:cBhvr additive="base">
                                        <p:cTn id="610" dur="3000"/>
                                        <p:tgtEl>
                                          <p:spTgt spid="47"/>
                                        </p:tgtEl>
                                        <p:attrNameLst>
                                          <p:attrName>ppt_x</p:attrName>
                                        </p:attrNameLst>
                                      </p:cBhvr>
                                      <p:tavLst>
                                        <p:tav tm="0">
                                          <p:val>
                                            <p:strVal val="ppt_x"/>
                                          </p:val>
                                        </p:tav>
                                        <p:tav tm="100000">
                                          <p:val>
                                            <p:strVal val="1+ppt_w/2"/>
                                          </p:val>
                                        </p:tav>
                                      </p:tavLst>
                                    </p:anim>
                                    <p:anim calcmode="lin" valueType="num">
                                      <p:cBhvr additive="base">
                                        <p:cTn id="611" dur="3000"/>
                                        <p:tgtEl>
                                          <p:spTgt spid="47"/>
                                        </p:tgtEl>
                                        <p:attrNameLst>
                                          <p:attrName>ppt_y</p:attrName>
                                        </p:attrNameLst>
                                      </p:cBhvr>
                                      <p:tavLst>
                                        <p:tav tm="0">
                                          <p:val>
                                            <p:strVal val="ppt_y"/>
                                          </p:val>
                                        </p:tav>
                                        <p:tav tm="100000">
                                          <p:val>
                                            <p:strVal val="ppt_y"/>
                                          </p:val>
                                        </p:tav>
                                      </p:tavLst>
                                    </p:anim>
                                    <p:set>
                                      <p:cBhvr>
                                        <p:cTn id="612" dur="1" fill="hold">
                                          <p:stCondLst>
                                            <p:cond delay="2999"/>
                                          </p:stCondLst>
                                        </p:cTn>
                                        <p:tgtEl>
                                          <p:spTgt spid="47"/>
                                        </p:tgtEl>
                                        <p:attrNameLst>
                                          <p:attrName>style.visibility</p:attrName>
                                        </p:attrNameLst>
                                      </p:cBhvr>
                                      <p:to>
                                        <p:strVal val="hidden"/>
                                      </p:to>
                                    </p:set>
                                  </p:childTnLst>
                                </p:cTn>
                              </p:par>
                              <p:par>
                                <p:cTn id="613" presetID="2" presetClass="exit" presetSubtype="2" fill="hold" grpId="3" nodeType="withEffect">
                                  <p:stCondLst>
                                    <p:cond delay="0"/>
                                  </p:stCondLst>
                                  <p:childTnLst>
                                    <p:anim calcmode="lin" valueType="num">
                                      <p:cBhvr additive="base">
                                        <p:cTn id="614" dur="3000"/>
                                        <p:tgtEl>
                                          <p:spTgt spid="48"/>
                                        </p:tgtEl>
                                        <p:attrNameLst>
                                          <p:attrName>ppt_x</p:attrName>
                                        </p:attrNameLst>
                                      </p:cBhvr>
                                      <p:tavLst>
                                        <p:tav tm="0">
                                          <p:val>
                                            <p:strVal val="ppt_x"/>
                                          </p:val>
                                        </p:tav>
                                        <p:tav tm="100000">
                                          <p:val>
                                            <p:strVal val="1+ppt_w/2"/>
                                          </p:val>
                                        </p:tav>
                                      </p:tavLst>
                                    </p:anim>
                                    <p:anim calcmode="lin" valueType="num">
                                      <p:cBhvr additive="base">
                                        <p:cTn id="615" dur="3000"/>
                                        <p:tgtEl>
                                          <p:spTgt spid="48"/>
                                        </p:tgtEl>
                                        <p:attrNameLst>
                                          <p:attrName>ppt_y</p:attrName>
                                        </p:attrNameLst>
                                      </p:cBhvr>
                                      <p:tavLst>
                                        <p:tav tm="0">
                                          <p:val>
                                            <p:strVal val="ppt_y"/>
                                          </p:val>
                                        </p:tav>
                                        <p:tav tm="100000">
                                          <p:val>
                                            <p:strVal val="ppt_y"/>
                                          </p:val>
                                        </p:tav>
                                      </p:tavLst>
                                    </p:anim>
                                    <p:set>
                                      <p:cBhvr>
                                        <p:cTn id="616" dur="1" fill="hold">
                                          <p:stCondLst>
                                            <p:cond delay="2999"/>
                                          </p:stCondLst>
                                        </p:cTn>
                                        <p:tgtEl>
                                          <p:spTgt spid="48"/>
                                        </p:tgtEl>
                                        <p:attrNameLst>
                                          <p:attrName>style.visibility</p:attrName>
                                        </p:attrNameLst>
                                      </p:cBhvr>
                                      <p:to>
                                        <p:strVal val="hidden"/>
                                      </p:to>
                                    </p:set>
                                  </p:childTnLst>
                                </p:cTn>
                              </p:par>
                              <p:par>
                                <p:cTn id="617" presetID="2" presetClass="exit" presetSubtype="2" fill="hold" grpId="3" nodeType="withEffect">
                                  <p:stCondLst>
                                    <p:cond delay="0"/>
                                  </p:stCondLst>
                                  <p:childTnLst>
                                    <p:anim calcmode="lin" valueType="num">
                                      <p:cBhvr additive="base">
                                        <p:cTn id="618" dur="3000"/>
                                        <p:tgtEl>
                                          <p:spTgt spid="49"/>
                                        </p:tgtEl>
                                        <p:attrNameLst>
                                          <p:attrName>ppt_x</p:attrName>
                                        </p:attrNameLst>
                                      </p:cBhvr>
                                      <p:tavLst>
                                        <p:tav tm="0">
                                          <p:val>
                                            <p:strVal val="ppt_x"/>
                                          </p:val>
                                        </p:tav>
                                        <p:tav tm="100000">
                                          <p:val>
                                            <p:strVal val="1+ppt_w/2"/>
                                          </p:val>
                                        </p:tav>
                                      </p:tavLst>
                                    </p:anim>
                                    <p:anim calcmode="lin" valueType="num">
                                      <p:cBhvr additive="base">
                                        <p:cTn id="619" dur="3000"/>
                                        <p:tgtEl>
                                          <p:spTgt spid="49"/>
                                        </p:tgtEl>
                                        <p:attrNameLst>
                                          <p:attrName>ppt_y</p:attrName>
                                        </p:attrNameLst>
                                      </p:cBhvr>
                                      <p:tavLst>
                                        <p:tav tm="0">
                                          <p:val>
                                            <p:strVal val="ppt_y"/>
                                          </p:val>
                                        </p:tav>
                                        <p:tav tm="100000">
                                          <p:val>
                                            <p:strVal val="ppt_y"/>
                                          </p:val>
                                        </p:tav>
                                      </p:tavLst>
                                    </p:anim>
                                    <p:set>
                                      <p:cBhvr>
                                        <p:cTn id="620" dur="1" fill="hold">
                                          <p:stCondLst>
                                            <p:cond delay="2999"/>
                                          </p:stCondLst>
                                        </p:cTn>
                                        <p:tgtEl>
                                          <p:spTgt spid="49"/>
                                        </p:tgtEl>
                                        <p:attrNameLst>
                                          <p:attrName>style.visibility</p:attrName>
                                        </p:attrNameLst>
                                      </p:cBhvr>
                                      <p:to>
                                        <p:strVal val="hidden"/>
                                      </p:to>
                                    </p:set>
                                  </p:childTnLst>
                                </p:cTn>
                              </p:par>
                              <p:par>
                                <p:cTn id="621" presetID="2" presetClass="exit" presetSubtype="2" fill="hold" grpId="3" nodeType="withEffect">
                                  <p:stCondLst>
                                    <p:cond delay="0"/>
                                  </p:stCondLst>
                                  <p:childTnLst>
                                    <p:anim calcmode="lin" valueType="num">
                                      <p:cBhvr additive="base">
                                        <p:cTn id="622" dur="3000"/>
                                        <p:tgtEl>
                                          <p:spTgt spid="50"/>
                                        </p:tgtEl>
                                        <p:attrNameLst>
                                          <p:attrName>ppt_x</p:attrName>
                                        </p:attrNameLst>
                                      </p:cBhvr>
                                      <p:tavLst>
                                        <p:tav tm="0">
                                          <p:val>
                                            <p:strVal val="ppt_x"/>
                                          </p:val>
                                        </p:tav>
                                        <p:tav tm="100000">
                                          <p:val>
                                            <p:strVal val="1+ppt_w/2"/>
                                          </p:val>
                                        </p:tav>
                                      </p:tavLst>
                                    </p:anim>
                                    <p:anim calcmode="lin" valueType="num">
                                      <p:cBhvr additive="base">
                                        <p:cTn id="623" dur="3000"/>
                                        <p:tgtEl>
                                          <p:spTgt spid="50"/>
                                        </p:tgtEl>
                                        <p:attrNameLst>
                                          <p:attrName>ppt_y</p:attrName>
                                        </p:attrNameLst>
                                      </p:cBhvr>
                                      <p:tavLst>
                                        <p:tav tm="0">
                                          <p:val>
                                            <p:strVal val="ppt_y"/>
                                          </p:val>
                                        </p:tav>
                                        <p:tav tm="100000">
                                          <p:val>
                                            <p:strVal val="ppt_y"/>
                                          </p:val>
                                        </p:tav>
                                      </p:tavLst>
                                    </p:anim>
                                    <p:set>
                                      <p:cBhvr>
                                        <p:cTn id="624" dur="1" fill="hold">
                                          <p:stCondLst>
                                            <p:cond delay="2999"/>
                                          </p:stCondLst>
                                        </p:cTn>
                                        <p:tgtEl>
                                          <p:spTgt spid="50"/>
                                        </p:tgtEl>
                                        <p:attrNameLst>
                                          <p:attrName>style.visibility</p:attrName>
                                        </p:attrNameLst>
                                      </p:cBhvr>
                                      <p:to>
                                        <p:strVal val="hidden"/>
                                      </p:to>
                                    </p:set>
                                  </p:childTnLst>
                                </p:cTn>
                              </p:par>
                              <p:par>
                                <p:cTn id="625" presetID="2" presetClass="exit" presetSubtype="2" fill="hold" grpId="3" nodeType="withEffect">
                                  <p:stCondLst>
                                    <p:cond delay="0"/>
                                  </p:stCondLst>
                                  <p:childTnLst>
                                    <p:anim calcmode="lin" valueType="num">
                                      <p:cBhvr additive="base">
                                        <p:cTn id="626" dur="3000"/>
                                        <p:tgtEl>
                                          <p:spTgt spid="51"/>
                                        </p:tgtEl>
                                        <p:attrNameLst>
                                          <p:attrName>ppt_x</p:attrName>
                                        </p:attrNameLst>
                                      </p:cBhvr>
                                      <p:tavLst>
                                        <p:tav tm="0">
                                          <p:val>
                                            <p:strVal val="ppt_x"/>
                                          </p:val>
                                        </p:tav>
                                        <p:tav tm="100000">
                                          <p:val>
                                            <p:strVal val="1+ppt_w/2"/>
                                          </p:val>
                                        </p:tav>
                                      </p:tavLst>
                                    </p:anim>
                                    <p:anim calcmode="lin" valueType="num">
                                      <p:cBhvr additive="base">
                                        <p:cTn id="627" dur="3000"/>
                                        <p:tgtEl>
                                          <p:spTgt spid="51"/>
                                        </p:tgtEl>
                                        <p:attrNameLst>
                                          <p:attrName>ppt_y</p:attrName>
                                        </p:attrNameLst>
                                      </p:cBhvr>
                                      <p:tavLst>
                                        <p:tav tm="0">
                                          <p:val>
                                            <p:strVal val="ppt_y"/>
                                          </p:val>
                                        </p:tav>
                                        <p:tav tm="100000">
                                          <p:val>
                                            <p:strVal val="ppt_y"/>
                                          </p:val>
                                        </p:tav>
                                      </p:tavLst>
                                    </p:anim>
                                    <p:set>
                                      <p:cBhvr>
                                        <p:cTn id="628" dur="1" fill="hold">
                                          <p:stCondLst>
                                            <p:cond delay="2999"/>
                                          </p:stCondLst>
                                        </p:cTn>
                                        <p:tgtEl>
                                          <p:spTgt spid="51"/>
                                        </p:tgtEl>
                                        <p:attrNameLst>
                                          <p:attrName>style.visibility</p:attrName>
                                        </p:attrNameLst>
                                      </p:cBhvr>
                                      <p:to>
                                        <p:strVal val="hidden"/>
                                      </p:to>
                                    </p:set>
                                  </p:childTnLst>
                                </p:cTn>
                              </p:par>
                              <p:par>
                                <p:cTn id="629" presetID="2" presetClass="exit" presetSubtype="2" fill="hold" grpId="3" nodeType="withEffect">
                                  <p:stCondLst>
                                    <p:cond delay="0"/>
                                  </p:stCondLst>
                                  <p:childTnLst>
                                    <p:anim calcmode="lin" valueType="num">
                                      <p:cBhvr additive="base">
                                        <p:cTn id="630" dur="3000"/>
                                        <p:tgtEl>
                                          <p:spTgt spid="52"/>
                                        </p:tgtEl>
                                        <p:attrNameLst>
                                          <p:attrName>ppt_x</p:attrName>
                                        </p:attrNameLst>
                                      </p:cBhvr>
                                      <p:tavLst>
                                        <p:tav tm="0">
                                          <p:val>
                                            <p:strVal val="ppt_x"/>
                                          </p:val>
                                        </p:tav>
                                        <p:tav tm="100000">
                                          <p:val>
                                            <p:strVal val="1+ppt_w/2"/>
                                          </p:val>
                                        </p:tav>
                                      </p:tavLst>
                                    </p:anim>
                                    <p:anim calcmode="lin" valueType="num">
                                      <p:cBhvr additive="base">
                                        <p:cTn id="631" dur="3000"/>
                                        <p:tgtEl>
                                          <p:spTgt spid="52"/>
                                        </p:tgtEl>
                                        <p:attrNameLst>
                                          <p:attrName>ppt_y</p:attrName>
                                        </p:attrNameLst>
                                      </p:cBhvr>
                                      <p:tavLst>
                                        <p:tav tm="0">
                                          <p:val>
                                            <p:strVal val="ppt_y"/>
                                          </p:val>
                                        </p:tav>
                                        <p:tav tm="100000">
                                          <p:val>
                                            <p:strVal val="ppt_y"/>
                                          </p:val>
                                        </p:tav>
                                      </p:tavLst>
                                    </p:anim>
                                    <p:set>
                                      <p:cBhvr>
                                        <p:cTn id="632" dur="1" fill="hold">
                                          <p:stCondLst>
                                            <p:cond delay="2999"/>
                                          </p:stCondLst>
                                        </p:cTn>
                                        <p:tgtEl>
                                          <p:spTgt spid="52"/>
                                        </p:tgtEl>
                                        <p:attrNameLst>
                                          <p:attrName>style.visibility</p:attrName>
                                        </p:attrNameLst>
                                      </p:cBhvr>
                                      <p:to>
                                        <p:strVal val="hidden"/>
                                      </p:to>
                                    </p:set>
                                  </p:childTnLst>
                                </p:cTn>
                              </p:par>
                              <p:par>
                                <p:cTn id="633" presetID="23" presetClass="entr" presetSubtype="272" fill="hold" nodeType="withEffect">
                                  <p:stCondLst>
                                    <p:cond delay="0"/>
                                  </p:stCondLst>
                                  <p:childTnLst>
                                    <p:set>
                                      <p:cBhvr>
                                        <p:cTn id="634" dur="1" fill="hold">
                                          <p:stCondLst>
                                            <p:cond delay="0"/>
                                          </p:stCondLst>
                                        </p:cTn>
                                        <p:tgtEl>
                                          <p:spTgt spid="4"/>
                                        </p:tgtEl>
                                        <p:attrNameLst>
                                          <p:attrName>style.visibility</p:attrName>
                                        </p:attrNameLst>
                                      </p:cBhvr>
                                      <p:to>
                                        <p:strVal val="visible"/>
                                      </p:to>
                                    </p:set>
                                    <p:anim calcmode="lin" valueType="num">
                                      <p:cBhvr>
                                        <p:cTn id="635" dur="3000" fill="hold"/>
                                        <p:tgtEl>
                                          <p:spTgt spid="4"/>
                                        </p:tgtEl>
                                        <p:attrNameLst>
                                          <p:attrName>ppt_w</p:attrName>
                                        </p:attrNameLst>
                                      </p:cBhvr>
                                      <p:tavLst>
                                        <p:tav tm="0">
                                          <p:val>
                                            <p:strVal val="2/3*#ppt_w"/>
                                          </p:val>
                                        </p:tav>
                                        <p:tav tm="100000">
                                          <p:val>
                                            <p:strVal val="#ppt_w"/>
                                          </p:val>
                                        </p:tav>
                                      </p:tavLst>
                                    </p:anim>
                                    <p:anim calcmode="lin" valueType="num">
                                      <p:cBhvr>
                                        <p:cTn id="636" dur="3000" fill="hold"/>
                                        <p:tgtEl>
                                          <p:spTgt spid="4"/>
                                        </p:tgtEl>
                                        <p:attrNameLst>
                                          <p:attrName>ppt_h</p:attrName>
                                        </p:attrNameLst>
                                      </p:cBhvr>
                                      <p:tavLst>
                                        <p:tav tm="0">
                                          <p:val>
                                            <p:strVal val="2/3*#ppt_h"/>
                                          </p:val>
                                        </p:tav>
                                        <p:tav tm="100000">
                                          <p:val>
                                            <p:strVal val="#ppt_h"/>
                                          </p:val>
                                        </p:tav>
                                      </p:tavLst>
                                    </p:anim>
                                  </p:childTnLst>
                                </p:cTn>
                              </p:par>
                              <p:par>
                                <p:cTn id="637" presetID="16" presetClass="entr" presetSubtype="37" fill="hold" nodeType="withEffect">
                                  <p:stCondLst>
                                    <p:cond delay="0"/>
                                  </p:stCondLst>
                                  <p:childTnLst>
                                    <p:set>
                                      <p:cBhvr>
                                        <p:cTn id="638" dur="1" fill="hold">
                                          <p:stCondLst>
                                            <p:cond delay="0"/>
                                          </p:stCondLst>
                                        </p:cTn>
                                        <p:tgtEl>
                                          <p:spTgt spid="4"/>
                                        </p:tgtEl>
                                        <p:attrNameLst>
                                          <p:attrName>style.visibility</p:attrName>
                                        </p:attrNameLst>
                                      </p:cBhvr>
                                      <p:to>
                                        <p:strVal val="visible"/>
                                      </p:to>
                                    </p:set>
                                    <p:animEffect transition="in" filter="barn(outVertical)">
                                      <p:cBhvr>
                                        <p:cTn id="6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grayscl/>
              <a:lum bright="-30000"/>
            </a:blip>
            <a:srcRect/>
            <a:stretch>
              <a:fillRect/>
            </a:stretch>
          </a:blipFill>
          <a:scene3d>
            <a:camera prst="orthographicFront"/>
            <a:lightRig rig="threePt" dir="t"/>
          </a:scene3d>
          <a:sp3d>
            <a:bevelT prst="angle"/>
          </a:sp3d>
        </p:spPr>
        <p:txBody>
          <a:bodyPr/>
          <a:lstStyle/>
          <a:p>
            <a:endParaRPr lang="es-ES" dirty="0"/>
          </a:p>
        </p:txBody>
      </p:sp>
      <p:pic>
        <p:nvPicPr>
          <p:cNvPr id="4" name="3 Imagen" descr="b18bf502e9ec.jpg"/>
          <p:cNvPicPr>
            <a:picLocks noChangeAspect="1"/>
          </p:cNvPicPr>
          <p:nvPr/>
        </p:nvPicPr>
        <p:blipFill>
          <a:blip r:embed="rId3"/>
          <a:stretch>
            <a:fillRect/>
          </a:stretch>
        </p:blipFill>
        <p:spPr>
          <a:xfrm>
            <a:off x="1857356" y="0"/>
            <a:ext cx="5643602"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746173" y="6076560"/>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746173" y="5540315"/>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746173" y="5040249"/>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746173" y="4540183"/>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746173" y="4004859"/>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746173" y="3468614"/>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746173" y="2968548"/>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746173" y="2468482"/>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746172" y="1933156"/>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746172" y="1396911"/>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746172" y="896845"/>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746172" y="396779"/>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746172" y="-31824"/>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818535" y="6076561"/>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818535" y="5540316"/>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818535" y="5040250"/>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818535" y="4540184"/>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818535" y="4004860"/>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818535" y="3468615"/>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818535" y="2968549"/>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818535" y="2468483"/>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818534" y="1933157"/>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818534" y="1396912"/>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818534" y="896846"/>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818534" y="396780"/>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818534" y="-31823"/>
            <a:ext cx="749615" cy="813264"/>
          </a:xfrm>
          <a:prstGeom prst="chevron">
            <a:avLst>
              <a:gd name="adj" fmla="val 51548"/>
            </a:avLst>
          </a:prstGeom>
          <a:blipFill>
            <a:blip r:embed="rId4">
              <a:duotone>
                <a:prstClr val="black"/>
                <a:srgbClr val="FF0000">
                  <a:tint val="45000"/>
                  <a:satMod val="400000"/>
                </a:srgbClr>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572428"/>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6">
                  <a:tint val="45000"/>
                  <a:satMod val="400000"/>
                </a:schemeClr>
              </a:duotone>
              <a:lum bright="-30000"/>
            </a:blip>
            <a:stretch>
              <a:fillRect/>
            </a:stretch>
          </a:blipFill>
          <a:scene3d>
            <a:camera prst="orthographicFront"/>
            <a:lightRig rig="threePt" dir="t"/>
          </a:scene3d>
          <a:sp3d>
            <a:bevelT prst="angle"/>
          </a:sp3d>
        </p:spPr>
        <p:txBody>
          <a:bodyPr/>
          <a:lstStyle/>
          <a:p>
            <a:endParaRPr lang="es-ES" dirty="0"/>
          </a:p>
        </p:txBody>
      </p:sp>
      <p:pic>
        <p:nvPicPr>
          <p:cNvPr id="4" name="3 Imagen" descr="3259.jpg"/>
          <p:cNvPicPr>
            <a:picLocks noChangeAspect="1"/>
          </p:cNvPicPr>
          <p:nvPr/>
        </p:nvPicPr>
        <p:blipFill>
          <a:blip r:embed="rId3"/>
          <a:stretch>
            <a:fillRect/>
          </a:stretch>
        </p:blipFill>
        <p:spPr>
          <a:xfrm>
            <a:off x="0" y="0"/>
            <a:ext cx="9170789"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5400000">
            <a:off x="2928938" y="-1285896"/>
            <a:ext cx="3429000" cy="6000792"/>
          </a:xfrm>
          <a:prstGeom prst="chevron">
            <a:avLst>
              <a:gd name="adj" fmla="val 88665"/>
            </a:avLst>
          </a:prstGeom>
          <a:blipFill dpi="0" rotWithShape="1">
            <a:blip r:embed="rId4">
              <a:duotone>
                <a:schemeClr val="accent6">
                  <a:shade val="45000"/>
                  <a:satMod val="135000"/>
                </a:schemeClr>
                <a:prstClr val="white"/>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flipH="1">
            <a:off x="3000376" y="2214542"/>
            <a:ext cx="3286124" cy="6000792"/>
          </a:xfrm>
          <a:prstGeom prst="chevron">
            <a:avLst>
              <a:gd name="adj" fmla="val 88247"/>
            </a:avLst>
          </a:prstGeom>
          <a:blipFill dpi="0" rotWithShape="1">
            <a:blip r:embed="rId4">
              <a:duotone>
                <a:schemeClr val="accent6">
                  <a:shade val="45000"/>
                  <a:satMod val="135000"/>
                </a:schemeClr>
                <a:prstClr val="white"/>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268983" y="-1697379"/>
            <a:ext cx="2606034" cy="6000792"/>
          </a:xfrm>
          <a:prstGeom prst="chevron">
            <a:avLst>
              <a:gd name="adj" fmla="val 89998"/>
            </a:avLst>
          </a:prstGeom>
          <a:blipFill dpi="0" rotWithShape="1">
            <a:blip r:embed="rId4">
              <a:duotone>
                <a:schemeClr val="accent6">
                  <a:shade val="45000"/>
                  <a:satMod val="135000"/>
                </a:schemeClr>
                <a:prstClr val="white"/>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flipH="1">
            <a:off x="3357566" y="2571732"/>
            <a:ext cx="2571744" cy="6000792"/>
          </a:xfrm>
          <a:prstGeom prst="chevron">
            <a:avLst>
              <a:gd name="adj" fmla="val 88730"/>
            </a:avLst>
          </a:prstGeom>
          <a:blipFill dpi="0" rotWithShape="1">
            <a:blip r:embed="rId4">
              <a:duotone>
                <a:schemeClr val="accent6">
                  <a:shade val="45000"/>
                  <a:satMod val="135000"/>
                </a:schemeClr>
                <a:prstClr val="white"/>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577595" y="-2005991"/>
            <a:ext cx="1988810" cy="6000792"/>
          </a:xfrm>
          <a:prstGeom prst="chevron">
            <a:avLst>
              <a:gd name="adj" fmla="val 85998"/>
            </a:avLst>
          </a:prstGeom>
          <a:blipFill dpi="0" rotWithShape="1">
            <a:blip r:embed="rId4">
              <a:duotone>
                <a:schemeClr val="accent6">
                  <a:shade val="45000"/>
                  <a:satMod val="135000"/>
                </a:schemeClr>
                <a:prstClr val="white"/>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flipH="1">
            <a:off x="3679037" y="2893203"/>
            <a:ext cx="1928802" cy="6000792"/>
          </a:xfrm>
          <a:prstGeom prst="chevron">
            <a:avLst>
              <a:gd name="adj" fmla="val 83927"/>
            </a:avLst>
          </a:prstGeom>
          <a:blipFill dpi="0" rotWithShape="1">
            <a:blip r:embed="rId4">
              <a:duotone>
                <a:schemeClr val="accent6">
                  <a:shade val="45000"/>
                  <a:satMod val="135000"/>
                </a:schemeClr>
                <a:prstClr val="white"/>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3886207" y="-2314603"/>
            <a:ext cx="1371586" cy="6000792"/>
          </a:xfrm>
          <a:prstGeom prst="chevron">
            <a:avLst>
              <a:gd name="adj" fmla="val 81360"/>
            </a:avLst>
          </a:prstGeom>
          <a:blipFill dpi="0" rotWithShape="1">
            <a:blip r:embed="rId4">
              <a:duotone>
                <a:schemeClr val="accent6">
                  <a:shade val="45000"/>
                  <a:satMod val="135000"/>
                </a:schemeClr>
                <a:prstClr val="white"/>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flipH="1">
            <a:off x="4000508" y="3214674"/>
            <a:ext cx="1285860" cy="6000792"/>
          </a:xfrm>
          <a:prstGeom prst="chevron">
            <a:avLst>
              <a:gd name="adj" fmla="val 80291"/>
            </a:avLst>
          </a:prstGeom>
          <a:blipFill dpi="0" rotWithShape="1">
            <a:blip r:embed="rId4">
              <a:duotone>
                <a:schemeClr val="accent6">
                  <a:shade val="45000"/>
                  <a:satMod val="135000"/>
                </a:schemeClr>
                <a:prstClr val="white"/>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2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plus(in)">
                                      <p:cBhvr>
                                        <p:cTn id="16" dur="2000"/>
                                        <p:tgtEl>
                                          <p:spTgt spid="9"/>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plus(in)">
                                      <p:cBhvr>
                                        <p:cTn id="19" dur="2000"/>
                                        <p:tgtEl>
                                          <p:spTgt spid="11"/>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plus(in)">
                                      <p:cBhvr>
                                        <p:cTn id="22" dur="2000"/>
                                        <p:tgtEl>
                                          <p:spTgt spid="6"/>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plus(in)">
                                      <p:cBhvr>
                                        <p:cTn id="28" dur="2000"/>
                                        <p:tgtEl>
                                          <p:spTgt spid="10"/>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2000"/>
                                        <p:tgtEl>
                                          <p:spTgt spid="12"/>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2000" fill="hold"/>
                                        <p:tgtEl>
                                          <p:spTgt spid="5"/>
                                        </p:tgtEl>
                                        <p:attrNameLst>
                                          <p:attrName>ppt_x</p:attrName>
                                        </p:attrNameLst>
                                      </p:cBhvr>
                                      <p:tavLst>
                                        <p:tav tm="0">
                                          <p:val>
                                            <p:strVal val="#ppt_x"/>
                                          </p:val>
                                        </p:tav>
                                        <p:tav tm="100000">
                                          <p:val>
                                            <p:strVal val="#ppt_x"/>
                                          </p:val>
                                        </p:tav>
                                      </p:tavLst>
                                    </p:anim>
                                    <p:anim calcmode="lin" valueType="num">
                                      <p:cBhvr additive="base">
                                        <p:cTn id="35" dur="2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4"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ppt_x"/>
                                          </p:val>
                                        </p:tav>
                                        <p:tav tm="100000">
                                          <p:val>
                                            <p:strVal val="#ppt_x"/>
                                          </p:val>
                                        </p:tav>
                                      </p:tavLst>
                                    </p:anim>
                                    <p:anim calcmode="lin" valueType="num">
                                      <p:cBhvr additive="base">
                                        <p:cTn id="39" dur="2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4"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000" fill="hold"/>
                                        <p:tgtEl>
                                          <p:spTgt spid="9"/>
                                        </p:tgtEl>
                                        <p:attrNameLst>
                                          <p:attrName>ppt_x</p:attrName>
                                        </p:attrNameLst>
                                      </p:cBhvr>
                                      <p:tavLst>
                                        <p:tav tm="0">
                                          <p:val>
                                            <p:strVal val="#ppt_x"/>
                                          </p:val>
                                        </p:tav>
                                        <p:tav tm="100000">
                                          <p:val>
                                            <p:strVal val="#ppt_x"/>
                                          </p:val>
                                        </p:tav>
                                      </p:tavLst>
                                    </p:anim>
                                    <p:anim calcmode="lin" valueType="num">
                                      <p:cBhvr additive="base">
                                        <p:cTn id="43" dur="2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4"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ppt_x"/>
                                          </p:val>
                                        </p:tav>
                                        <p:tav tm="100000">
                                          <p:val>
                                            <p:strVal val="#ppt_x"/>
                                          </p:val>
                                        </p:tav>
                                      </p:tavLst>
                                    </p:anim>
                                    <p:anim calcmode="lin" valueType="num">
                                      <p:cBhvr additive="base">
                                        <p:cTn id="47" dur="2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2000" fill="hold"/>
                                        <p:tgtEl>
                                          <p:spTgt spid="6"/>
                                        </p:tgtEl>
                                        <p:attrNameLst>
                                          <p:attrName>ppt_x</p:attrName>
                                        </p:attrNameLst>
                                      </p:cBhvr>
                                      <p:tavLst>
                                        <p:tav tm="0">
                                          <p:val>
                                            <p:strVal val="#ppt_x"/>
                                          </p:val>
                                        </p:tav>
                                        <p:tav tm="100000">
                                          <p:val>
                                            <p:strVal val="#ppt_x"/>
                                          </p:val>
                                        </p:tav>
                                      </p:tavLst>
                                    </p:anim>
                                    <p:anim calcmode="lin" valueType="num">
                                      <p:cBhvr additive="base">
                                        <p:cTn id="51" dur="2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2000" fill="hold"/>
                                        <p:tgtEl>
                                          <p:spTgt spid="8"/>
                                        </p:tgtEl>
                                        <p:attrNameLst>
                                          <p:attrName>ppt_x</p:attrName>
                                        </p:attrNameLst>
                                      </p:cBhvr>
                                      <p:tavLst>
                                        <p:tav tm="0">
                                          <p:val>
                                            <p:strVal val="#ppt_x"/>
                                          </p:val>
                                        </p:tav>
                                        <p:tav tm="100000">
                                          <p:val>
                                            <p:strVal val="#ppt_x"/>
                                          </p:val>
                                        </p:tav>
                                      </p:tavLst>
                                    </p:anim>
                                    <p:anim calcmode="lin" valueType="num">
                                      <p:cBhvr additive="base">
                                        <p:cTn id="55" dur="2000" fill="hold"/>
                                        <p:tgtEl>
                                          <p:spTgt spid="8"/>
                                        </p:tgtEl>
                                        <p:attrNameLst>
                                          <p:attrName>ppt_y</p:attrName>
                                        </p:attrNameLst>
                                      </p:cBhvr>
                                      <p:tavLst>
                                        <p:tav tm="0">
                                          <p:val>
                                            <p:strVal val="0-#ppt_h/2"/>
                                          </p:val>
                                        </p:tav>
                                        <p:tav tm="100000">
                                          <p:val>
                                            <p:strVal val="#ppt_y"/>
                                          </p:val>
                                        </p:tav>
                                      </p:tavLst>
                                    </p:anim>
                                  </p:childTnLst>
                                </p:cTn>
                              </p:par>
                              <p:par>
                                <p:cTn id="56" presetID="2" presetClass="entr" presetSubtype="1"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ppt_x"/>
                                          </p:val>
                                        </p:tav>
                                        <p:tav tm="100000">
                                          <p:val>
                                            <p:strVal val="#ppt_x"/>
                                          </p:val>
                                        </p:tav>
                                      </p:tavLst>
                                    </p:anim>
                                    <p:anim calcmode="lin" valueType="num">
                                      <p:cBhvr additive="base">
                                        <p:cTn id="59" dur="2000" fill="hold"/>
                                        <p:tgtEl>
                                          <p:spTgt spid="10"/>
                                        </p:tgtEl>
                                        <p:attrNameLst>
                                          <p:attrName>ppt_y</p:attrName>
                                        </p:attrNameLst>
                                      </p:cBhvr>
                                      <p:tavLst>
                                        <p:tav tm="0">
                                          <p:val>
                                            <p:strVal val="0-#ppt_h/2"/>
                                          </p:val>
                                        </p:tav>
                                        <p:tav tm="100000">
                                          <p:val>
                                            <p:strVal val="#ppt_y"/>
                                          </p:val>
                                        </p:tav>
                                      </p:tavLst>
                                    </p:anim>
                                  </p:childTnLst>
                                </p:cTn>
                              </p:par>
                              <p:par>
                                <p:cTn id="60" presetID="2" presetClass="entr" presetSubtype="1"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ppt_x"/>
                                          </p:val>
                                        </p:tav>
                                        <p:tav tm="100000">
                                          <p:val>
                                            <p:strVal val="#ppt_x"/>
                                          </p:val>
                                        </p:tav>
                                      </p:tavLst>
                                    </p:anim>
                                    <p:anim calcmode="lin" valueType="num">
                                      <p:cBhvr additive="base">
                                        <p:cTn id="63" dur="2000" fill="hold"/>
                                        <p:tgtEl>
                                          <p:spTgt spid="12"/>
                                        </p:tgtEl>
                                        <p:attrNameLst>
                                          <p:attrName>ppt_y</p:attrName>
                                        </p:attrNameLst>
                                      </p:cBhvr>
                                      <p:tavLst>
                                        <p:tav tm="0">
                                          <p:val>
                                            <p:strVal val="0-#ppt_h/2"/>
                                          </p:val>
                                        </p:tav>
                                        <p:tav tm="100000">
                                          <p:val>
                                            <p:strVal val="#ppt_y"/>
                                          </p:val>
                                        </p:tav>
                                      </p:tavLst>
                                    </p:anim>
                                  </p:childTnLst>
                                </p:cTn>
                              </p:par>
                              <p:par>
                                <p:cTn id="64" presetID="8" presetClass="emph" presetSubtype="0" fill="hold" grpId="2" nodeType="withEffect">
                                  <p:stCondLst>
                                    <p:cond delay="0"/>
                                  </p:stCondLst>
                                  <p:childTnLst>
                                    <p:animRot by="21600000">
                                      <p:cBhvr>
                                        <p:cTn id="65" dur="2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2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2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2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2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2000" fill="hold"/>
                                        <p:tgtEl>
                                          <p:spTgt spid="12"/>
                                        </p:tgtEl>
                                        <p:attrNameLst>
                                          <p:attrName>r</p:attrName>
                                        </p:attrNameLst>
                                      </p:cBhvr>
                                    </p:animRot>
                                  </p:childTnLst>
                                </p:cTn>
                              </p:par>
                            </p:childTnLst>
                          </p:cTn>
                        </p:par>
                        <p:par>
                          <p:cTn id="80" fill="hold">
                            <p:stCondLst>
                              <p:cond delay="2000"/>
                            </p:stCondLst>
                            <p:childTnLst>
                              <p:par>
                                <p:cTn id="81" presetID="2" presetClass="exit" presetSubtype="4" fill="hold" grpId="3"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ppt_x"/>
                                          </p:val>
                                        </p:tav>
                                      </p:tavLst>
                                    </p:anim>
                                    <p:anim calcmode="lin" valueType="num">
                                      <p:cBhvr additive="base">
                                        <p:cTn id="83" dur="2000"/>
                                        <p:tgtEl>
                                          <p:spTgt spid="5"/>
                                        </p:tgtEl>
                                        <p:attrNameLst>
                                          <p:attrName>ppt_y</p:attrName>
                                        </p:attrNameLst>
                                      </p:cBhvr>
                                      <p:tavLst>
                                        <p:tav tm="0">
                                          <p:val>
                                            <p:strVal val="ppt_y"/>
                                          </p:val>
                                        </p:tav>
                                        <p:tav tm="100000">
                                          <p:val>
                                            <p:strVal val="1+ppt_h/2"/>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4" fill="hold" grpId="3"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ppt_x"/>
                                          </p:val>
                                        </p:tav>
                                      </p:tavLst>
                                    </p:anim>
                                    <p:anim calcmode="lin" valueType="num">
                                      <p:cBhvr additive="base">
                                        <p:cTn id="87" dur="2000"/>
                                        <p:tgtEl>
                                          <p:spTgt spid="7"/>
                                        </p:tgtEl>
                                        <p:attrNameLst>
                                          <p:attrName>ppt_y</p:attrName>
                                        </p:attrNameLst>
                                      </p:cBhvr>
                                      <p:tavLst>
                                        <p:tav tm="0">
                                          <p:val>
                                            <p:strVal val="ppt_y"/>
                                          </p:val>
                                        </p:tav>
                                        <p:tav tm="100000">
                                          <p:val>
                                            <p:strVal val="1+ppt_h/2"/>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ppt_x"/>
                                          </p:val>
                                        </p:tav>
                                      </p:tavLst>
                                    </p:anim>
                                    <p:anim calcmode="lin" valueType="num">
                                      <p:cBhvr additive="base">
                                        <p:cTn id="91" dur="2000"/>
                                        <p:tgtEl>
                                          <p:spTgt spid="9"/>
                                        </p:tgtEl>
                                        <p:attrNameLst>
                                          <p:attrName>ppt_y</p:attrName>
                                        </p:attrNameLst>
                                      </p:cBhvr>
                                      <p:tavLst>
                                        <p:tav tm="0">
                                          <p:val>
                                            <p:strVal val="ppt_y"/>
                                          </p:val>
                                        </p:tav>
                                        <p:tav tm="100000">
                                          <p:val>
                                            <p:strVal val="1+ppt_h/2"/>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4" fill="hold" grpId="3"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ppt_x"/>
                                          </p:val>
                                        </p:tav>
                                      </p:tavLst>
                                    </p:anim>
                                    <p:anim calcmode="lin" valueType="num">
                                      <p:cBhvr additive="base">
                                        <p:cTn id="95" dur="2000"/>
                                        <p:tgtEl>
                                          <p:spTgt spid="11"/>
                                        </p:tgtEl>
                                        <p:attrNameLst>
                                          <p:attrName>ppt_y</p:attrName>
                                        </p:attrNameLst>
                                      </p:cBhvr>
                                      <p:tavLst>
                                        <p:tav tm="0">
                                          <p:val>
                                            <p:strVal val="ppt_y"/>
                                          </p:val>
                                        </p:tav>
                                        <p:tav tm="100000">
                                          <p:val>
                                            <p:strVal val="1+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1" fill="hold" grpId="3"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ppt_x"/>
                                          </p:val>
                                        </p:tav>
                                      </p:tavLst>
                                    </p:anim>
                                    <p:anim calcmode="lin" valueType="num">
                                      <p:cBhvr additive="base">
                                        <p:cTn id="99" dur="2000"/>
                                        <p:tgtEl>
                                          <p:spTgt spid="6"/>
                                        </p:tgtEl>
                                        <p:attrNameLst>
                                          <p:attrName>ppt_y</p:attrName>
                                        </p:attrNameLst>
                                      </p:cBhvr>
                                      <p:tavLst>
                                        <p:tav tm="0">
                                          <p:val>
                                            <p:strVal val="ppt_y"/>
                                          </p:val>
                                        </p:tav>
                                        <p:tav tm="100000">
                                          <p:val>
                                            <p:strVal val="0-ppt_h/2"/>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1" fill="hold" grpId="3" nodeType="withEffect">
                                  <p:stCondLst>
                                    <p:cond delay="0"/>
                                  </p:stCondLst>
                                  <p:childTnLst>
                                    <p:anim calcmode="lin" valueType="num">
                                      <p:cBhvr additive="base">
                                        <p:cTn id="102" dur="2000"/>
                                        <p:tgtEl>
                                          <p:spTgt spid="8"/>
                                        </p:tgtEl>
                                        <p:attrNameLst>
                                          <p:attrName>ppt_x</p:attrName>
                                        </p:attrNameLst>
                                      </p:cBhvr>
                                      <p:tavLst>
                                        <p:tav tm="0">
                                          <p:val>
                                            <p:strVal val="ppt_x"/>
                                          </p:val>
                                        </p:tav>
                                        <p:tav tm="100000">
                                          <p:val>
                                            <p:strVal val="ppt_x"/>
                                          </p:val>
                                        </p:tav>
                                      </p:tavLst>
                                    </p:anim>
                                    <p:anim calcmode="lin" valueType="num">
                                      <p:cBhvr additive="base">
                                        <p:cTn id="103" dur="2000"/>
                                        <p:tgtEl>
                                          <p:spTgt spid="8"/>
                                        </p:tgtEl>
                                        <p:attrNameLst>
                                          <p:attrName>ppt_y</p:attrName>
                                        </p:attrNameLst>
                                      </p:cBhvr>
                                      <p:tavLst>
                                        <p:tav tm="0">
                                          <p:val>
                                            <p:strVal val="ppt_y"/>
                                          </p:val>
                                        </p:tav>
                                        <p:tav tm="100000">
                                          <p:val>
                                            <p:strVal val="0-ppt_h/2"/>
                                          </p:val>
                                        </p:tav>
                                      </p:tavLst>
                                    </p:anim>
                                    <p:set>
                                      <p:cBhvr>
                                        <p:cTn id="104" dur="1" fill="hold">
                                          <p:stCondLst>
                                            <p:cond delay="1999"/>
                                          </p:stCondLst>
                                        </p:cTn>
                                        <p:tgtEl>
                                          <p:spTgt spid="8"/>
                                        </p:tgtEl>
                                        <p:attrNameLst>
                                          <p:attrName>style.visibility</p:attrName>
                                        </p:attrNameLst>
                                      </p:cBhvr>
                                      <p:to>
                                        <p:strVal val="hidden"/>
                                      </p:to>
                                    </p:set>
                                  </p:childTnLst>
                                </p:cTn>
                              </p:par>
                              <p:par>
                                <p:cTn id="105" presetID="2" presetClass="exit" presetSubtype="1" fill="hold" grpId="3" nodeType="withEffect">
                                  <p:stCondLst>
                                    <p:cond delay="0"/>
                                  </p:stCondLst>
                                  <p:childTnLst>
                                    <p:anim calcmode="lin" valueType="num">
                                      <p:cBhvr additive="base">
                                        <p:cTn id="106" dur="2000"/>
                                        <p:tgtEl>
                                          <p:spTgt spid="10"/>
                                        </p:tgtEl>
                                        <p:attrNameLst>
                                          <p:attrName>ppt_x</p:attrName>
                                        </p:attrNameLst>
                                      </p:cBhvr>
                                      <p:tavLst>
                                        <p:tav tm="0">
                                          <p:val>
                                            <p:strVal val="ppt_x"/>
                                          </p:val>
                                        </p:tav>
                                        <p:tav tm="100000">
                                          <p:val>
                                            <p:strVal val="ppt_x"/>
                                          </p:val>
                                        </p:tav>
                                      </p:tavLst>
                                    </p:anim>
                                    <p:anim calcmode="lin" valueType="num">
                                      <p:cBhvr additive="base">
                                        <p:cTn id="107" dur="2000"/>
                                        <p:tgtEl>
                                          <p:spTgt spid="10"/>
                                        </p:tgtEl>
                                        <p:attrNameLst>
                                          <p:attrName>ppt_y</p:attrName>
                                        </p:attrNameLst>
                                      </p:cBhvr>
                                      <p:tavLst>
                                        <p:tav tm="0">
                                          <p:val>
                                            <p:strVal val="ppt_y"/>
                                          </p:val>
                                        </p:tav>
                                        <p:tav tm="100000">
                                          <p:val>
                                            <p:strVal val="0-ppt_h/2"/>
                                          </p:val>
                                        </p:tav>
                                      </p:tavLst>
                                    </p:anim>
                                    <p:set>
                                      <p:cBhvr>
                                        <p:cTn id="108" dur="1" fill="hold">
                                          <p:stCondLst>
                                            <p:cond delay="1999"/>
                                          </p:stCondLst>
                                        </p:cTn>
                                        <p:tgtEl>
                                          <p:spTgt spid="10"/>
                                        </p:tgtEl>
                                        <p:attrNameLst>
                                          <p:attrName>style.visibility</p:attrName>
                                        </p:attrNameLst>
                                      </p:cBhvr>
                                      <p:to>
                                        <p:strVal val="hidden"/>
                                      </p:to>
                                    </p:set>
                                  </p:childTnLst>
                                </p:cTn>
                              </p:par>
                              <p:par>
                                <p:cTn id="109" presetID="2" presetClass="exit" presetSubtype="1" fill="hold" grpId="3"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ppt_x"/>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2000" fill="hold"/>
                                        <p:tgtEl>
                                          <p:spTgt spid="4"/>
                                        </p:tgtEl>
                                        <p:attrNameLst>
                                          <p:attrName>ppt_w</p:attrName>
                                        </p:attrNameLst>
                                      </p:cBhvr>
                                      <p:tavLst>
                                        <p:tav tm="0">
                                          <p:val>
                                            <p:strVal val="2/3*#ppt_w"/>
                                          </p:val>
                                        </p:tav>
                                        <p:tav tm="100000">
                                          <p:val>
                                            <p:strVal val="#ppt_w"/>
                                          </p:val>
                                        </p:tav>
                                      </p:tavLst>
                                    </p:anim>
                                    <p:anim calcmode="lin" valueType="num">
                                      <p:cBhvr>
                                        <p:cTn id="116" dur="2000" fill="hold"/>
                                        <p:tgtEl>
                                          <p:spTgt spid="4"/>
                                        </p:tgtEl>
                                        <p:attrNameLst>
                                          <p:attrName>ppt_h</p:attrName>
                                        </p:attrNameLst>
                                      </p:cBhvr>
                                      <p:tavLst>
                                        <p:tav tm="0">
                                          <p:val>
                                            <p:strVal val="2/3*#ppt_h"/>
                                          </p:val>
                                        </p:tav>
                                        <p:tav tm="100000">
                                          <p:val>
                                            <p:strVal val="#ppt_h"/>
                                          </p:val>
                                        </p:tav>
                                      </p:tavLst>
                                    </p:anim>
                                  </p:childTnLst>
                                </p:cTn>
                              </p:par>
                              <p:par>
                                <p:cTn id="117" presetID="16" presetClass="entr" presetSubtype="4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arn(outHorizontal)">
                                      <p:cBhvr>
                                        <p:cTn id="1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6">
                  <a:tint val="45000"/>
                  <a:satMod val="400000"/>
                </a:schemeClr>
              </a:duotone>
              <a:lum bright="-40000"/>
            </a:blip>
            <a:stretch>
              <a:fillRect/>
            </a:stretch>
          </a:blipFill>
          <a:scene3d>
            <a:camera prst="orthographicFront"/>
            <a:lightRig rig="threePt" dir="t"/>
          </a:scene3d>
          <a:sp3d>
            <a:bevelT prst="angle"/>
          </a:sp3d>
        </p:spPr>
        <p:txBody>
          <a:bodyPr/>
          <a:lstStyle/>
          <a:p>
            <a:endParaRPr lang="es-ES" dirty="0"/>
          </a:p>
        </p:txBody>
      </p:sp>
      <p:pic>
        <p:nvPicPr>
          <p:cNvPr id="4" name="3 Imagen" descr="b965b7790cd9.jpg"/>
          <p:cNvPicPr>
            <a:picLocks noChangeAspect="1"/>
          </p:cNvPicPr>
          <p:nvPr/>
        </p:nvPicPr>
        <p:blipFill>
          <a:blip r:embed="rId3"/>
          <a:stretch>
            <a:fillRect/>
          </a:stretch>
        </p:blipFill>
        <p:spPr>
          <a:xfrm>
            <a:off x="1285852" y="0"/>
            <a:ext cx="6703862"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317546" y="6076560"/>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17546" y="5540315"/>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17546" y="5040249"/>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17546" y="4540183"/>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17546" y="4004859"/>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17546" y="3468614"/>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17546" y="2968548"/>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17546" y="2468482"/>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17545" y="1933156"/>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17545" y="1396911"/>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17545" y="896845"/>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17545" y="396779"/>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317545" y="-31824"/>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362561" y="6076561"/>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362561" y="5540316"/>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362561" y="5040250"/>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362561" y="4540184"/>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362561" y="4004860"/>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362561" y="3468615"/>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362561" y="2968549"/>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362561" y="2468483"/>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362560" y="1933157"/>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362560" y="1396912"/>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362560" y="896846"/>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362560" y="396780"/>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362560" y="-31823"/>
            <a:ext cx="749615" cy="813264"/>
          </a:xfrm>
          <a:prstGeom prst="chevron">
            <a:avLst>
              <a:gd name="adj" fmla="val 51548"/>
            </a:avLst>
          </a:prstGeom>
          <a:blipFill>
            <a:blip r:embed="rId4">
              <a:duotone>
                <a:prstClr val="black"/>
                <a:schemeClr val="accent6">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duotone>
                <a:prstClr val="black"/>
                <a:srgbClr val="6E4336">
                  <a:tint val="45000"/>
                  <a:satMod val="400000"/>
                </a:srgbClr>
              </a:duotone>
              <a:lum bright="-20000"/>
            </a:blip>
            <a:srcRect/>
            <a:stretch>
              <a:fillRect/>
            </a:stretch>
          </a:blipFill>
          <a:scene3d>
            <a:camera prst="orthographicFront"/>
            <a:lightRig rig="threePt" dir="t"/>
          </a:scene3d>
          <a:sp3d>
            <a:bevelT prst="angle"/>
          </a:sp3d>
        </p:spPr>
        <p:txBody>
          <a:bodyPr/>
          <a:lstStyle/>
          <a:p>
            <a:endParaRPr lang="es-ES" dirty="0"/>
          </a:p>
        </p:txBody>
      </p:sp>
      <p:pic>
        <p:nvPicPr>
          <p:cNvPr id="4" name="3 Imagen" descr="76669.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6" name="5 Lágrima"/>
          <p:cNvSpPr/>
          <p:nvPr/>
        </p:nvSpPr>
        <p:spPr>
          <a:xfrm rot="19023519">
            <a:off x="2877433" y="287404"/>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9023519">
            <a:off x="2877434" y="930346"/>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9023519">
            <a:off x="2877433" y="1573288"/>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9023519">
            <a:off x="2944157" y="2262736"/>
            <a:ext cx="1322736" cy="1403882"/>
          </a:xfrm>
          <a:prstGeom prst="teardrop">
            <a:avLst>
              <a:gd name="adj" fmla="val 97390"/>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9023519">
            <a:off x="4806260" y="287404"/>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9023519">
            <a:off x="4806261" y="930346"/>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9023519">
            <a:off x="4806260" y="1573288"/>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9023519">
            <a:off x="4872984" y="2262736"/>
            <a:ext cx="1322736" cy="1403882"/>
          </a:xfrm>
          <a:prstGeom prst="teardrop">
            <a:avLst>
              <a:gd name="adj" fmla="val 97390"/>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19023519">
            <a:off x="2877432" y="2787710"/>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19023519">
            <a:off x="2877433" y="3430652"/>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19023519">
            <a:off x="2877432" y="4073594"/>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19023519">
            <a:off x="2944156" y="4763042"/>
            <a:ext cx="1322736" cy="1403882"/>
          </a:xfrm>
          <a:prstGeom prst="teardrop">
            <a:avLst>
              <a:gd name="adj" fmla="val 97390"/>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9023519">
            <a:off x="4806259" y="2787710"/>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9023519">
            <a:off x="4806260" y="3430652"/>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9023519">
            <a:off x="4806259" y="4073594"/>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19023519">
            <a:off x="4872983" y="4763042"/>
            <a:ext cx="1322736" cy="1403882"/>
          </a:xfrm>
          <a:prstGeom prst="teardrop">
            <a:avLst>
              <a:gd name="adj" fmla="val 97390"/>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ágrima"/>
          <p:cNvSpPr/>
          <p:nvPr/>
        </p:nvSpPr>
        <p:spPr>
          <a:xfrm rot="19023519">
            <a:off x="2877433" y="5002289"/>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ágrima"/>
          <p:cNvSpPr/>
          <p:nvPr/>
        </p:nvSpPr>
        <p:spPr>
          <a:xfrm rot="19023519">
            <a:off x="2944157" y="5691737"/>
            <a:ext cx="1322736" cy="1403882"/>
          </a:xfrm>
          <a:prstGeom prst="teardrop">
            <a:avLst>
              <a:gd name="adj" fmla="val 97390"/>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ágrima"/>
          <p:cNvSpPr/>
          <p:nvPr/>
        </p:nvSpPr>
        <p:spPr>
          <a:xfrm rot="19023519">
            <a:off x="4806260" y="5002289"/>
            <a:ext cx="1415767" cy="1454312"/>
          </a:xfrm>
          <a:prstGeom prst="teardrop">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ágrima"/>
          <p:cNvSpPr/>
          <p:nvPr/>
        </p:nvSpPr>
        <p:spPr>
          <a:xfrm rot="19023519">
            <a:off x="4872984" y="5691737"/>
            <a:ext cx="1322736" cy="1403882"/>
          </a:xfrm>
          <a:prstGeom prst="teardrop">
            <a:avLst>
              <a:gd name="adj" fmla="val 97390"/>
            </a:avLst>
          </a:prstGeom>
          <a:gradFill flip="none" rotWithShape="1">
            <a:gsLst>
              <a:gs pos="69000">
                <a:srgbClr val="EFC9A3">
                  <a:shade val="30000"/>
                  <a:satMod val="115000"/>
                  <a:alpha val="27000"/>
                </a:srgbClr>
              </a:gs>
              <a:gs pos="50000">
                <a:srgbClr val="EFC9A3">
                  <a:shade val="67500"/>
                  <a:satMod val="115000"/>
                </a:srgbClr>
              </a:gs>
              <a:gs pos="100000">
                <a:srgbClr val="EFC9A3">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ppt_x"/>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ppt_x"/>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ppt_x"/>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ppt_x"/>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ppt_x"/>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ppt_x"/>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3000" fill="hold"/>
                                        <p:tgtEl>
                                          <p:spTgt spid="29"/>
                                        </p:tgtEl>
                                        <p:attrNameLst>
                                          <p:attrName>ppt_x</p:attrName>
                                        </p:attrNameLst>
                                      </p:cBhvr>
                                      <p:tavLst>
                                        <p:tav tm="0">
                                          <p:val>
                                            <p:strVal val="#ppt_x"/>
                                          </p:val>
                                        </p:tav>
                                        <p:tav tm="100000">
                                          <p:val>
                                            <p:strVal val="#ppt_x"/>
                                          </p:val>
                                        </p:tav>
                                      </p:tavLst>
                                    </p:anim>
                                    <p:anim calcmode="lin" valueType="num">
                                      <p:cBhvr additive="base">
                                        <p:cTn id="43" dur="3000" fill="hold"/>
                                        <p:tgtEl>
                                          <p:spTgt spid="29"/>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additive="base">
                                        <p:cTn id="46" dur="3000" fill="hold"/>
                                        <p:tgtEl>
                                          <p:spTgt spid="30"/>
                                        </p:tgtEl>
                                        <p:attrNameLst>
                                          <p:attrName>ppt_x</p:attrName>
                                        </p:attrNameLst>
                                      </p:cBhvr>
                                      <p:tavLst>
                                        <p:tav tm="0">
                                          <p:val>
                                            <p:strVal val="#ppt_x"/>
                                          </p:val>
                                        </p:tav>
                                        <p:tav tm="100000">
                                          <p:val>
                                            <p:strVal val="#ppt_x"/>
                                          </p:val>
                                        </p:tav>
                                      </p:tavLst>
                                    </p:anim>
                                    <p:anim calcmode="lin" valueType="num">
                                      <p:cBhvr additive="base">
                                        <p:cTn id="47" dur="3000" fill="hold"/>
                                        <p:tgtEl>
                                          <p:spTgt spid="30"/>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3000" fill="hold"/>
                                        <p:tgtEl>
                                          <p:spTgt spid="31"/>
                                        </p:tgtEl>
                                        <p:attrNameLst>
                                          <p:attrName>ppt_x</p:attrName>
                                        </p:attrNameLst>
                                      </p:cBhvr>
                                      <p:tavLst>
                                        <p:tav tm="0">
                                          <p:val>
                                            <p:strVal val="#ppt_x"/>
                                          </p:val>
                                        </p:tav>
                                        <p:tav tm="100000">
                                          <p:val>
                                            <p:strVal val="#ppt_x"/>
                                          </p:val>
                                        </p:tav>
                                      </p:tavLst>
                                    </p:anim>
                                    <p:anim calcmode="lin" valueType="num">
                                      <p:cBhvr additive="base">
                                        <p:cTn id="51" dur="3000" fill="hold"/>
                                        <p:tgtEl>
                                          <p:spTgt spid="31"/>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 calcmode="lin" valueType="num">
                                      <p:cBhvr additive="base">
                                        <p:cTn id="54" dur="3000" fill="hold"/>
                                        <p:tgtEl>
                                          <p:spTgt spid="32"/>
                                        </p:tgtEl>
                                        <p:attrNameLst>
                                          <p:attrName>ppt_x</p:attrName>
                                        </p:attrNameLst>
                                      </p:cBhvr>
                                      <p:tavLst>
                                        <p:tav tm="0">
                                          <p:val>
                                            <p:strVal val="#ppt_x"/>
                                          </p:val>
                                        </p:tav>
                                        <p:tav tm="100000">
                                          <p:val>
                                            <p:strVal val="#ppt_x"/>
                                          </p:val>
                                        </p:tav>
                                      </p:tavLst>
                                    </p:anim>
                                    <p:anim calcmode="lin" valueType="num">
                                      <p:cBhvr additive="base">
                                        <p:cTn id="55" dur="3000" fill="hold"/>
                                        <p:tgtEl>
                                          <p:spTgt spid="32"/>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33"/>
                                        </p:tgtEl>
                                        <p:attrNameLst>
                                          <p:attrName>style.visibility</p:attrName>
                                        </p:attrNameLst>
                                      </p:cBhvr>
                                      <p:to>
                                        <p:strVal val="visible"/>
                                      </p:to>
                                    </p:set>
                                    <p:anim calcmode="lin" valueType="num">
                                      <p:cBhvr additive="base">
                                        <p:cTn id="58" dur="3000" fill="hold"/>
                                        <p:tgtEl>
                                          <p:spTgt spid="33"/>
                                        </p:tgtEl>
                                        <p:attrNameLst>
                                          <p:attrName>ppt_x</p:attrName>
                                        </p:attrNameLst>
                                      </p:cBhvr>
                                      <p:tavLst>
                                        <p:tav tm="0">
                                          <p:val>
                                            <p:strVal val="#ppt_x"/>
                                          </p:val>
                                        </p:tav>
                                        <p:tav tm="100000">
                                          <p:val>
                                            <p:strVal val="#ppt_x"/>
                                          </p:val>
                                        </p:tav>
                                      </p:tavLst>
                                    </p:anim>
                                    <p:anim calcmode="lin" valueType="num">
                                      <p:cBhvr additive="base">
                                        <p:cTn id="59" dur="3000" fill="hold"/>
                                        <p:tgtEl>
                                          <p:spTgt spid="33"/>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additive="base">
                                        <p:cTn id="62" dur="3000" fill="hold"/>
                                        <p:tgtEl>
                                          <p:spTgt spid="34"/>
                                        </p:tgtEl>
                                        <p:attrNameLst>
                                          <p:attrName>ppt_x</p:attrName>
                                        </p:attrNameLst>
                                      </p:cBhvr>
                                      <p:tavLst>
                                        <p:tav tm="0">
                                          <p:val>
                                            <p:strVal val="#ppt_x"/>
                                          </p:val>
                                        </p:tav>
                                        <p:tav tm="100000">
                                          <p:val>
                                            <p:strVal val="#ppt_x"/>
                                          </p:val>
                                        </p:tav>
                                      </p:tavLst>
                                    </p:anim>
                                    <p:anim calcmode="lin" valueType="num">
                                      <p:cBhvr additive="base">
                                        <p:cTn id="63" dur="3000" fill="hold"/>
                                        <p:tgtEl>
                                          <p:spTgt spid="34"/>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additive="base">
                                        <p:cTn id="66" dur="3000" fill="hold"/>
                                        <p:tgtEl>
                                          <p:spTgt spid="35"/>
                                        </p:tgtEl>
                                        <p:attrNameLst>
                                          <p:attrName>ppt_x</p:attrName>
                                        </p:attrNameLst>
                                      </p:cBhvr>
                                      <p:tavLst>
                                        <p:tav tm="0">
                                          <p:val>
                                            <p:strVal val="#ppt_x"/>
                                          </p:val>
                                        </p:tav>
                                        <p:tav tm="100000">
                                          <p:val>
                                            <p:strVal val="#ppt_x"/>
                                          </p:val>
                                        </p:tav>
                                      </p:tavLst>
                                    </p:anim>
                                    <p:anim calcmode="lin" valueType="num">
                                      <p:cBhvr additive="base">
                                        <p:cTn id="67" dur="3000" fill="hold"/>
                                        <p:tgtEl>
                                          <p:spTgt spid="35"/>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additive="base">
                                        <p:cTn id="70" dur="3000" fill="hold"/>
                                        <p:tgtEl>
                                          <p:spTgt spid="36"/>
                                        </p:tgtEl>
                                        <p:attrNameLst>
                                          <p:attrName>ppt_x</p:attrName>
                                        </p:attrNameLst>
                                      </p:cBhvr>
                                      <p:tavLst>
                                        <p:tav tm="0">
                                          <p:val>
                                            <p:strVal val="#ppt_x"/>
                                          </p:val>
                                        </p:tav>
                                        <p:tav tm="100000">
                                          <p:val>
                                            <p:strVal val="#ppt_x"/>
                                          </p:val>
                                        </p:tav>
                                      </p:tavLst>
                                    </p:anim>
                                    <p:anim calcmode="lin" valueType="num">
                                      <p:cBhvr additive="base">
                                        <p:cTn id="71" dur="3000" fill="hold"/>
                                        <p:tgtEl>
                                          <p:spTgt spid="36"/>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3000" fill="hold"/>
                                        <p:tgtEl>
                                          <p:spTgt spid="37"/>
                                        </p:tgtEl>
                                        <p:attrNameLst>
                                          <p:attrName>ppt_x</p:attrName>
                                        </p:attrNameLst>
                                      </p:cBhvr>
                                      <p:tavLst>
                                        <p:tav tm="0">
                                          <p:val>
                                            <p:strVal val="#ppt_x"/>
                                          </p:val>
                                        </p:tav>
                                        <p:tav tm="100000">
                                          <p:val>
                                            <p:strVal val="#ppt_x"/>
                                          </p:val>
                                        </p:tav>
                                      </p:tavLst>
                                    </p:anim>
                                    <p:anim calcmode="lin" valueType="num">
                                      <p:cBhvr additive="base">
                                        <p:cTn id="75" dur="3000" fill="hold"/>
                                        <p:tgtEl>
                                          <p:spTgt spid="37"/>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38"/>
                                        </p:tgtEl>
                                        <p:attrNameLst>
                                          <p:attrName>style.visibility</p:attrName>
                                        </p:attrNameLst>
                                      </p:cBhvr>
                                      <p:to>
                                        <p:strVal val="visible"/>
                                      </p:to>
                                    </p:set>
                                    <p:anim calcmode="lin" valueType="num">
                                      <p:cBhvr additive="base">
                                        <p:cTn id="78" dur="3000" fill="hold"/>
                                        <p:tgtEl>
                                          <p:spTgt spid="38"/>
                                        </p:tgtEl>
                                        <p:attrNameLst>
                                          <p:attrName>ppt_x</p:attrName>
                                        </p:attrNameLst>
                                      </p:cBhvr>
                                      <p:tavLst>
                                        <p:tav tm="0">
                                          <p:val>
                                            <p:strVal val="#ppt_x"/>
                                          </p:val>
                                        </p:tav>
                                        <p:tav tm="100000">
                                          <p:val>
                                            <p:strVal val="#ppt_x"/>
                                          </p:val>
                                        </p:tav>
                                      </p:tavLst>
                                    </p:anim>
                                    <p:anim calcmode="lin" valueType="num">
                                      <p:cBhvr additive="base">
                                        <p:cTn id="79" dur="3000" fill="hold"/>
                                        <p:tgtEl>
                                          <p:spTgt spid="38"/>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additive="base">
                                        <p:cTn id="82" dur="3000" fill="hold"/>
                                        <p:tgtEl>
                                          <p:spTgt spid="39"/>
                                        </p:tgtEl>
                                        <p:attrNameLst>
                                          <p:attrName>ppt_x</p:attrName>
                                        </p:attrNameLst>
                                      </p:cBhvr>
                                      <p:tavLst>
                                        <p:tav tm="0">
                                          <p:val>
                                            <p:strVal val="#ppt_x"/>
                                          </p:val>
                                        </p:tav>
                                        <p:tav tm="100000">
                                          <p:val>
                                            <p:strVal val="#ppt_x"/>
                                          </p:val>
                                        </p:tav>
                                      </p:tavLst>
                                    </p:anim>
                                    <p:anim calcmode="lin" valueType="num">
                                      <p:cBhvr additive="base">
                                        <p:cTn id="83" dur="3000" fill="hold"/>
                                        <p:tgtEl>
                                          <p:spTgt spid="39"/>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40"/>
                                        </p:tgtEl>
                                        <p:attrNameLst>
                                          <p:attrName>style.visibility</p:attrName>
                                        </p:attrNameLst>
                                      </p:cBhvr>
                                      <p:to>
                                        <p:strVal val="visible"/>
                                      </p:to>
                                    </p:set>
                                    <p:anim calcmode="lin" valueType="num">
                                      <p:cBhvr additive="base">
                                        <p:cTn id="86" dur="3000" fill="hold"/>
                                        <p:tgtEl>
                                          <p:spTgt spid="40"/>
                                        </p:tgtEl>
                                        <p:attrNameLst>
                                          <p:attrName>ppt_x</p:attrName>
                                        </p:attrNameLst>
                                      </p:cBhvr>
                                      <p:tavLst>
                                        <p:tav tm="0">
                                          <p:val>
                                            <p:strVal val="#ppt_x"/>
                                          </p:val>
                                        </p:tav>
                                        <p:tav tm="100000">
                                          <p:val>
                                            <p:strVal val="#ppt_x"/>
                                          </p:val>
                                        </p:tav>
                                      </p:tavLst>
                                    </p:anim>
                                    <p:anim calcmode="lin" valueType="num">
                                      <p:cBhvr additive="base">
                                        <p:cTn id="87" dur="3000" fill="hold"/>
                                        <p:tgtEl>
                                          <p:spTgt spid="40"/>
                                        </p:tgtEl>
                                        <p:attrNameLst>
                                          <p:attrName>ppt_y</p:attrName>
                                        </p:attrNameLst>
                                      </p:cBhvr>
                                      <p:tavLst>
                                        <p:tav tm="0">
                                          <p:val>
                                            <p:strVal val="0-#ppt_h/2"/>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4"/>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9"/>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30"/>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31"/>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32"/>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33"/>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34"/>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35"/>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36"/>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37"/>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38"/>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39"/>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40"/>
                                        </p:tgtEl>
                                        <p:attrNameLst>
                                          <p:attrName>r</p:attrName>
                                        </p:attrNameLst>
                                      </p:cBhvr>
                                    </p:animRot>
                                  </p:childTnLst>
                                </p:cTn>
                              </p:par>
                            </p:childTnLst>
                          </p:cTn>
                        </p:par>
                        <p:par>
                          <p:cTn id="128" fill="hold">
                            <p:stCondLst>
                              <p:cond delay="3000"/>
                            </p:stCondLst>
                            <p:childTnLst>
                              <p:par>
                                <p:cTn id="129" presetID="2" presetClass="exit" presetSubtype="4" fill="hold" grpId="2" nodeType="after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ppt_x"/>
                                          </p:val>
                                        </p:tav>
                                      </p:tavLst>
                                    </p:anim>
                                    <p:anim calcmode="lin" valueType="num">
                                      <p:cBhvr additive="base">
                                        <p:cTn id="131" dur="3000"/>
                                        <p:tgtEl>
                                          <p:spTgt spid="6"/>
                                        </p:tgtEl>
                                        <p:attrNameLst>
                                          <p:attrName>ppt_y</p:attrName>
                                        </p:attrNameLst>
                                      </p:cBhvr>
                                      <p:tavLst>
                                        <p:tav tm="0">
                                          <p:val>
                                            <p:strVal val="ppt_y"/>
                                          </p:val>
                                        </p:tav>
                                        <p:tav tm="100000">
                                          <p:val>
                                            <p:strVal val="1+ppt_h/2"/>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4" fill="hold" grpId="2" nodeType="withEffect">
                                  <p:stCondLst>
                                    <p:cond delay="0"/>
                                  </p:stCondLst>
                                  <p:childTnLst>
                                    <p:anim calcmode="lin" valueType="num">
                                      <p:cBhvr additive="base">
                                        <p:cTn id="134" dur="3000"/>
                                        <p:tgtEl>
                                          <p:spTgt spid="8"/>
                                        </p:tgtEl>
                                        <p:attrNameLst>
                                          <p:attrName>ppt_x</p:attrName>
                                        </p:attrNameLst>
                                      </p:cBhvr>
                                      <p:tavLst>
                                        <p:tav tm="0">
                                          <p:val>
                                            <p:strVal val="ppt_x"/>
                                          </p:val>
                                        </p:tav>
                                        <p:tav tm="100000">
                                          <p:val>
                                            <p:strVal val="ppt_x"/>
                                          </p:val>
                                        </p:tav>
                                      </p:tavLst>
                                    </p:anim>
                                    <p:anim calcmode="lin" valueType="num">
                                      <p:cBhvr additive="base">
                                        <p:cTn id="135" dur="3000"/>
                                        <p:tgtEl>
                                          <p:spTgt spid="8"/>
                                        </p:tgtEl>
                                        <p:attrNameLst>
                                          <p:attrName>ppt_y</p:attrName>
                                        </p:attrNameLst>
                                      </p:cBhvr>
                                      <p:tavLst>
                                        <p:tav tm="0">
                                          <p:val>
                                            <p:strVal val="ppt_y"/>
                                          </p:val>
                                        </p:tav>
                                        <p:tav tm="100000">
                                          <p:val>
                                            <p:strVal val="1+ppt_h/2"/>
                                          </p:val>
                                        </p:tav>
                                      </p:tavLst>
                                    </p:anim>
                                    <p:set>
                                      <p:cBhvr>
                                        <p:cTn id="136" dur="1" fill="hold">
                                          <p:stCondLst>
                                            <p:cond delay="2999"/>
                                          </p:stCondLst>
                                        </p:cTn>
                                        <p:tgtEl>
                                          <p:spTgt spid="8"/>
                                        </p:tgtEl>
                                        <p:attrNameLst>
                                          <p:attrName>style.visibility</p:attrName>
                                        </p:attrNameLst>
                                      </p:cBhvr>
                                      <p:to>
                                        <p:strVal val="hidden"/>
                                      </p:to>
                                    </p:set>
                                  </p:childTnLst>
                                </p:cTn>
                              </p:par>
                              <p:par>
                                <p:cTn id="137" presetID="2" presetClass="exit" presetSubtype="4" fill="hold" grpId="2"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ppt_x"/>
                                          </p:val>
                                        </p:tav>
                                      </p:tavLst>
                                    </p:anim>
                                    <p:anim calcmode="lin" valueType="num">
                                      <p:cBhvr additive="base">
                                        <p:cTn id="139" dur="3000"/>
                                        <p:tgtEl>
                                          <p:spTgt spid="10"/>
                                        </p:tgtEl>
                                        <p:attrNameLst>
                                          <p:attrName>ppt_y</p:attrName>
                                        </p:attrNameLst>
                                      </p:cBhvr>
                                      <p:tavLst>
                                        <p:tav tm="0">
                                          <p:val>
                                            <p:strVal val="ppt_y"/>
                                          </p:val>
                                        </p:tav>
                                        <p:tav tm="100000">
                                          <p:val>
                                            <p:strVal val="1+ppt_h/2"/>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4" fill="hold" grpId="2"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ppt_x"/>
                                          </p:val>
                                        </p:tav>
                                      </p:tavLst>
                                    </p:anim>
                                    <p:anim calcmode="lin" valueType="num">
                                      <p:cBhvr additive="base">
                                        <p:cTn id="143" dur="3000"/>
                                        <p:tgtEl>
                                          <p:spTgt spid="12"/>
                                        </p:tgtEl>
                                        <p:attrNameLst>
                                          <p:attrName>ppt_y</p:attrName>
                                        </p:attrNameLst>
                                      </p:cBhvr>
                                      <p:tavLst>
                                        <p:tav tm="0">
                                          <p:val>
                                            <p:strVal val="ppt_y"/>
                                          </p:val>
                                        </p:tav>
                                        <p:tav tm="100000">
                                          <p:val>
                                            <p:strVal val="1+ppt_h/2"/>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3000"/>
                                        <p:tgtEl>
                                          <p:spTgt spid="14"/>
                                        </p:tgtEl>
                                        <p:attrNameLst>
                                          <p:attrName>ppt_x</p:attrName>
                                        </p:attrNameLst>
                                      </p:cBhvr>
                                      <p:tavLst>
                                        <p:tav tm="0">
                                          <p:val>
                                            <p:strVal val="ppt_x"/>
                                          </p:val>
                                        </p:tav>
                                        <p:tav tm="100000">
                                          <p:val>
                                            <p:strVal val="ppt_x"/>
                                          </p:val>
                                        </p:tav>
                                      </p:tavLst>
                                    </p:anim>
                                    <p:anim calcmode="lin" valueType="num">
                                      <p:cBhvr additive="base">
                                        <p:cTn id="147" dur="3000"/>
                                        <p:tgtEl>
                                          <p:spTgt spid="14"/>
                                        </p:tgtEl>
                                        <p:attrNameLst>
                                          <p:attrName>ppt_y</p:attrName>
                                        </p:attrNameLst>
                                      </p:cBhvr>
                                      <p:tavLst>
                                        <p:tav tm="0">
                                          <p:val>
                                            <p:strVal val="ppt_y"/>
                                          </p:val>
                                        </p:tav>
                                        <p:tav tm="100000">
                                          <p:val>
                                            <p:strVal val="1+ppt_h/2"/>
                                          </p:val>
                                        </p:tav>
                                      </p:tavLst>
                                    </p:anim>
                                    <p:set>
                                      <p:cBhvr>
                                        <p:cTn id="148" dur="1" fill="hold">
                                          <p:stCondLst>
                                            <p:cond delay="2999"/>
                                          </p:stCondLst>
                                        </p:cTn>
                                        <p:tgtEl>
                                          <p:spTgt spid="14"/>
                                        </p:tgtEl>
                                        <p:attrNameLst>
                                          <p:attrName>style.visibility</p:attrName>
                                        </p:attrNameLst>
                                      </p:cBhvr>
                                      <p:to>
                                        <p:strVal val="hidden"/>
                                      </p:to>
                                    </p:set>
                                  </p:childTnLst>
                                </p:cTn>
                              </p:par>
                              <p:par>
                                <p:cTn id="149" presetID="2" presetClass="exit" presetSubtype="4"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ppt_x"/>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18"/>
                                        </p:tgtEl>
                                        <p:attrNameLst>
                                          <p:attrName>ppt_x</p:attrName>
                                        </p:attrNameLst>
                                      </p:cBhvr>
                                      <p:tavLst>
                                        <p:tav tm="0">
                                          <p:val>
                                            <p:strVal val="ppt_x"/>
                                          </p:val>
                                        </p:tav>
                                        <p:tav tm="100000">
                                          <p:val>
                                            <p:strVal val="ppt_x"/>
                                          </p:val>
                                        </p:tav>
                                      </p:tavLst>
                                    </p:anim>
                                    <p:anim calcmode="lin" valueType="num">
                                      <p:cBhvr additive="base">
                                        <p:cTn id="155" dur="3000"/>
                                        <p:tgtEl>
                                          <p:spTgt spid="18"/>
                                        </p:tgtEl>
                                        <p:attrNameLst>
                                          <p:attrName>ppt_y</p:attrName>
                                        </p:attrNameLst>
                                      </p:cBhvr>
                                      <p:tavLst>
                                        <p:tav tm="0">
                                          <p:val>
                                            <p:strVal val="ppt_y"/>
                                          </p:val>
                                        </p:tav>
                                        <p:tav tm="100000">
                                          <p:val>
                                            <p:strVal val="1+ppt_h/2"/>
                                          </p:val>
                                        </p:tav>
                                      </p:tavLst>
                                    </p:anim>
                                    <p:set>
                                      <p:cBhvr>
                                        <p:cTn id="156" dur="1" fill="hold">
                                          <p:stCondLst>
                                            <p:cond delay="2999"/>
                                          </p:stCondLst>
                                        </p:cTn>
                                        <p:tgtEl>
                                          <p:spTgt spid="18"/>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20"/>
                                        </p:tgtEl>
                                        <p:attrNameLst>
                                          <p:attrName>ppt_x</p:attrName>
                                        </p:attrNameLst>
                                      </p:cBhvr>
                                      <p:tavLst>
                                        <p:tav tm="0">
                                          <p:val>
                                            <p:strVal val="ppt_x"/>
                                          </p:val>
                                        </p:tav>
                                        <p:tav tm="100000">
                                          <p:val>
                                            <p:strVal val="ppt_x"/>
                                          </p:val>
                                        </p:tav>
                                      </p:tavLst>
                                    </p:anim>
                                    <p:anim calcmode="lin" valueType="num">
                                      <p:cBhvr additive="base">
                                        <p:cTn id="159" dur="3000"/>
                                        <p:tgtEl>
                                          <p:spTgt spid="20"/>
                                        </p:tgtEl>
                                        <p:attrNameLst>
                                          <p:attrName>ppt_y</p:attrName>
                                        </p:attrNameLst>
                                      </p:cBhvr>
                                      <p:tavLst>
                                        <p:tav tm="0">
                                          <p:val>
                                            <p:strVal val="ppt_y"/>
                                          </p:val>
                                        </p:tav>
                                        <p:tav tm="100000">
                                          <p:val>
                                            <p:strVal val="1+ppt_h/2"/>
                                          </p:val>
                                        </p:tav>
                                      </p:tavLst>
                                    </p:anim>
                                    <p:set>
                                      <p:cBhvr>
                                        <p:cTn id="160" dur="1" fill="hold">
                                          <p:stCondLst>
                                            <p:cond delay="2999"/>
                                          </p:stCondLst>
                                        </p:cTn>
                                        <p:tgtEl>
                                          <p:spTgt spid="20"/>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3000"/>
                                        <p:tgtEl>
                                          <p:spTgt spid="29"/>
                                        </p:tgtEl>
                                        <p:attrNameLst>
                                          <p:attrName>ppt_x</p:attrName>
                                        </p:attrNameLst>
                                      </p:cBhvr>
                                      <p:tavLst>
                                        <p:tav tm="0">
                                          <p:val>
                                            <p:strVal val="ppt_x"/>
                                          </p:val>
                                        </p:tav>
                                        <p:tav tm="100000">
                                          <p:val>
                                            <p:strVal val="ppt_x"/>
                                          </p:val>
                                        </p:tav>
                                      </p:tavLst>
                                    </p:anim>
                                    <p:anim calcmode="lin" valueType="num">
                                      <p:cBhvr additive="base">
                                        <p:cTn id="163" dur="3000"/>
                                        <p:tgtEl>
                                          <p:spTgt spid="29"/>
                                        </p:tgtEl>
                                        <p:attrNameLst>
                                          <p:attrName>ppt_y</p:attrName>
                                        </p:attrNameLst>
                                      </p:cBhvr>
                                      <p:tavLst>
                                        <p:tav tm="0">
                                          <p:val>
                                            <p:strVal val="ppt_y"/>
                                          </p:val>
                                        </p:tav>
                                        <p:tav tm="100000">
                                          <p:val>
                                            <p:strVal val="1+ppt_h/2"/>
                                          </p:val>
                                        </p:tav>
                                      </p:tavLst>
                                    </p:anim>
                                    <p:set>
                                      <p:cBhvr>
                                        <p:cTn id="164" dur="1" fill="hold">
                                          <p:stCondLst>
                                            <p:cond delay="2999"/>
                                          </p:stCondLst>
                                        </p:cTn>
                                        <p:tgtEl>
                                          <p:spTgt spid="29"/>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3000"/>
                                        <p:tgtEl>
                                          <p:spTgt spid="30"/>
                                        </p:tgtEl>
                                        <p:attrNameLst>
                                          <p:attrName>ppt_x</p:attrName>
                                        </p:attrNameLst>
                                      </p:cBhvr>
                                      <p:tavLst>
                                        <p:tav tm="0">
                                          <p:val>
                                            <p:strVal val="ppt_x"/>
                                          </p:val>
                                        </p:tav>
                                        <p:tav tm="100000">
                                          <p:val>
                                            <p:strVal val="ppt_x"/>
                                          </p:val>
                                        </p:tav>
                                      </p:tavLst>
                                    </p:anim>
                                    <p:anim calcmode="lin" valueType="num">
                                      <p:cBhvr additive="base">
                                        <p:cTn id="167" dur="3000"/>
                                        <p:tgtEl>
                                          <p:spTgt spid="30"/>
                                        </p:tgtEl>
                                        <p:attrNameLst>
                                          <p:attrName>ppt_y</p:attrName>
                                        </p:attrNameLst>
                                      </p:cBhvr>
                                      <p:tavLst>
                                        <p:tav tm="0">
                                          <p:val>
                                            <p:strVal val="ppt_y"/>
                                          </p:val>
                                        </p:tav>
                                        <p:tav tm="100000">
                                          <p:val>
                                            <p:strVal val="1+ppt_h/2"/>
                                          </p:val>
                                        </p:tav>
                                      </p:tavLst>
                                    </p:anim>
                                    <p:set>
                                      <p:cBhvr>
                                        <p:cTn id="168" dur="1" fill="hold">
                                          <p:stCondLst>
                                            <p:cond delay="2999"/>
                                          </p:stCondLst>
                                        </p:cTn>
                                        <p:tgtEl>
                                          <p:spTgt spid="30"/>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3000"/>
                                        <p:tgtEl>
                                          <p:spTgt spid="31"/>
                                        </p:tgtEl>
                                        <p:attrNameLst>
                                          <p:attrName>ppt_x</p:attrName>
                                        </p:attrNameLst>
                                      </p:cBhvr>
                                      <p:tavLst>
                                        <p:tav tm="0">
                                          <p:val>
                                            <p:strVal val="ppt_x"/>
                                          </p:val>
                                        </p:tav>
                                        <p:tav tm="100000">
                                          <p:val>
                                            <p:strVal val="ppt_x"/>
                                          </p:val>
                                        </p:tav>
                                      </p:tavLst>
                                    </p:anim>
                                    <p:anim calcmode="lin" valueType="num">
                                      <p:cBhvr additive="base">
                                        <p:cTn id="171" dur="3000"/>
                                        <p:tgtEl>
                                          <p:spTgt spid="31"/>
                                        </p:tgtEl>
                                        <p:attrNameLst>
                                          <p:attrName>ppt_y</p:attrName>
                                        </p:attrNameLst>
                                      </p:cBhvr>
                                      <p:tavLst>
                                        <p:tav tm="0">
                                          <p:val>
                                            <p:strVal val="ppt_y"/>
                                          </p:val>
                                        </p:tav>
                                        <p:tav tm="100000">
                                          <p:val>
                                            <p:strVal val="1+ppt_h/2"/>
                                          </p:val>
                                        </p:tav>
                                      </p:tavLst>
                                    </p:anim>
                                    <p:set>
                                      <p:cBhvr>
                                        <p:cTn id="172" dur="1" fill="hold">
                                          <p:stCondLst>
                                            <p:cond delay="2999"/>
                                          </p:stCondLst>
                                        </p:cTn>
                                        <p:tgtEl>
                                          <p:spTgt spid="31"/>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3000"/>
                                        <p:tgtEl>
                                          <p:spTgt spid="32"/>
                                        </p:tgtEl>
                                        <p:attrNameLst>
                                          <p:attrName>ppt_x</p:attrName>
                                        </p:attrNameLst>
                                      </p:cBhvr>
                                      <p:tavLst>
                                        <p:tav tm="0">
                                          <p:val>
                                            <p:strVal val="ppt_x"/>
                                          </p:val>
                                        </p:tav>
                                        <p:tav tm="100000">
                                          <p:val>
                                            <p:strVal val="ppt_x"/>
                                          </p:val>
                                        </p:tav>
                                      </p:tavLst>
                                    </p:anim>
                                    <p:anim calcmode="lin" valueType="num">
                                      <p:cBhvr additive="base">
                                        <p:cTn id="175" dur="3000"/>
                                        <p:tgtEl>
                                          <p:spTgt spid="32"/>
                                        </p:tgtEl>
                                        <p:attrNameLst>
                                          <p:attrName>ppt_y</p:attrName>
                                        </p:attrNameLst>
                                      </p:cBhvr>
                                      <p:tavLst>
                                        <p:tav tm="0">
                                          <p:val>
                                            <p:strVal val="ppt_y"/>
                                          </p:val>
                                        </p:tav>
                                        <p:tav tm="100000">
                                          <p:val>
                                            <p:strVal val="1+ppt_h/2"/>
                                          </p:val>
                                        </p:tav>
                                      </p:tavLst>
                                    </p:anim>
                                    <p:set>
                                      <p:cBhvr>
                                        <p:cTn id="176" dur="1" fill="hold">
                                          <p:stCondLst>
                                            <p:cond delay="2999"/>
                                          </p:stCondLst>
                                        </p:cTn>
                                        <p:tgtEl>
                                          <p:spTgt spid="32"/>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3000"/>
                                        <p:tgtEl>
                                          <p:spTgt spid="33"/>
                                        </p:tgtEl>
                                        <p:attrNameLst>
                                          <p:attrName>ppt_x</p:attrName>
                                        </p:attrNameLst>
                                      </p:cBhvr>
                                      <p:tavLst>
                                        <p:tav tm="0">
                                          <p:val>
                                            <p:strVal val="ppt_x"/>
                                          </p:val>
                                        </p:tav>
                                        <p:tav tm="100000">
                                          <p:val>
                                            <p:strVal val="ppt_x"/>
                                          </p:val>
                                        </p:tav>
                                      </p:tavLst>
                                    </p:anim>
                                    <p:anim calcmode="lin" valueType="num">
                                      <p:cBhvr additive="base">
                                        <p:cTn id="179" dur="3000"/>
                                        <p:tgtEl>
                                          <p:spTgt spid="33"/>
                                        </p:tgtEl>
                                        <p:attrNameLst>
                                          <p:attrName>ppt_y</p:attrName>
                                        </p:attrNameLst>
                                      </p:cBhvr>
                                      <p:tavLst>
                                        <p:tav tm="0">
                                          <p:val>
                                            <p:strVal val="ppt_y"/>
                                          </p:val>
                                        </p:tav>
                                        <p:tav tm="100000">
                                          <p:val>
                                            <p:strVal val="1+ppt_h/2"/>
                                          </p:val>
                                        </p:tav>
                                      </p:tavLst>
                                    </p:anim>
                                    <p:set>
                                      <p:cBhvr>
                                        <p:cTn id="180" dur="1" fill="hold">
                                          <p:stCondLst>
                                            <p:cond delay="2999"/>
                                          </p:stCondLst>
                                        </p:cTn>
                                        <p:tgtEl>
                                          <p:spTgt spid="33"/>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3000"/>
                                        <p:tgtEl>
                                          <p:spTgt spid="34"/>
                                        </p:tgtEl>
                                        <p:attrNameLst>
                                          <p:attrName>ppt_x</p:attrName>
                                        </p:attrNameLst>
                                      </p:cBhvr>
                                      <p:tavLst>
                                        <p:tav tm="0">
                                          <p:val>
                                            <p:strVal val="ppt_x"/>
                                          </p:val>
                                        </p:tav>
                                        <p:tav tm="100000">
                                          <p:val>
                                            <p:strVal val="ppt_x"/>
                                          </p:val>
                                        </p:tav>
                                      </p:tavLst>
                                    </p:anim>
                                    <p:anim calcmode="lin" valueType="num">
                                      <p:cBhvr additive="base">
                                        <p:cTn id="183" dur="3000"/>
                                        <p:tgtEl>
                                          <p:spTgt spid="34"/>
                                        </p:tgtEl>
                                        <p:attrNameLst>
                                          <p:attrName>ppt_y</p:attrName>
                                        </p:attrNameLst>
                                      </p:cBhvr>
                                      <p:tavLst>
                                        <p:tav tm="0">
                                          <p:val>
                                            <p:strVal val="ppt_y"/>
                                          </p:val>
                                        </p:tav>
                                        <p:tav tm="100000">
                                          <p:val>
                                            <p:strVal val="1+ppt_h/2"/>
                                          </p:val>
                                        </p:tav>
                                      </p:tavLst>
                                    </p:anim>
                                    <p:set>
                                      <p:cBhvr>
                                        <p:cTn id="184" dur="1" fill="hold">
                                          <p:stCondLst>
                                            <p:cond delay="2999"/>
                                          </p:stCondLst>
                                        </p:cTn>
                                        <p:tgtEl>
                                          <p:spTgt spid="34"/>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3000"/>
                                        <p:tgtEl>
                                          <p:spTgt spid="35"/>
                                        </p:tgtEl>
                                        <p:attrNameLst>
                                          <p:attrName>ppt_x</p:attrName>
                                        </p:attrNameLst>
                                      </p:cBhvr>
                                      <p:tavLst>
                                        <p:tav tm="0">
                                          <p:val>
                                            <p:strVal val="ppt_x"/>
                                          </p:val>
                                        </p:tav>
                                        <p:tav tm="100000">
                                          <p:val>
                                            <p:strVal val="ppt_x"/>
                                          </p:val>
                                        </p:tav>
                                      </p:tavLst>
                                    </p:anim>
                                    <p:anim calcmode="lin" valueType="num">
                                      <p:cBhvr additive="base">
                                        <p:cTn id="187" dur="3000"/>
                                        <p:tgtEl>
                                          <p:spTgt spid="35"/>
                                        </p:tgtEl>
                                        <p:attrNameLst>
                                          <p:attrName>ppt_y</p:attrName>
                                        </p:attrNameLst>
                                      </p:cBhvr>
                                      <p:tavLst>
                                        <p:tav tm="0">
                                          <p:val>
                                            <p:strVal val="ppt_y"/>
                                          </p:val>
                                        </p:tav>
                                        <p:tav tm="100000">
                                          <p:val>
                                            <p:strVal val="1+ppt_h/2"/>
                                          </p:val>
                                        </p:tav>
                                      </p:tavLst>
                                    </p:anim>
                                    <p:set>
                                      <p:cBhvr>
                                        <p:cTn id="188" dur="1" fill="hold">
                                          <p:stCondLst>
                                            <p:cond delay="2999"/>
                                          </p:stCondLst>
                                        </p:cTn>
                                        <p:tgtEl>
                                          <p:spTgt spid="35"/>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3000"/>
                                        <p:tgtEl>
                                          <p:spTgt spid="36"/>
                                        </p:tgtEl>
                                        <p:attrNameLst>
                                          <p:attrName>ppt_x</p:attrName>
                                        </p:attrNameLst>
                                      </p:cBhvr>
                                      <p:tavLst>
                                        <p:tav tm="0">
                                          <p:val>
                                            <p:strVal val="ppt_x"/>
                                          </p:val>
                                        </p:tav>
                                        <p:tav tm="100000">
                                          <p:val>
                                            <p:strVal val="ppt_x"/>
                                          </p:val>
                                        </p:tav>
                                      </p:tavLst>
                                    </p:anim>
                                    <p:anim calcmode="lin" valueType="num">
                                      <p:cBhvr additive="base">
                                        <p:cTn id="191" dur="3000"/>
                                        <p:tgtEl>
                                          <p:spTgt spid="36"/>
                                        </p:tgtEl>
                                        <p:attrNameLst>
                                          <p:attrName>ppt_y</p:attrName>
                                        </p:attrNameLst>
                                      </p:cBhvr>
                                      <p:tavLst>
                                        <p:tav tm="0">
                                          <p:val>
                                            <p:strVal val="ppt_y"/>
                                          </p:val>
                                        </p:tav>
                                        <p:tav tm="100000">
                                          <p:val>
                                            <p:strVal val="1+ppt_h/2"/>
                                          </p:val>
                                        </p:tav>
                                      </p:tavLst>
                                    </p:anim>
                                    <p:set>
                                      <p:cBhvr>
                                        <p:cTn id="192" dur="1" fill="hold">
                                          <p:stCondLst>
                                            <p:cond delay="2999"/>
                                          </p:stCondLst>
                                        </p:cTn>
                                        <p:tgtEl>
                                          <p:spTgt spid="36"/>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3000"/>
                                        <p:tgtEl>
                                          <p:spTgt spid="37"/>
                                        </p:tgtEl>
                                        <p:attrNameLst>
                                          <p:attrName>ppt_x</p:attrName>
                                        </p:attrNameLst>
                                      </p:cBhvr>
                                      <p:tavLst>
                                        <p:tav tm="0">
                                          <p:val>
                                            <p:strVal val="ppt_x"/>
                                          </p:val>
                                        </p:tav>
                                        <p:tav tm="100000">
                                          <p:val>
                                            <p:strVal val="ppt_x"/>
                                          </p:val>
                                        </p:tav>
                                      </p:tavLst>
                                    </p:anim>
                                    <p:anim calcmode="lin" valueType="num">
                                      <p:cBhvr additive="base">
                                        <p:cTn id="195" dur="3000"/>
                                        <p:tgtEl>
                                          <p:spTgt spid="37"/>
                                        </p:tgtEl>
                                        <p:attrNameLst>
                                          <p:attrName>ppt_y</p:attrName>
                                        </p:attrNameLst>
                                      </p:cBhvr>
                                      <p:tavLst>
                                        <p:tav tm="0">
                                          <p:val>
                                            <p:strVal val="ppt_y"/>
                                          </p:val>
                                        </p:tav>
                                        <p:tav tm="100000">
                                          <p:val>
                                            <p:strVal val="1+ppt_h/2"/>
                                          </p:val>
                                        </p:tav>
                                      </p:tavLst>
                                    </p:anim>
                                    <p:set>
                                      <p:cBhvr>
                                        <p:cTn id="196" dur="1" fill="hold">
                                          <p:stCondLst>
                                            <p:cond delay="2999"/>
                                          </p:stCondLst>
                                        </p:cTn>
                                        <p:tgtEl>
                                          <p:spTgt spid="37"/>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3000"/>
                                        <p:tgtEl>
                                          <p:spTgt spid="38"/>
                                        </p:tgtEl>
                                        <p:attrNameLst>
                                          <p:attrName>ppt_x</p:attrName>
                                        </p:attrNameLst>
                                      </p:cBhvr>
                                      <p:tavLst>
                                        <p:tav tm="0">
                                          <p:val>
                                            <p:strVal val="ppt_x"/>
                                          </p:val>
                                        </p:tav>
                                        <p:tav tm="100000">
                                          <p:val>
                                            <p:strVal val="ppt_x"/>
                                          </p:val>
                                        </p:tav>
                                      </p:tavLst>
                                    </p:anim>
                                    <p:anim calcmode="lin" valueType="num">
                                      <p:cBhvr additive="base">
                                        <p:cTn id="199" dur="3000"/>
                                        <p:tgtEl>
                                          <p:spTgt spid="38"/>
                                        </p:tgtEl>
                                        <p:attrNameLst>
                                          <p:attrName>ppt_y</p:attrName>
                                        </p:attrNameLst>
                                      </p:cBhvr>
                                      <p:tavLst>
                                        <p:tav tm="0">
                                          <p:val>
                                            <p:strVal val="ppt_y"/>
                                          </p:val>
                                        </p:tav>
                                        <p:tav tm="100000">
                                          <p:val>
                                            <p:strVal val="1+ppt_h/2"/>
                                          </p:val>
                                        </p:tav>
                                      </p:tavLst>
                                    </p:anim>
                                    <p:set>
                                      <p:cBhvr>
                                        <p:cTn id="200" dur="1" fill="hold">
                                          <p:stCondLst>
                                            <p:cond delay="2999"/>
                                          </p:stCondLst>
                                        </p:cTn>
                                        <p:tgtEl>
                                          <p:spTgt spid="38"/>
                                        </p:tgtEl>
                                        <p:attrNameLst>
                                          <p:attrName>style.visibility</p:attrName>
                                        </p:attrNameLst>
                                      </p:cBhvr>
                                      <p:to>
                                        <p:strVal val="hidden"/>
                                      </p:to>
                                    </p:set>
                                  </p:childTnLst>
                                </p:cTn>
                              </p:par>
                              <p:par>
                                <p:cTn id="201" presetID="2" presetClass="exit" presetSubtype="4" fill="hold" grpId="2" nodeType="withEffect">
                                  <p:stCondLst>
                                    <p:cond delay="0"/>
                                  </p:stCondLst>
                                  <p:childTnLst>
                                    <p:anim calcmode="lin" valueType="num">
                                      <p:cBhvr additive="base">
                                        <p:cTn id="202" dur="3000"/>
                                        <p:tgtEl>
                                          <p:spTgt spid="39"/>
                                        </p:tgtEl>
                                        <p:attrNameLst>
                                          <p:attrName>ppt_x</p:attrName>
                                        </p:attrNameLst>
                                      </p:cBhvr>
                                      <p:tavLst>
                                        <p:tav tm="0">
                                          <p:val>
                                            <p:strVal val="ppt_x"/>
                                          </p:val>
                                        </p:tav>
                                        <p:tav tm="100000">
                                          <p:val>
                                            <p:strVal val="ppt_x"/>
                                          </p:val>
                                        </p:tav>
                                      </p:tavLst>
                                    </p:anim>
                                    <p:anim calcmode="lin" valueType="num">
                                      <p:cBhvr additive="base">
                                        <p:cTn id="203" dur="3000"/>
                                        <p:tgtEl>
                                          <p:spTgt spid="39"/>
                                        </p:tgtEl>
                                        <p:attrNameLst>
                                          <p:attrName>ppt_y</p:attrName>
                                        </p:attrNameLst>
                                      </p:cBhvr>
                                      <p:tavLst>
                                        <p:tav tm="0">
                                          <p:val>
                                            <p:strVal val="ppt_y"/>
                                          </p:val>
                                        </p:tav>
                                        <p:tav tm="100000">
                                          <p:val>
                                            <p:strVal val="1+ppt_h/2"/>
                                          </p:val>
                                        </p:tav>
                                      </p:tavLst>
                                    </p:anim>
                                    <p:set>
                                      <p:cBhvr>
                                        <p:cTn id="204" dur="1" fill="hold">
                                          <p:stCondLst>
                                            <p:cond delay="2999"/>
                                          </p:stCondLst>
                                        </p:cTn>
                                        <p:tgtEl>
                                          <p:spTgt spid="39"/>
                                        </p:tgtEl>
                                        <p:attrNameLst>
                                          <p:attrName>style.visibility</p:attrName>
                                        </p:attrNameLst>
                                      </p:cBhvr>
                                      <p:to>
                                        <p:strVal val="hidden"/>
                                      </p:to>
                                    </p:set>
                                  </p:childTnLst>
                                </p:cTn>
                              </p:par>
                              <p:par>
                                <p:cTn id="205" presetID="2" presetClass="exit" presetSubtype="4" fill="hold" grpId="2" nodeType="withEffect">
                                  <p:stCondLst>
                                    <p:cond delay="0"/>
                                  </p:stCondLst>
                                  <p:childTnLst>
                                    <p:anim calcmode="lin" valueType="num">
                                      <p:cBhvr additive="base">
                                        <p:cTn id="206" dur="3000"/>
                                        <p:tgtEl>
                                          <p:spTgt spid="40"/>
                                        </p:tgtEl>
                                        <p:attrNameLst>
                                          <p:attrName>ppt_x</p:attrName>
                                        </p:attrNameLst>
                                      </p:cBhvr>
                                      <p:tavLst>
                                        <p:tav tm="0">
                                          <p:val>
                                            <p:strVal val="ppt_x"/>
                                          </p:val>
                                        </p:tav>
                                        <p:tav tm="100000">
                                          <p:val>
                                            <p:strVal val="ppt_x"/>
                                          </p:val>
                                        </p:tav>
                                      </p:tavLst>
                                    </p:anim>
                                    <p:anim calcmode="lin" valueType="num">
                                      <p:cBhvr additive="base">
                                        <p:cTn id="207" dur="3000"/>
                                        <p:tgtEl>
                                          <p:spTgt spid="40"/>
                                        </p:tgtEl>
                                        <p:attrNameLst>
                                          <p:attrName>ppt_y</p:attrName>
                                        </p:attrNameLst>
                                      </p:cBhvr>
                                      <p:tavLst>
                                        <p:tav tm="0">
                                          <p:val>
                                            <p:strVal val="ppt_y"/>
                                          </p:val>
                                        </p:tav>
                                        <p:tav tm="100000">
                                          <p:val>
                                            <p:strVal val="1+ppt_h/2"/>
                                          </p:val>
                                        </p:tav>
                                      </p:tavLst>
                                    </p:anim>
                                    <p:set>
                                      <p:cBhvr>
                                        <p:cTn id="208" dur="1" fill="hold">
                                          <p:stCondLst>
                                            <p:cond delay="2999"/>
                                          </p:stCondLst>
                                        </p:cTn>
                                        <p:tgtEl>
                                          <p:spTgt spid="40"/>
                                        </p:tgtEl>
                                        <p:attrNameLst>
                                          <p:attrName>style.visibility</p:attrName>
                                        </p:attrNameLst>
                                      </p:cBhvr>
                                      <p:to>
                                        <p:strVal val="hidden"/>
                                      </p:to>
                                    </p:set>
                                  </p:childTnLst>
                                </p:cTn>
                              </p:par>
                              <p:par>
                                <p:cTn id="209" presetID="2" presetClass="entr" presetSubtype="1"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additive="base">
                                        <p:cTn id="211" dur="3000" fill="hold"/>
                                        <p:tgtEl>
                                          <p:spTgt spid="4"/>
                                        </p:tgtEl>
                                        <p:attrNameLst>
                                          <p:attrName>ppt_x</p:attrName>
                                        </p:attrNameLst>
                                      </p:cBhvr>
                                      <p:tavLst>
                                        <p:tav tm="0">
                                          <p:val>
                                            <p:strVal val="#ppt_x"/>
                                          </p:val>
                                        </p:tav>
                                        <p:tav tm="100000">
                                          <p:val>
                                            <p:strVal val="#ppt_x"/>
                                          </p:val>
                                        </p:tav>
                                      </p:tavLst>
                                    </p:anim>
                                    <p:anim calcmode="lin" valueType="num">
                                      <p:cBhvr additive="base">
                                        <p:cTn id="21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8" grpId="0" animBg="1"/>
      <p:bldP spid="8" grpId="1" animBg="1"/>
      <p:bldP spid="8" grpId="2" animBg="1"/>
      <p:bldP spid="10" grpId="0" animBg="1"/>
      <p:bldP spid="10" grpId="1" animBg="1"/>
      <p:bldP spid="10" grpId="2" animBg="1"/>
      <p:bldP spid="12" grpId="0" animBg="1"/>
      <p:bldP spid="12" grpId="1" animBg="1"/>
      <p:bldP spid="12" grpId="2" animBg="1"/>
      <p:bldP spid="14" grpId="0" animBg="1"/>
      <p:bldP spid="14" grpId="1" animBg="1"/>
      <p:bldP spid="14" grpId="2" animBg="1"/>
      <p:bldP spid="16" grpId="0" animBg="1"/>
      <p:bldP spid="16" grpId="1" animBg="1"/>
      <p:bldP spid="16" grpId="2" animBg="1"/>
      <p:bldP spid="18" grpId="0" animBg="1"/>
      <p:bldP spid="18" grpId="1" animBg="1"/>
      <p:bldP spid="18" grpId="2" animBg="1"/>
      <p:bldP spid="20" grpId="0" animBg="1"/>
      <p:bldP spid="20" grpId="1" animBg="1"/>
      <p:bldP spid="20"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4">
                  <a:tint val="45000"/>
                  <a:satMod val="400000"/>
                </a:schemeClr>
              </a:duotone>
              <a:lum bright="-10000"/>
            </a:blip>
            <a:stretch>
              <a:fillRect/>
            </a:stretch>
          </a:blipFill>
          <a:scene3d>
            <a:camera prst="orthographicFront"/>
            <a:lightRig rig="threePt" dir="t"/>
          </a:scene3d>
          <a:sp3d>
            <a:bevelT prst="angle"/>
          </a:sp3d>
        </p:spPr>
        <p:txBody>
          <a:bodyPr/>
          <a:lstStyle/>
          <a:p>
            <a:endParaRPr lang="es-ES" dirty="0"/>
          </a:p>
        </p:txBody>
      </p:sp>
      <p:pic>
        <p:nvPicPr>
          <p:cNvPr id="4" name="3 Imagen" descr="Carol Cavalaris ~ Heart of a Rose.jpg"/>
          <p:cNvPicPr>
            <a:picLocks noChangeAspect="1"/>
          </p:cNvPicPr>
          <p:nvPr/>
        </p:nvPicPr>
        <p:blipFill>
          <a:blip r:embed="rId3"/>
          <a:stretch>
            <a:fillRect/>
          </a:stretch>
        </p:blipFill>
        <p:spPr>
          <a:xfrm>
            <a:off x="1285852" y="0"/>
            <a:ext cx="6500834"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317546" y="6076560"/>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17546" y="5540315"/>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17546" y="5040249"/>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17546" y="4540183"/>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17546" y="4004859"/>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17546" y="3468614"/>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17546" y="2968548"/>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17546" y="2468482"/>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17545" y="1933156"/>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17545" y="1396911"/>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17545" y="896845"/>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17545" y="396779"/>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317545" y="-31824"/>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104287" y="6076561"/>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104287" y="5540316"/>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104287" y="5040250"/>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104287" y="4540184"/>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104287" y="4004860"/>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104287" y="3468615"/>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104287" y="2968549"/>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104287" y="2468483"/>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104286" y="1933157"/>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104286" y="1396912"/>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104286" y="896846"/>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104286" y="396780"/>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104286" y="-31823"/>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duotone>
                <a:schemeClr val="accent2">
                  <a:shade val="45000"/>
                  <a:satMod val="135000"/>
                </a:schemeClr>
                <a:prstClr val="white"/>
              </a:duotone>
            </a:blip>
            <a:srcRect/>
            <a:stretch>
              <a:fillRect/>
            </a:stretch>
          </a:blipFill>
          <a:scene3d>
            <a:camera prst="orthographicFront"/>
            <a:lightRig rig="threePt" dir="t"/>
          </a:scene3d>
          <a:sp3d>
            <a:bevelT prst="angle"/>
          </a:sp3d>
        </p:spPr>
        <p:txBody>
          <a:bodyPr/>
          <a:lstStyle/>
          <a:p>
            <a:endParaRPr lang="es-ES" dirty="0"/>
          </a:p>
        </p:txBody>
      </p:sp>
      <p:pic>
        <p:nvPicPr>
          <p:cNvPr id="4" name="3 Imagen" descr="221749.jpg"/>
          <p:cNvPicPr>
            <a:picLocks noChangeAspect="1"/>
          </p:cNvPicPr>
          <p:nvPr/>
        </p:nvPicPr>
        <p:blipFill>
          <a:blip r:embed="rId3"/>
          <a:stretch>
            <a:fillRect/>
          </a:stretch>
        </p:blipFill>
        <p:spPr>
          <a:xfrm>
            <a:off x="-1" y="0"/>
            <a:ext cx="9144001"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15" name="14 Luna"/>
          <p:cNvSpPr/>
          <p:nvPr/>
        </p:nvSpPr>
        <p:spPr>
          <a:xfrm>
            <a:off x="1214414" y="0"/>
            <a:ext cx="3357586" cy="6858000"/>
          </a:xfrm>
          <a:prstGeom prst="moon">
            <a:avLst>
              <a:gd name="adj" fmla="val 34974"/>
            </a:avLst>
          </a:prstGeom>
          <a:blipFill>
            <a:blip r:embed="rId4">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flipH="1">
            <a:off x="4714876" y="0"/>
            <a:ext cx="3357586" cy="6858000"/>
          </a:xfrm>
          <a:prstGeom prst="moon">
            <a:avLst>
              <a:gd name="adj" fmla="val 27462"/>
            </a:avLst>
          </a:prstGeom>
          <a:blipFill>
            <a:blip r:embed="rId4">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0" y="0"/>
            <a:ext cx="3357586" cy="6858000"/>
          </a:xfrm>
          <a:prstGeom prst="moon">
            <a:avLst>
              <a:gd name="adj" fmla="val 34974"/>
            </a:avLst>
          </a:prstGeom>
          <a:blipFill>
            <a:blip r:embed="rId4">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flipH="1">
            <a:off x="5786414" y="0"/>
            <a:ext cx="3357586" cy="6858000"/>
          </a:xfrm>
          <a:prstGeom prst="moon">
            <a:avLst>
              <a:gd name="adj" fmla="val 27462"/>
            </a:avLst>
          </a:prstGeom>
          <a:blipFill>
            <a:blip r:embed="rId4">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additive="base">
                                        <p:cTn id="10" dur="2000" fill="hold"/>
                                        <p:tgtEl>
                                          <p:spTgt spid="15"/>
                                        </p:tgtEl>
                                        <p:attrNameLst>
                                          <p:attrName>ppt_x</p:attrName>
                                        </p:attrNameLst>
                                      </p:cBhvr>
                                      <p:tavLst>
                                        <p:tav tm="0">
                                          <p:val>
                                            <p:strVal val="1+#ppt_w/2"/>
                                          </p:val>
                                        </p:tav>
                                        <p:tav tm="100000">
                                          <p:val>
                                            <p:strVal val="#ppt_x"/>
                                          </p:val>
                                        </p:tav>
                                      </p:tavLst>
                                    </p:anim>
                                    <p:anim calcmode="lin" valueType="num">
                                      <p:cBhvr additive="base">
                                        <p:cTn id="11" dur="2000" fill="hold"/>
                                        <p:tgtEl>
                                          <p:spTgt spid="1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2000" fill="hold"/>
                                        <p:tgtEl>
                                          <p:spTgt spid="16"/>
                                        </p:tgtEl>
                                        <p:attrNameLst>
                                          <p:attrName>ppt_x</p:attrName>
                                        </p:attrNameLst>
                                      </p:cBhvr>
                                      <p:tavLst>
                                        <p:tav tm="0">
                                          <p:val>
                                            <p:strVal val="0-#ppt_w/2"/>
                                          </p:val>
                                        </p:tav>
                                        <p:tav tm="100000">
                                          <p:val>
                                            <p:strVal val="#ppt_x"/>
                                          </p:val>
                                        </p:tav>
                                      </p:tavLst>
                                    </p:anim>
                                    <p:anim calcmode="lin" valueType="num">
                                      <p:cBhvr additive="base">
                                        <p:cTn id="15" dur="2000" fill="hold"/>
                                        <p:tgtEl>
                                          <p:spTgt spid="1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2000" fill="hold"/>
                                        <p:tgtEl>
                                          <p:spTgt spid="17"/>
                                        </p:tgtEl>
                                        <p:attrNameLst>
                                          <p:attrName>ppt_x</p:attrName>
                                        </p:attrNameLst>
                                      </p:cBhvr>
                                      <p:tavLst>
                                        <p:tav tm="0">
                                          <p:val>
                                            <p:strVal val="1+#ppt_w/2"/>
                                          </p:val>
                                        </p:tav>
                                        <p:tav tm="100000">
                                          <p:val>
                                            <p:strVal val="#ppt_x"/>
                                          </p:val>
                                        </p:tav>
                                      </p:tavLst>
                                    </p:anim>
                                    <p:anim calcmode="lin" valueType="num">
                                      <p:cBhvr additive="base">
                                        <p:cTn id="19" dur="2000" fill="hold"/>
                                        <p:tgtEl>
                                          <p:spTgt spid="1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2000" fill="hold"/>
                                        <p:tgtEl>
                                          <p:spTgt spid="18"/>
                                        </p:tgtEl>
                                        <p:attrNameLst>
                                          <p:attrName>ppt_x</p:attrName>
                                        </p:attrNameLst>
                                      </p:cBhvr>
                                      <p:tavLst>
                                        <p:tav tm="0">
                                          <p:val>
                                            <p:strVal val="0-#ppt_w/2"/>
                                          </p:val>
                                        </p:tav>
                                        <p:tav tm="100000">
                                          <p:val>
                                            <p:strVal val="#ppt_x"/>
                                          </p:val>
                                        </p:tav>
                                      </p:tavLst>
                                    </p:anim>
                                    <p:anim calcmode="lin" valueType="num">
                                      <p:cBhvr additive="base">
                                        <p:cTn id="23" dur="2000" fill="hold"/>
                                        <p:tgtEl>
                                          <p:spTgt spid="18"/>
                                        </p:tgtEl>
                                        <p:attrNameLst>
                                          <p:attrName>ppt_y</p:attrName>
                                        </p:attrNameLst>
                                      </p:cBhvr>
                                      <p:tavLst>
                                        <p:tav tm="0">
                                          <p:val>
                                            <p:strVal val="#ppt_y"/>
                                          </p:val>
                                        </p:tav>
                                        <p:tav tm="100000">
                                          <p:val>
                                            <p:strVal val="#ppt_y"/>
                                          </p:val>
                                        </p:tav>
                                      </p:tavLst>
                                    </p:anim>
                                  </p:childTnLst>
                                </p:cTn>
                              </p:par>
                              <p:par>
                                <p:cTn id="24" presetID="8" presetClass="emph" presetSubtype="0" fill="hold" grpId="1" nodeType="withEffect">
                                  <p:stCondLst>
                                    <p:cond delay="0"/>
                                  </p:stCondLst>
                                  <p:childTnLst>
                                    <p:animRot by="10800000">
                                      <p:cBhvr>
                                        <p:cTn id="25" dur="2000" fill="hold"/>
                                        <p:tgtEl>
                                          <p:spTgt spid="15"/>
                                        </p:tgtEl>
                                        <p:attrNameLst>
                                          <p:attrName>r</p:attrName>
                                        </p:attrNameLst>
                                      </p:cBhvr>
                                    </p:animRot>
                                  </p:childTnLst>
                                </p:cTn>
                              </p:par>
                              <p:par>
                                <p:cTn id="26" presetID="8" presetClass="emph" presetSubtype="0" fill="hold" grpId="1" nodeType="withEffect">
                                  <p:stCondLst>
                                    <p:cond delay="0"/>
                                  </p:stCondLst>
                                  <p:childTnLst>
                                    <p:animRot by="10800000">
                                      <p:cBhvr>
                                        <p:cTn id="27" dur="2000" fill="hold"/>
                                        <p:tgtEl>
                                          <p:spTgt spid="17"/>
                                        </p:tgtEl>
                                        <p:attrNameLst>
                                          <p:attrName>r</p:attrName>
                                        </p:attrNameLst>
                                      </p:cBhvr>
                                    </p:animRot>
                                  </p:childTnLst>
                                </p:cTn>
                              </p:par>
                              <p:par>
                                <p:cTn id="28" presetID="8" presetClass="emph" presetSubtype="0" fill="hold" grpId="1" nodeType="withEffect">
                                  <p:stCondLst>
                                    <p:cond delay="0"/>
                                  </p:stCondLst>
                                  <p:childTnLst>
                                    <p:animRot by="-10800000">
                                      <p:cBhvr>
                                        <p:cTn id="29" dur="2000" fill="hold"/>
                                        <p:tgtEl>
                                          <p:spTgt spid="16"/>
                                        </p:tgtEl>
                                        <p:attrNameLst>
                                          <p:attrName>r</p:attrName>
                                        </p:attrNameLst>
                                      </p:cBhvr>
                                    </p:animRot>
                                  </p:childTnLst>
                                </p:cTn>
                              </p:par>
                              <p:par>
                                <p:cTn id="30" presetID="8" presetClass="emph" presetSubtype="0" fill="hold" grpId="1" nodeType="withEffect">
                                  <p:stCondLst>
                                    <p:cond delay="0"/>
                                  </p:stCondLst>
                                  <p:childTnLst>
                                    <p:animRot by="-10800000">
                                      <p:cBhvr>
                                        <p:cTn id="31" dur="2000" fill="hold"/>
                                        <p:tgtEl>
                                          <p:spTgt spid="18"/>
                                        </p:tgtEl>
                                        <p:attrNameLst>
                                          <p:attrName>r</p:attrName>
                                        </p:attrNameLst>
                                      </p:cBhvr>
                                    </p:animRot>
                                  </p:childTnLst>
                                </p:cTn>
                              </p:par>
                            </p:childTnLst>
                          </p:cTn>
                        </p:par>
                        <p:par>
                          <p:cTn id="32" fill="hold">
                            <p:stCondLst>
                              <p:cond delay="2000"/>
                            </p:stCondLst>
                            <p:childTnLst>
                              <p:par>
                                <p:cTn id="33" presetID="8" presetClass="emph" presetSubtype="0" fill="hold" grpId="2" nodeType="afterEffect">
                                  <p:stCondLst>
                                    <p:cond delay="0"/>
                                  </p:stCondLst>
                                  <p:childTnLst>
                                    <p:animRot by="10800000">
                                      <p:cBhvr>
                                        <p:cTn id="34" dur="2000" fill="hold"/>
                                        <p:tgtEl>
                                          <p:spTgt spid="15"/>
                                        </p:tgtEl>
                                        <p:attrNameLst>
                                          <p:attrName>r</p:attrName>
                                        </p:attrNameLst>
                                      </p:cBhvr>
                                    </p:animRot>
                                  </p:childTnLst>
                                </p:cTn>
                              </p:par>
                              <p:par>
                                <p:cTn id="35" presetID="8" presetClass="emph" presetSubtype="0" fill="hold" grpId="2" nodeType="withEffect">
                                  <p:stCondLst>
                                    <p:cond delay="0"/>
                                  </p:stCondLst>
                                  <p:childTnLst>
                                    <p:animRot by="10800000">
                                      <p:cBhvr>
                                        <p:cTn id="36" dur="2000" fill="hold"/>
                                        <p:tgtEl>
                                          <p:spTgt spid="17"/>
                                        </p:tgtEl>
                                        <p:attrNameLst>
                                          <p:attrName>r</p:attrName>
                                        </p:attrNameLst>
                                      </p:cBhvr>
                                    </p:animRot>
                                  </p:childTnLst>
                                </p:cTn>
                              </p:par>
                              <p:par>
                                <p:cTn id="37" presetID="8" presetClass="emph" presetSubtype="0" fill="hold" grpId="2" nodeType="withEffect">
                                  <p:stCondLst>
                                    <p:cond delay="0"/>
                                  </p:stCondLst>
                                  <p:childTnLst>
                                    <p:animRot by="-10800000">
                                      <p:cBhvr>
                                        <p:cTn id="38" dur="2000" fill="hold"/>
                                        <p:tgtEl>
                                          <p:spTgt spid="16"/>
                                        </p:tgtEl>
                                        <p:attrNameLst>
                                          <p:attrName>r</p:attrName>
                                        </p:attrNameLst>
                                      </p:cBhvr>
                                    </p:animRot>
                                  </p:childTnLst>
                                </p:cTn>
                              </p:par>
                              <p:par>
                                <p:cTn id="39" presetID="8" presetClass="emph" presetSubtype="0" fill="hold" grpId="2" nodeType="withEffect">
                                  <p:stCondLst>
                                    <p:cond delay="0"/>
                                  </p:stCondLst>
                                  <p:childTnLst>
                                    <p:animRot by="-10800000">
                                      <p:cBhvr>
                                        <p:cTn id="40" dur="2000" fill="hold"/>
                                        <p:tgtEl>
                                          <p:spTgt spid="18"/>
                                        </p:tgtEl>
                                        <p:attrNameLst>
                                          <p:attrName>r</p:attrName>
                                        </p:attrNameLst>
                                      </p:cBhvr>
                                    </p:animRot>
                                  </p:childTnLst>
                                </p:cTn>
                              </p:par>
                            </p:childTnLst>
                          </p:cTn>
                        </p:par>
                        <p:par>
                          <p:cTn id="41" fill="hold">
                            <p:stCondLst>
                              <p:cond delay="4000"/>
                            </p:stCondLst>
                            <p:childTnLst>
                              <p:par>
                                <p:cTn id="42" presetID="2" presetClass="exit" presetSubtype="8" fill="hold" grpId="3" nodeType="afterEffect">
                                  <p:stCondLst>
                                    <p:cond delay="0"/>
                                  </p:stCondLst>
                                  <p:childTnLst>
                                    <p:anim calcmode="lin" valueType="num">
                                      <p:cBhvr additive="base">
                                        <p:cTn id="43" dur="2000"/>
                                        <p:tgtEl>
                                          <p:spTgt spid="15"/>
                                        </p:tgtEl>
                                        <p:attrNameLst>
                                          <p:attrName>ppt_x</p:attrName>
                                        </p:attrNameLst>
                                      </p:cBhvr>
                                      <p:tavLst>
                                        <p:tav tm="0">
                                          <p:val>
                                            <p:strVal val="ppt_x"/>
                                          </p:val>
                                        </p:tav>
                                        <p:tav tm="100000">
                                          <p:val>
                                            <p:strVal val="0-ppt_w/2"/>
                                          </p:val>
                                        </p:tav>
                                      </p:tavLst>
                                    </p:anim>
                                    <p:anim calcmode="lin" valueType="num">
                                      <p:cBhvr additive="base">
                                        <p:cTn id="44" dur="2000"/>
                                        <p:tgtEl>
                                          <p:spTgt spid="15"/>
                                        </p:tgtEl>
                                        <p:attrNameLst>
                                          <p:attrName>ppt_y</p:attrName>
                                        </p:attrNameLst>
                                      </p:cBhvr>
                                      <p:tavLst>
                                        <p:tav tm="0">
                                          <p:val>
                                            <p:strVal val="ppt_y"/>
                                          </p:val>
                                        </p:tav>
                                        <p:tav tm="100000">
                                          <p:val>
                                            <p:strVal val="ppt_y"/>
                                          </p:val>
                                        </p:tav>
                                      </p:tavLst>
                                    </p:anim>
                                    <p:set>
                                      <p:cBhvr>
                                        <p:cTn id="45" dur="1" fill="hold">
                                          <p:stCondLst>
                                            <p:cond delay="1999"/>
                                          </p:stCondLst>
                                        </p:cTn>
                                        <p:tgtEl>
                                          <p:spTgt spid="15"/>
                                        </p:tgtEl>
                                        <p:attrNameLst>
                                          <p:attrName>style.visibility</p:attrName>
                                        </p:attrNameLst>
                                      </p:cBhvr>
                                      <p:to>
                                        <p:strVal val="hidden"/>
                                      </p:to>
                                    </p:set>
                                  </p:childTnLst>
                                </p:cTn>
                              </p:par>
                              <p:par>
                                <p:cTn id="46" presetID="2" presetClass="exit" presetSubtype="8" fill="hold" grpId="3" nodeType="withEffect">
                                  <p:stCondLst>
                                    <p:cond delay="0"/>
                                  </p:stCondLst>
                                  <p:childTnLst>
                                    <p:anim calcmode="lin" valueType="num">
                                      <p:cBhvr additive="base">
                                        <p:cTn id="47" dur="2000"/>
                                        <p:tgtEl>
                                          <p:spTgt spid="17"/>
                                        </p:tgtEl>
                                        <p:attrNameLst>
                                          <p:attrName>ppt_x</p:attrName>
                                        </p:attrNameLst>
                                      </p:cBhvr>
                                      <p:tavLst>
                                        <p:tav tm="0">
                                          <p:val>
                                            <p:strVal val="ppt_x"/>
                                          </p:val>
                                        </p:tav>
                                        <p:tav tm="100000">
                                          <p:val>
                                            <p:strVal val="0-ppt_w/2"/>
                                          </p:val>
                                        </p:tav>
                                      </p:tavLst>
                                    </p:anim>
                                    <p:anim calcmode="lin" valueType="num">
                                      <p:cBhvr additive="base">
                                        <p:cTn id="48" dur="2000"/>
                                        <p:tgtEl>
                                          <p:spTgt spid="17"/>
                                        </p:tgtEl>
                                        <p:attrNameLst>
                                          <p:attrName>ppt_y</p:attrName>
                                        </p:attrNameLst>
                                      </p:cBhvr>
                                      <p:tavLst>
                                        <p:tav tm="0">
                                          <p:val>
                                            <p:strVal val="ppt_y"/>
                                          </p:val>
                                        </p:tav>
                                        <p:tav tm="100000">
                                          <p:val>
                                            <p:strVal val="ppt_y"/>
                                          </p:val>
                                        </p:tav>
                                      </p:tavLst>
                                    </p:anim>
                                    <p:set>
                                      <p:cBhvr>
                                        <p:cTn id="49" dur="1" fill="hold">
                                          <p:stCondLst>
                                            <p:cond delay="1999"/>
                                          </p:stCondLst>
                                        </p:cTn>
                                        <p:tgtEl>
                                          <p:spTgt spid="17"/>
                                        </p:tgtEl>
                                        <p:attrNameLst>
                                          <p:attrName>style.visibility</p:attrName>
                                        </p:attrNameLst>
                                      </p:cBhvr>
                                      <p:to>
                                        <p:strVal val="hidden"/>
                                      </p:to>
                                    </p:set>
                                  </p:childTnLst>
                                </p:cTn>
                              </p:par>
                              <p:par>
                                <p:cTn id="50" presetID="2" presetClass="exit" presetSubtype="2" fill="hold" grpId="3" nodeType="withEffect">
                                  <p:stCondLst>
                                    <p:cond delay="0"/>
                                  </p:stCondLst>
                                  <p:childTnLst>
                                    <p:anim calcmode="lin" valueType="num">
                                      <p:cBhvr additive="base">
                                        <p:cTn id="51" dur="2000"/>
                                        <p:tgtEl>
                                          <p:spTgt spid="16"/>
                                        </p:tgtEl>
                                        <p:attrNameLst>
                                          <p:attrName>ppt_x</p:attrName>
                                        </p:attrNameLst>
                                      </p:cBhvr>
                                      <p:tavLst>
                                        <p:tav tm="0">
                                          <p:val>
                                            <p:strVal val="ppt_x"/>
                                          </p:val>
                                        </p:tav>
                                        <p:tav tm="100000">
                                          <p:val>
                                            <p:strVal val="1+ppt_w/2"/>
                                          </p:val>
                                        </p:tav>
                                      </p:tavLst>
                                    </p:anim>
                                    <p:anim calcmode="lin" valueType="num">
                                      <p:cBhvr additive="base">
                                        <p:cTn id="52" dur="2000"/>
                                        <p:tgtEl>
                                          <p:spTgt spid="16"/>
                                        </p:tgtEl>
                                        <p:attrNameLst>
                                          <p:attrName>ppt_y</p:attrName>
                                        </p:attrNameLst>
                                      </p:cBhvr>
                                      <p:tavLst>
                                        <p:tav tm="0">
                                          <p:val>
                                            <p:strVal val="ppt_y"/>
                                          </p:val>
                                        </p:tav>
                                        <p:tav tm="100000">
                                          <p:val>
                                            <p:strVal val="ppt_y"/>
                                          </p:val>
                                        </p:tav>
                                      </p:tavLst>
                                    </p:anim>
                                    <p:set>
                                      <p:cBhvr>
                                        <p:cTn id="53" dur="1" fill="hold">
                                          <p:stCondLst>
                                            <p:cond delay="1999"/>
                                          </p:stCondLst>
                                        </p:cTn>
                                        <p:tgtEl>
                                          <p:spTgt spid="16"/>
                                        </p:tgtEl>
                                        <p:attrNameLst>
                                          <p:attrName>style.visibility</p:attrName>
                                        </p:attrNameLst>
                                      </p:cBhvr>
                                      <p:to>
                                        <p:strVal val="hidden"/>
                                      </p:to>
                                    </p:set>
                                  </p:childTnLst>
                                </p:cTn>
                              </p:par>
                              <p:par>
                                <p:cTn id="54" presetID="2" presetClass="exit" presetSubtype="2" fill="hold" grpId="3" nodeType="withEffect">
                                  <p:stCondLst>
                                    <p:cond delay="0"/>
                                  </p:stCondLst>
                                  <p:childTnLst>
                                    <p:anim calcmode="lin" valueType="num">
                                      <p:cBhvr additive="base">
                                        <p:cTn id="55" dur="2000"/>
                                        <p:tgtEl>
                                          <p:spTgt spid="18"/>
                                        </p:tgtEl>
                                        <p:attrNameLst>
                                          <p:attrName>ppt_x</p:attrName>
                                        </p:attrNameLst>
                                      </p:cBhvr>
                                      <p:tavLst>
                                        <p:tav tm="0">
                                          <p:val>
                                            <p:strVal val="ppt_x"/>
                                          </p:val>
                                        </p:tav>
                                        <p:tav tm="100000">
                                          <p:val>
                                            <p:strVal val="1+ppt_w/2"/>
                                          </p:val>
                                        </p:tav>
                                      </p:tavLst>
                                    </p:anim>
                                    <p:anim calcmode="lin" valueType="num">
                                      <p:cBhvr additive="base">
                                        <p:cTn id="56" dur="2000"/>
                                        <p:tgtEl>
                                          <p:spTgt spid="18"/>
                                        </p:tgtEl>
                                        <p:attrNameLst>
                                          <p:attrName>ppt_y</p:attrName>
                                        </p:attrNameLst>
                                      </p:cBhvr>
                                      <p:tavLst>
                                        <p:tav tm="0">
                                          <p:val>
                                            <p:strVal val="ppt_y"/>
                                          </p:val>
                                        </p:tav>
                                        <p:tav tm="100000">
                                          <p:val>
                                            <p:strVal val="ppt_y"/>
                                          </p:val>
                                        </p:tav>
                                      </p:tavLst>
                                    </p:anim>
                                    <p:set>
                                      <p:cBhvr>
                                        <p:cTn id="57" dur="1" fill="hold">
                                          <p:stCondLst>
                                            <p:cond delay="1999"/>
                                          </p:stCondLst>
                                        </p:cTn>
                                        <p:tgtEl>
                                          <p:spTgt spid="18"/>
                                        </p:tgtEl>
                                        <p:attrNameLst>
                                          <p:attrName>style.visibility</p:attrName>
                                        </p:attrNameLst>
                                      </p:cBhvr>
                                      <p:to>
                                        <p:strVal val="hidden"/>
                                      </p:to>
                                    </p:set>
                                  </p:childTnLst>
                                </p:cTn>
                              </p:par>
                              <p:par>
                                <p:cTn id="58" presetID="23" presetClass="entr" presetSubtype="272"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 calcmode="lin" valueType="num">
                                      <p:cBhvr>
                                        <p:cTn id="60" dur="2000" fill="hold"/>
                                        <p:tgtEl>
                                          <p:spTgt spid="4"/>
                                        </p:tgtEl>
                                        <p:attrNameLst>
                                          <p:attrName>ppt_w</p:attrName>
                                        </p:attrNameLst>
                                      </p:cBhvr>
                                      <p:tavLst>
                                        <p:tav tm="0">
                                          <p:val>
                                            <p:strVal val="2/3*#ppt_w"/>
                                          </p:val>
                                        </p:tav>
                                        <p:tav tm="100000">
                                          <p:val>
                                            <p:strVal val="#ppt_w"/>
                                          </p:val>
                                        </p:tav>
                                      </p:tavLst>
                                    </p:anim>
                                    <p:anim calcmode="lin" valueType="num">
                                      <p:cBhvr>
                                        <p:cTn id="61" dur="2000" fill="hold"/>
                                        <p:tgtEl>
                                          <p:spTgt spid="4"/>
                                        </p:tgtEl>
                                        <p:attrNameLst>
                                          <p:attrName>ppt_h</p:attrName>
                                        </p:attrNameLst>
                                      </p:cBhvr>
                                      <p:tavLst>
                                        <p:tav tm="0">
                                          <p:val>
                                            <p:strVal val="2/3*#ppt_h"/>
                                          </p:val>
                                        </p:tav>
                                        <p:tav tm="100000">
                                          <p:val>
                                            <p:strVal val="#ppt_h"/>
                                          </p:val>
                                        </p:tav>
                                      </p:tavLst>
                                    </p:anim>
                                  </p:childTnLst>
                                </p:cTn>
                              </p:par>
                              <p:par>
                                <p:cTn id="62" presetID="16" presetClass="entr" presetSubtype="37"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barn(outVertical)">
                                      <p:cBhvr>
                                        <p:cTn id="6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3">
              <a:duotone>
                <a:prstClr val="black"/>
                <a:schemeClr val="accent4">
                  <a:tint val="45000"/>
                  <a:satMod val="400000"/>
                </a:schemeClr>
              </a:duotone>
              <a:lum bright="-10000" contrast="30000"/>
            </a:blip>
            <a:stretch>
              <a:fillRect/>
            </a:stretch>
          </a:blipFill>
          <a:scene3d>
            <a:camera prst="orthographicFront"/>
            <a:lightRig rig="threePt" dir="t"/>
          </a:scene3d>
          <a:sp3d>
            <a:bevelT prst="angle"/>
          </a:sp3d>
        </p:spPr>
        <p:txBody>
          <a:bodyPr/>
          <a:lstStyle/>
          <a:p>
            <a:endParaRPr lang="es-ES" dirty="0"/>
          </a:p>
        </p:txBody>
      </p:sp>
      <p:pic>
        <p:nvPicPr>
          <p:cNvPr id="4" name="3 Imagen" descr="cat-in-easter-lilac-hat-carol-cavalaris.jpg"/>
          <p:cNvPicPr>
            <a:picLocks noChangeAspect="1"/>
          </p:cNvPicPr>
          <p:nvPr/>
        </p:nvPicPr>
        <p:blipFill>
          <a:blip r:embed="rId4"/>
          <a:stretch>
            <a:fillRect/>
          </a:stretch>
        </p:blipFill>
        <p:spPr>
          <a:xfrm>
            <a:off x="1714480" y="0"/>
            <a:ext cx="5857916"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674735" y="6076560"/>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674735" y="5540315"/>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674735" y="5040249"/>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674735" y="4540183"/>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674735" y="4004859"/>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674735" y="3468614"/>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674735" y="2968548"/>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674735" y="2468482"/>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674734" y="1933156"/>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674734" y="1396911"/>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674734" y="896845"/>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674734" y="396779"/>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674734" y="-31824"/>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889973" y="6076561"/>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889973" y="5540316"/>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889973" y="5040250"/>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889973" y="4540184"/>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889973" y="4004860"/>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889973" y="3468615"/>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889973" y="2968549"/>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889973" y="2468483"/>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889972" y="1933157"/>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889972" y="1396912"/>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889972" y="896846"/>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889972" y="396780"/>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889972" y="-31823"/>
            <a:ext cx="749615" cy="813264"/>
          </a:xfrm>
          <a:prstGeom prst="chevron">
            <a:avLst>
              <a:gd name="adj" fmla="val 51548"/>
            </a:avLst>
          </a:prstGeom>
          <a:blipFill>
            <a:blip r:embed="rId3">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FF0000">
                  <a:tint val="45000"/>
                  <a:satMod val="400000"/>
                </a:srgbClr>
              </a:duotone>
              <a:lum contrast="40000"/>
            </a:blip>
            <a:stretch>
              <a:fillRect/>
            </a:stretch>
          </a:blipFill>
          <a:scene3d>
            <a:camera prst="orthographicFront"/>
            <a:lightRig rig="threePt" dir="t"/>
          </a:scene3d>
          <a:sp3d>
            <a:bevelT prst="angle"/>
          </a:sp3d>
        </p:spPr>
        <p:txBody>
          <a:bodyPr/>
          <a:lstStyle/>
          <a:p>
            <a:endParaRPr lang="es-ES" dirty="0"/>
          </a:p>
        </p:txBody>
      </p:sp>
      <p:pic>
        <p:nvPicPr>
          <p:cNvPr id="4" name="3 Imagen" descr="910079630.jpg"/>
          <p:cNvPicPr>
            <a:picLocks noChangeAspect="1"/>
          </p:cNvPicPr>
          <p:nvPr/>
        </p:nvPicPr>
        <p:blipFill>
          <a:blip r:embed="rId3"/>
          <a:stretch>
            <a:fillRect/>
          </a:stretch>
        </p:blipFill>
        <p:spPr>
          <a:xfrm>
            <a:off x="1" y="0"/>
            <a:ext cx="9144000" cy="6858000"/>
          </a:xfrm>
          <a:prstGeom prst="rect">
            <a:avLst/>
          </a:prstGeom>
          <a:ln>
            <a:noFill/>
          </a:ln>
          <a:effectLst>
            <a:outerShdw blurRad="292100" dist="139700" dir="2700000" algn="tl" rotWithShape="0">
              <a:srgbClr val="333333">
                <a:alpha val="65000"/>
              </a:srgbClr>
            </a:outerShdw>
          </a:effectLst>
        </p:spPr>
      </p:pic>
      <p:sp>
        <p:nvSpPr>
          <p:cNvPr id="5" name="4 Cheurón"/>
          <p:cNvSpPr/>
          <p:nvPr/>
        </p:nvSpPr>
        <p:spPr>
          <a:xfrm>
            <a:off x="0" y="1428736"/>
            <a:ext cx="4714876" cy="4143404"/>
          </a:xfrm>
          <a:prstGeom prst="chevron">
            <a:avLst>
              <a:gd name="adj" fmla="val 96437"/>
            </a:avLst>
          </a:prstGeom>
          <a:blipFill>
            <a:blip r:embed="rId4">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643438" y="1428736"/>
            <a:ext cx="4500562" cy="4143404"/>
          </a:xfrm>
          <a:prstGeom prst="chevron">
            <a:avLst>
              <a:gd name="adj" fmla="val 92298"/>
            </a:avLst>
          </a:prstGeom>
          <a:blipFill>
            <a:blip r:embed="rId4">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428736"/>
            <a:ext cx="3643274" cy="4143404"/>
          </a:xfrm>
          <a:prstGeom prst="chevron">
            <a:avLst>
              <a:gd name="adj" fmla="val 88071"/>
            </a:avLst>
          </a:prstGeom>
          <a:blipFill>
            <a:blip r:embed="rId4">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572132" y="1428736"/>
            <a:ext cx="3571868" cy="4143404"/>
          </a:xfrm>
          <a:prstGeom prst="chevron">
            <a:avLst>
              <a:gd name="adj" fmla="val 86431"/>
            </a:avLst>
          </a:prstGeom>
          <a:blipFill>
            <a:blip r:embed="rId4">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428736"/>
            <a:ext cx="2857424" cy="4143404"/>
          </a:xfrm>
          <a:prstGeom prst="chevron">
            <a:avLst>
              <a:gd name="adj" fmla="val 86071"/>
            </a:avLst>
          </a:prstGeom>
          <a:blipFill>
            <a:blip r:embed="rId4">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286512" y="1428736"/>
            <a:ext cx="2857488" cy="4143404"/>
          </a:xfrm>
          <a:prstGeom prst="chevron">
            <a:avLst>
              <a:gd name="adj" fmla="val 83098"/>
            </a:avLst>
          </a:prstGeom>
          <a:blipFill>
            <a:blip r:embed="rId4">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428736"/>
            <a:ext cx="2285888" cy="4143404"/>
          </a:xfrm>
          <a:prstGeom prst="chevron">
            <a:avLst>
              <a:gd name="adj" fmla="val 86071"/>
            </a:avLst>
          </a:prstGeom>
          <a:blipFill>
            <a:blip r:embed="rId4">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6929454" y="1428736"/>
            <a:ext cx="2214546" cy="4143404"/>
          </a:xfrm>
          <a:prstGeom prst="chevron">
            <a:avLst>
              <a:gd name="adj" fmla="val 83098"/>
            </a:avLst>
          </a:prstGeom>
          <a:blipFill>
            <a:blip r:embed="rId4">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plus(in)">
                                      <p:cBhvr>
                                        <p:cTn id="45" dur="3000"/>
                                        <p:tgtEl>
                                          <p:spTgt spid="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3000"/>
                                        <p:tgtEl>
                                          <p:spTgt spid="7"/>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plus(in)">
                                      <p:cBhvr>
                                        <p:cTn id="51" dur="3000"/>
                                        <p:tgtEl>
                                          <p:spTgt spid="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par>
                                <p:cTn id="64" presetID="8" presetClass="emph" presetSubtype="0" fill="hold" grpId="2"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childTnLst>
                          </p:cTn>
                        </p:par>
                        <p:par>
                          <p:cTn id="80" fill="hold">
                            <p:stCondLst>
                              <p:cond delay="3000"/>
                            </p:stCondLst>
                            <p:childTnLst>
                              <p:par>
                                <p:cTn id="81" presetID="2" presetClass="exit" presetSubtype="2" fill="hold" grpId="3"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1+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2" fill="hold" grpId="3"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ppt_y"/>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2" fill="hold" grpId="3"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2" fill="hold" grpId="3"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ppt_y"/>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8" fill="hold" grpId="3"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3"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0-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ppt_y"/>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0-ppt_w/2"/>
                                          </p:val>
                                        </p:tav>
                                      </p:tavLst>
                                    </p:anim>
                                    <p:anim calcmode="lin" valueType="num">
                                      <p:cBhvr additive="base">
                                        <p:cTn id="111" dur="3000"/>
                                        <p:tgtEl>
                                          <p:spTgt spid="12"/>
                                        </p:tgtEl>
                                        <p:attrNameLst>
                                          <p:attrName>ppt_y</p:attrName>
                                        </p:attrNameLst>
                                      </p:cBhvr>
                                      <p:tavLst>
                                        <p:tav tm="0">
                                          <p:val>
                                            <p:strVal val="ppt_y"/>
                                          </p:val>
                                        </p:tav>
                                        <p:tav tm="100000">
                                          <p:val>
                                            <p:strVal val="ppt_y"/>
                                          </p:val>
                                        </p:tav>
                                      </p:tavLst>
                                    </p:anim>
                                    <p:set>
                                      <p:cBhvr>
                                        <p:cTn id="112" dur="1" fill="hold">
                                          <p:stCondLst>
                                            <p:cond delay="2999"/>
                                          </p:stCondLst>
                                        </p:cTn>
                                        <p:tgtEl>
                                          <p:spTgt spid="12"/>
                                        </p:tgtEl>
                                        <p:attrNameLst>
                                          <p:attrName>style.visibility</p:attrName>
                                        </p:attrNameLst>
                                      </p:cBhvr>
                                      <p:to>
                                        <p:strVal val="hidden"/>
                                      </p:to>
                                    </p:set>
                                  </p:childTnLst>
                                </p:cTn>
                              </p:par>
                              <p:par>
                                <p:cTn id="113" presetID="13" presetClass="exit" presetSubtype="16" fill="hold" grpId="4" nodeType="withEffect">
                                  <p:stCondLst>
                                    <p:cond delay="0"/>
                                  </p:stCondLst>
                                  <p:childTnLst>
                                    <p:animEffect transition="out" filter="plus(in)">
                                      <p:cBhvr>
                                        <p:cTn id="114" dur="3000"/>
                                        <p:tgtEl>
                                          <p:spTgt spid="5"/>
                                        </p:tgtEl>
                                      </p:cBhvr>
                                    </p:animEffect>
                                    <p:set>
                                      <p:cBhvr>
                                        <p:cTn id="115" dur="1" fill="hold">
                                          <p:stCondLst>
                                            <p:cond delay="2999"/>
                                          </p:stCondLst>
                                        </p:cTn>
                                        <p:tgtEl>
                                          <p:spTgt spid="5"/>
                                        </p:tgtEl>
                                        <p:attrNameLst>
                                          <p:attrName>style.visibility</p:attrName>
                                        </p:attrNameLst>
                                      </p:cBhvr>
                                      <p:to>
                                        <p:strVal val="hidden"/>
                                      </p:to>
                                    </p:set>
                                  </p:childTnLst>
                                </p:cTn>
                              </p:par>
                              <p:par>
                                <p:cTn id="116" presetID="13" presetClass="exit" presetSubtype="16" fill="hold" grpId="4" nodeType="withEffect">
                                  <p:stCondLst>
                                    <p:cond delay="0"/>
                                  </p:stCondLst>
                                  <p:childTnLst>
                                    <p:animEffect transition="out" filter="plus(in)">
                                      <p:cBhvr>
                                        <p:cTn id="117" dur="3000"/>
                                        <p:tgtEl>
                                          <p:spTgt spid="6"/>
                                        </p:tgtEl>
                                      </p:cBhvr>
                                    </p:animEffect>
                                    <p:set>
                                      <p:cBhvr>
                                        <p:cTn id="118" dur="1" fill="hold">
                                          <p:stCondLst>
                                            <p:cond delay="2999"/>
                                          </p:stCondLst>
                                        </p:cTn>
                                        <p:tgtEl>
                                          <p:spTgt spid="6"/>
                                        </p:tgtEl>
                                        <p:attrNameLst>
                                          <p:attrName>style.visibility</p:attrName>
                                        </p:attrNameLst>
                                      </p:cBhvr>
                                      <p:to>
                                        <p:strVal val="hidden"/>
                                      </p:to>
                                    </p:set>
                                  </p:childTnLst>
                                </p:cTn>
                              </p:par>
                              <p:par>
                                <p:cTn id="119" presetID="13" presetClass="exit" presetSubtype="16" fill="hold" grpId="4" nodeType="withEffect">
                                  <p:stCondLst>
                                    <p:cond delay="0"/>
                                  </p:stCondLst>
                                  <p:childTnLst>
                                    <p:animEffect transition="out" filter="plus(in)">
                                      <p:cBhvr>
                                        <p:cTn id="120" dur="3000"/>
                                        <p:tgtEl>
                                          <p:spTgt spid="7"/>
                                        </p:tgtEl>
                                      </p:cBhvr>
                                    </p:animEffect>
                                    <p:set>
                                      <p:cBhvr>
                                        <p:cTn id="121" dur="1" fill="hold">
                                          <p:stCondLst>
                                            <p:cond delay="2999"/>
                                          </p:stCondLst>
                                        </p:cTn>
                                        <p:tgtEl>
                                          <p:spTgt spid="7"/>
                                        </p:tgtEl>
                                        <p:attrNameLst>
                                          <p:attrName>style.visibility</p:attrName>
                                        </p:attrNameLst>
                                      </p:cBhvr>
                                      <p:to>
                                        <p:strVal val="hidden"/>
                                      </p:to>
                                    </p:set>
                                  </p:childTnLst>
                                </p:cTn>
                              </p:par>
                              <p:par>
                                <p:cTn id="122" presetID="13" presetClass="exit" presetSubtype="16" fill="hold" grpId="4" nodeType="withEffect">
                                  <p:stCondLst>
                                    <p:cond delay="0"/>
                                  </p:stCondLst>
                                  <p:childTnLst>
                                    <p:animEffect transition="out" filter="plus(in)">
                                      <p:cBhvr>
                                        <p:cTn id="123" dur="3000"/>
                                        <p:tgtEl>
                                          <p:spTgt spid="8"/>
                                        </p:tgtEl>
                                      </p:cBhvr>
                                    </p:animEffect>
                                    <p:set>
                                      <p:cBhvr>
                                        <p:cTn id="124" dur="1" fill="hold">
                                          <p:stCondLst>
                                            <p:cond delay="2999"/>
                                          </p:stCondLst>
                                        </p:cTn>
                                        <p:tgtEl>
                                          <p:spTgt spid="8"/>
                                        </p:tgtEl>
                                        <p:attrNameLst>
                                          <p:attrName>style.visibility</p:attrName>
                                        </p:attrNameLst>
                                      </p:cBhvr>
                                      <p:to>
                                        <p:strVal val="hidden"/>
                                      </p:to>
                                    </p:set>
                                  </p:childTnLst>
                                </p:cTn>
                              </p:par>
                              <p:par>
                                <p:cTn id="125" presetID="13" presetClass="exit" presetSubtype="16" fill="hold" grpId="4" nodeType="withEffect">
                                  <p:stCondLst>
                                    <p:cond delay="0"/>
                                  </p:stCondLst>
                                  <p:childTnLst>
                                    <p:animEffect transition="out" filter="plus(in)">
                                      <p:cBhvr>
                                        <p:cTn id="126" dur="3000"/>
                                        <p:tgtEl>
                                          <p:spTgt spid="9"/>
                                        </p:tgtEl>
                                      </p:cBhvr>
                                    </p:animEffect>
                                    <p:set>
                                      <p:cBhvr>
                                        <p:cTn id="127" dur="1" fill="hold">
                                          <p:stCondLst>
                                            <p:cond delay="2999"/>
                                          </p:stCondLst>
                                        </p:cTn>
                                        <p:tgtEl>
                                          <p:spTgt spid="9"/>
                                        </p:tgtEl>
                                        <p:attrNameLst>
                                          <p:attrName>style.visibility</p:attrName>
                                        </p:attrNameLst>
                                      </p:cBhvr>
                                      <p:to>
                                        <p:strVal val="hidden"/>
                                      </p:to>
                                    </p:set>
                                  </p:childTnLst>
                                </p:cTn>
                              </p:par>
                              <p:par>
                                <p:cTn id="128" presetID="13" presetClass="exit" presetSubtype="16" fill="hold" grpId="4" nodeType="withEffect">
                                  <p:stCondLst>
                                    <p:cond delay="0"/>
                                  </p:stCondLst>
                                  <p:childTnLst>
                                    <p:animEffect transition="out" filter="plus(in)">
                                      <p:cBhvr>
                                        <p:cTn id="129" dur="3000"/>
                                        <p:tgtEl>
                                          <p:spTgt spid="10"/>
                                        </p:tgtEl>
                                      </p:cBhvr>
                                    </p:animEffect>
                                    <p:set>
                                      <p:cBhvr>
                                        <p:cTn id="130" dur="1" fill="hold">
                                          <p:stCondLst>
                                            <p:cond delay="2999"/>
                                          </p:stCondLst>
                                        </p:cTn>
                                        <p:tgtEl>
                                          <p:spTgt spid="10"/>
                                        </p:tgtEl>
                                        <p:attrNameLst>
                                          <p:attrName>style.visibility</p:attrName>
                                        </p:attrNameLst>
                                      </p:cBhvr>
                                      <p:to>
                                        <p:strVal val="hidden"/>
                                      </p:to>
                                    </p:set>
                                  </p:childTnLst>
                                </p:cTn>
                              </p:par>
                              <p:par>
                                <p:cTn id="131" presetID="13" presetClass="exit" presetSubtype="16" fill="hold" grpId="4" nodeType="withEffect">
                                  <p:stCondLst>
                                    <p:cond delay="0"/>
                                  </p:stCondLst>
                                  <p:childTnLst>
                                    <p:animEffect transition="out" filter="plus(in)">
                                      <p:cBhvr>
                                        <p:cTn id="132" dur="3000"/>
                                        <p:tgtEl>
                                          <p:spTgt spid="11"/>
                                        </p:tgtEl>
                                      </p:cBhvr>
                                    </p:animEffect>
                                    <p:set>
                                      <p:cBhvr>
                                        <p:cTn id="133" dur="1" fill="hold">
                                          <p:stCondLst>
                                            <p:cond delay="2999"/>
                                          </p:stCondLst>
                                        </p:cTn>
                                        <p:tgtEl>
                                          <p:spTgt spid="11"/>
                                        </p:tgtEl>
                                        <p:attrNameLst>
                                          <p:attrName>style.visibility</p:attrName>
                                        </p:attrNameLst>
                                      </p:cBhvr>
                                      <p:to>
                                        <p:strVal val="hidden"/>
                                      </p:to>
                                    </p:set>
                                  </p:childTnLst>
                                </p:cTn>
                              </p:par>
                              <p:par>
                                <p:cTn id="134" presetID="13" presetClass="exit" presetSubtype="16" fill="hold" grpId="4" nodeType="withEffect">
                                  <p:stCondLst>
                                    <p:cond delay="0"/>
                                  </p:stCondLst>
                                  <p:childTnLst>
                                    <p:animEffect transition="out" filter="plus(in)">
                                      <p:cBhvr>
                                        <p:cTn id="135" dur="3000"/>
                                        <p:tgtEl>
                                          <p:spTgt spid="12"/>
                                        </p:tgtEl>
                                      </p:cBhvr>
                                    </p:animEffect>
                                    <p:set>
                                      <p:cBhvr>
                                        <p:cTn id="136" dur="1" fill="hold">
                                          <p:stCondLst>
                                            <p:cond delay="2999"/>
                                          </p:stCondLst>
                                        </p:cTn>
                                        <p:tgtEl>
                                          <p:spTgt spid="12"/>
                                        </p:tgtEl>
                                        <p:attrNameLst>
                                          <p:attrName>style.visibility</p:attrName>
                                        </p:attrNameLst>
                                      </p:cBhvr>
                                      <p:to>
                                        <p:strVal val="hidden"/>
                                      </p:to>
                                    </p:set>
                                  </p:childTnLst>
                                </p:cTn>
                              </p:par>
                              <p:par>
                                <p:cTn id="137" presetID="16" presetClass="entr" presetSubtype="37"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Effect transition="in" filter="barn(outVertical)">
                                      <p:cBhvr>
                                        <p:cTn id="139" dur="3000"/>
                                        <p:tgtEl>
                                          <p:spTgt spid="4"/>
                                        </p:tgtEl>
                                      </p:cBhvr>
                                    </p:animEffect>
                                  </p:childTnLst>
                                </p:cTn>
                              </p:par>
                              <p:par>
                                <p:cTn id="140" presetID="23" presetClass="entr" presetSubtype="272"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 calcmode="lin" valueType="num">
                                      <p:cBhvr>
                                        <p:cTn id="142" dur="3000" fill="hold"/>
                                        <p:tgtEl>
                                          <p:spTgt spid="4"/>
                                        </p:tgtEl>
                                        <p:attrNameLst>
                                          <p:attrName>ppt_w</p:attrName>
                                        </p:attrNameLst>
                                      </p:cBhvr>
                                      <p:tavLst>
                                        <p:tav tm="0">
                                          <p:val>
                                            <p:strVal val="2/3*#ppt_w"/>
                                          </p:val>
                                        </p:tav>
                                        <p:tav tm="100000">
                                          <p:val>
                                            <p:strVal val="#ppt_w"/>
                                          </p:val>
                                        </p:tav>
                                      </p:tavLst>
                                    </p:anim>
                                    <p:anim calcmode="lin" valueType="num">
                                      <p:cBhvr>
                                        <p:cTn id="143"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1">
                  <a:tint val="45000"/>
                  <a:satMod val="400000"/>
                </a:schemeClr>
              </a:duotone>
              <a:lum bright="-20000" contrast="40000"/>
            </a:blip>
            <a:stretch>
              <a:fillRect/>
            </a:stretch>
          </a:blipFill>
          <a:scene3d>
            <a:camera prst="orthographicFront"/>
            <a:lightRig rig="threePt" dir="t"/>
          </a:scene3d>
          <a:sp3d>
            <a:bevelT prst="angle"/>
          </a:sp3d>
        </p:spPr>
        <p:txBody>
          <a:bodyPr/>
          <a:lstStyle/>
          <a:p>
            <a:endParaRPr lang="es-ES" dirty="0"/>
          </a:p>
        </p:txBody>
      </p:sp>
      <p:pic>
        <p:nvPicPr>
          <p:cNvPr id="4" name="3 Imagen" descr="d165ffcfe49d.jpg"/>
          <p:cNvPicPr>
            <a:picLocks noChangeAspect="1"/>
          </p:cNvPicPr>
          <p:nvPr/>
        </p:nvPicPr>
        <p:blipFill>
          <a:blip r:embed="rId3"/>
          <a:stretch>
            <a:fillRect/>
          </a:stretch>
        </p:blipFill>
        <p:spPr>
          <a:xfrm>
            <a:off x="1714480" y="-53872"/>
            <a:ext cx="5857916" cy="6911872"/>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746174" y="6076560"/>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746174" y="5540315"/>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746174" y="5040249"/>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746174" y="4540183"/>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746174" y="4004859"/>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746174" y="3468614"/>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746174" y="2968548"/>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746174" y="2468482"/>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746173" y="1933156"/>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746173" y="1396911"/>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746173" y="896845"/>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746173" y="396779"/>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746173" y="-31824"/>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818535" y="6076561"/>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818535" y="5540316"/>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818535" y="5040250"/>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818535" y="4540184"/>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818535" y="4004860"/>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818535" y="3468615"/>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818535" y="2968549"/>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818535" y="2468483"/>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818534" y="1933157"/>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818534" y="1396912"/>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818534" y="896846"/>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818534" y="396780"/>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818534" y="-31823"/>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4">
                  <a:tint val="45000"/>
                  <a:satMod val="400000"/>
                </a:schemeClr>
              </a:duotone>
              <a:lum contrast="40000"/>
            </a:blip>
            <a:stretch>
              <a:fillRect/>
            </a:stretch>
          </a:blipFill>
          <a:scene3d>
            <a:camera prst="orthographicFront"/>
            <a:lightRig rig="threePt" dir="t"/>
          </a:scene3d>
          <a:sp3d>
            <a:bevelT prst="angle"/>
          </a:sp3d>
        </p:spPr>
        <p:txBody>
          <a:bodyPr/>
          <a:lstStyle/>
          <a:p>
            <a:endParaRPr lang="es-ES" dirty="0"/>
          </a:p>
        </p:txBody>
      </p:sp>
      <p:pic>
        <p:nvPicPr>
          <p:cNvPr id="4" name="3 Imagen" descr="8079797664_a4d5a1deca_o.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Rombo"/>
          <p:cNvSpPr/>
          <p:nvPr/>
        </p:nvSpPr>
        <p:spPr>
          <a:xfrm>
            <a:off x="3000364" y="0"/>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3000364" y="785794"/>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000364" y="1500198"/>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000364" y="2285992"/>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928926" y="3000396"/>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928926" y="3786190"/>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928926" y="4500594"/>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928926" y="5286388"/>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929190" y="0"/>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4929190" y="785794"/>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4929190" y="1500198"/>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4929190" y="2285992"/>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4857752" y="3000396"/>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4857752" y="3786190"/>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857752" y="4500594"/>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857752" y="5286388"/>
            <a:ext cx="1643074" cy="1571612"/>
          </a:xfrm>
          <a:prstGeom prst="diamond">
            <a:avLst/>
          </a:prstGeom>
          <a:gradFill flip="none" rotWithShape="1">
            <a:gsLst>
              <a:gs pos="59000">
                <a:srgbClr val="7030A0">
                  <a:shade val="30000"/>
                  <a:satMod val="115000"/>
                  <a:alpha val="13000"/>
                </a:srgbClr>
              </a:gs>
              <a:gs pos="50000">
                <a:srgbClr val="7030A0">
                  <a:shade val="67500"/>
                  <a:satMod val="115000"/>
                </a:srgbClr>
              </a:gs>
              <a:gs pos="100000">
                <a:srgbClr val="7030A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8" presetClass="emph" presetSubtype="0" fill="hold" grpId="1" nodeType="withEffect">
                                  <p:stCondLst>
                                    <p:cond delay="0"/>
                                  </p:stCondLst>
                                  <p:childTnLst>
                                    <p:animRot by="21600000">
                                      <p:cBhvr>
                                        <p:cTn id="12" dur="3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3000"/>
                                        <p:tgtEl>
                                          <p:spTgt spid="6"/>
                                        </p:tgtEl>
                                      </p:cBhvr>
                                    </p:animEffect>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3000"/>
                                        <p:tgtEl>
                                          <p:spTgt spid="7"/>
                                        </p:tgtEl>
                                      </p:cBhvr>
                                    </p:animEffect>
                                  </p:childTnLst>
                                </p:cTn>
                              </p:par>
                              <p:par>
                                <p:cTn id="21" presetID="8" presetClass="emph" presetSubtype="0" fill="hold" grpId="1" nodeType="withEffect">
                                  <p:stCondLst>
                                    <p:cond delay="0"/>
                                  </p:stCondLst>
                                  <p:childTnLst>
                                    <p:animRot by="21600000">
                                      <p:cBhvr>
                                        <p:cTn id="22" dur="3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8" presetClass="emph" presetSubtype="0" fill="hold" grpId="1" nodeType="withEffect">
                                  <p:stCondLst>
                                    <p:cond delay="0"/>
                                  </p:stCondLst>
                                  <p:childTnLst>
                                    <p:animRot by="21600000">
                                      <p:cBhvr>
                                        <p:cTn id="27" dur="3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3000"/>
                                        <p:tgtEl>
                                          <p:spTgt spid="9"/>
                                        </p:tgtEl>
                                      </p:cBhvr>
                                    </p:animEffect>
                                  </p:childTnLst>
                                </p:cTn>
                              </p:par>
                              <p:par>
                                <p:cTn id="31" presetID="8" presetClass="emph" presetSubtype="0" fill="hold" grpId="1" nodeType="withEffect">
                                  <p:stCondLst>
                                    <p:cond delay="0"/>
                                  </p:stCondLst>
                                  <p:childTnLst>
                                    <p:animRot by="21600000">
                                      <p:cBhvr>
                                        <p:cTn id="32" dur="3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3000"/>
                                        <p:tgtEl>
                                          <p:spTgt spid="10"/>
                                        </p:tgtEl>
                                      </p:cBhvr>
                                    </p:animEffect>
                                  </p:childTnLst>
                                </p:cTn>
                              </p:par>
                              <p:par>
                                <p:cTn id="36" presetID="8" presetClass="emph" presetSubtype="0" fill="hold" grpId="1" nodeType="withEffect">
                                  <p:stCondLst>
                                    <p:cond delay="0"/>
                                  </p:stCondLst>
                                  <p:childTnLst>
                                    <p:animRot by="21600000">
                                      <p:cBhvr>
                                        <p:cTn id="37" dur="3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3000"/>
                                        <p:tgtEl>
                                          <p:spTgt spid="11"/>
                                        </p:tgtEl>
                                      </p:cBhvr>
                                    </p:animEffect>
                                  </p:childTnLst>
                                </p:cTn>
                              </p:par>
                              <p:par>
                                <p:cTn id="41" presetID="8" presetClass="emph" presetSubtype="0" fill="hold" grpId="1" nodeType="withEffect">
                                  <p:stCondLst>
                                    <p:cond delay="0"/>
                                  </p:stCondLst>
                                  <p:childTnLst>
                                    <p:animRot by="21600000">
                                      <p:cBhvr>
                                        <p:cTn id="42" dur="3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3000"/>
                                        <p:tgtEl>
                                          <p:spTgt spid="12"/>
                                        </p:tgtEl>
                                      </p:cBhvr>
                                    </p:animEffec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3000"/>
                                        <p:tgtEl>
                                          <p:spTgt spid="13"/>
                                        </p:tgtEl>
                                      </p:cBhvr>
                                    </p:animEffect>
                                  </p:childTnLst>
                                </p:cTn>
                              </p:par>
                              <p:par>
                                <p:cTn id="51" presetID="8" presetClass="emph" presetSubtype="0" fill="hold" grpId="1" nodeType="withEffect">
                                  <p:stCondLst>
                                    <p:cond delay="0"/>
                                  </p:stCondLst>
                                  <p:childTnLst>
                                    <p:animRot by="21600000">
                                      <p:cBhvr>
                                        <p:cTn id="52" dur="3000" fill="hold"/>
                                        <p:tgtEl>
                                          <p:spTgt spid="13"/>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plus(in)">
                                      <p:cBhvr>
                                        <p:cTn id="55" dur="3000"/>
                                        <p:tgtEl>
                                          <p:spTgt spid="14"/>
                                        </p:tgtEl>
                                      </p:cBhvr>
                                    </p:animEffect>
                                  </p:childTnLst>
                                </p:cTn>
                              </p:par>
                              <p:par>
                                <p:cTn id="56" presetID="8" presetClass="emph" presetSubtype="0" fill="hold" grpId="1" nodeType="withEffect">
                                  <p:stCondLst>
                                    <p:cond delay="0"/>
                                  </p:stCondLst>
                                  <p:childTnLst>
                                    <p:animRot by="21600000">
                                      <p:cBhvr>
                                        <p:cTn id="57" dur="3000" fill="hold"/>
                                        <p:tgtEl>
                                          <p:spTgt spid="14"/>
                                        </p:tgtEl>
                                        <p:attrNameLst>
                                          <p:attrName>r</p:attrName>
                                        </p:attrNameLst>
                                      </p:cBhvr>
                                    </p:animRot>
                                  </p:childTnLst>
                                </p:cTn>
                              </p:par>
                              <p:par>
                                <p:cTn id="58" presetID="13" presetClass="entr" presetSubtype="1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3000"/>
                                        <p:tgtEl>
                                          <p:spTgt spid="15"/>
                                        </p:tgtEl>
                                      </p:cBhvr>
                                    </p:animEffect>
                                  </p:childTnLst>
                                </p:cTn>
                              </p:par>
                              <p:par>
                                <p:cTn id="61" presetID="8" presetClass="emph" presetSubtype="0" fill="hold" grpId="1" nodeType="withEffect">
                                  <p:stCondLst>
                                    <p:cond delay="0"/>
                                  </p:stCondLst>
                                  <p:childTnLst>
                                    <p:animRot by="21600000">
                                      <p:cBhvr>
                                        <p:cTn id="62" dur="3000" fill="hold"/>
                                        <p:tgtEl>
                                          <p:spTgt spid="15"/>
                                        </p:tgtEl>
                                        <p:attrNameLst>
                                          <p:attrName>r</p:attrName>
                                        </p:attrNameLst>
                                      </p:cBhvr>
                                    </p:animRot>
                                  </p:childTnLst>
                                </p:cTn>
                              </p:par>
                              <p:par>
                                <p:cTn id="63" presetID="13" presetClass="entr" presetSubtype="16"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plus(in)">
                                      <p:cBhvr>
                                        <p:cTn id="65" dur="3000"/>
                                        <p:tgtEl>
                                          <p:spTgt spid="16"/>
                                        </p:tgtEl>
                                      </p:cBhvr>
                                    </p:animEffec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plus(in)">
                                      <p:cBhvr>
                                        <p:cTn id="70" dur="3000"/>
                                        <p:tgtEl>
                                          <p:spTgt spid="17"/>
                                        </p:tgtEl>
                                      </p:cBhvr>
                                    </p:animEffect>
                                  </p:childTnLst>
                                </p:cTn>
                              </p:par>
                              <p:par>
                                <p:cTn id="71" presetID="8" presetClass="emph" presetSubtype="0" fill="hold" grpId="1" nodeType="withEffect">
                                  <p:stCondLst>
                                    <p:cond delay="0"/>
                                  </p:stCondLst>
                                  <p:childTnLst>
                                    <p:animRot by="21600000">
                                      <p:cBhvr>
                                        <p:cTn id="72" dur="3000" fill="hold"/>
                                        <p:tgtEl>
                                          <p:spTgt spid="17"/>
                                        </p:tgtEl>
                                        <p:attrNameLst>
                                          <p:attrName>r</p:attrName>
                                        </p:attrNameLst>
                                      </p:cBhvr>
                                    </p:animRot>
                                  </p:childTnLst>
                                </p:cTn>
                              </p:par>
                              <p:par>
                                <p:cTn id="73" presetID="13" presetClass="entr" presetSubtype="16"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plus(in)">
                                      <p:cBhvr>
                                        <p:cTn id="75" dur="3000"/>
                                        <p:tgtEl>
                                          <p:spTgt spid="18"/>
                                        </p:tgtEl>
                                      </p:cBhvr>
                                    </p:animEffec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par>
                                <p:cTn id="78" presetID="13" presetClass="entr" presetSubtype="16"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plus(in)">
                                      <p:cBhvr>
                                        <p:cTn id="80" dur="3000"/>
                                        <p:tgtEl>
                                          <p:spTgt spid="19"/>
                                        </p:tgtEl>
                                      </p:cBhvr>
                                    </p:animEffect>
                                  </p:childTnLst>
                                </p:cTn>
                              </p:par>
                              <p:par>
                                <p:cTn id="81" presetID="8" presetClass="emph" presetSubtype="0" fill="hold" grpId="1" nodeType="withEffect">
                                  <p:stCondLst>
                                    <p:cond delay="0"/>
                                  </p:stCondLst>
                                  <p:childTnLst>
                                    <p:animRot by="21600000">
                                      <p:cBhvr>
                                        <p:cTn id="82" dur="3000" fill="hold"/>
                                        <p:tgtEl>
                                          <p:spTgt spid="19"/>
                                        </p:tgtEl>
                                        <p:attrNameLst>
                                          <p:attrName>r</p:attrName>
                                        </p:attrNameLst>
                                      </p:cBhvr>
                                    </p:animRot>
                                  </p:childTnLst>
                                </p:cTn>
                              </p:par>
                              <p:par>
                                <p:cTn id="83" presetID="13" presetClass="entr" presetSubtype="16"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plus(in)">
                                      <p:cBhvr>
                                        <p:cTn id="85" dur="3000"/>
                                        <p:tgtEl>
                                          <p:spTgt spid="20"/>
                                        </p:tgtEl>
                                      </p:cBhvr>
                                    </p:animEffec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2" presetClass="entr" presetSubtype="4"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3000" fill="hold"/>
                                        <p:tgtEl>
                                          <p:spTgt spid="5"/>
                                        </p:tgtEl>
                                        <p:attrNameLst>
                                          <p:attrName>ppt_x</p:attrName>
                                        </p:attrNameLst>
                                      </p:cBhvr>
                                      <p:tavLst>
                                        <p:tav tm="0">
                                          <p:val>
                                            <p:strVal val="#ppt_x"/>
                                          </p:val>
                                        </p:tav>
                                        <p:tav tm="100000">
                                          <p:val>
                                            <p:strVal val="#ppt_x"/>
                                          </p:val>
                                        </p:tav>
                                      </p:tavLst>
                                    </p:anim>
                                    <p:anim calcmode="lin" valueType="num">
                                      <p:cBhvr additive="base">
                                        <p:cTn id="91" dur="3000" fill="hold"/>
                                        <p:tgtEl>
                                          <p:spTgt spid="5"/>
                                        </p:tgtEl>
                                        <p:attrNameLst>
                                          <p:attrName>ppt_y</p:attrName>
                                        </p:attrNameLst>
                                      </p:cBhvr>
                                      <p:tavLst>
                                        <p:tav tm="0">
                                          <p:val>
                                            <p:strVal val="1+#ppt_h/2"/>
                                          </p:val>
                                        </p:tav>
                                        <p:tav tm="100000">
                                          <p:val>
                                            <p:strVal val="#ppt_y"/>
                                          </p:val>
                                        </p:tav>
                                      </p:tavLst>
                                    </p:anim>
                                  </p:childTnLst>
                                </p:cTn>
                              </p:par>
                              <p:par>
                                <p:cTn id="92" presetID="2" presetClass="entr" presetSubtype="4" fill="hold" grpId="2"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ppt_x"/>
                                          </p:val>
                                        </p:tav>
                                        <p:tav tm="100000">
                                          <p:val>
                                            <p:strVal val="#ppt_x"/>
                                          </p:val>
                                        </p:tav>
                                      </p:tavLst>
                                    </p:anim>
                                    <p:anim calcmode="lin" valueType="num">
                                      <p:cBhvr additive="base">
                                        <p:cTn id="95" dur="3000" fill="hold"/>
                                        <p:tgtEl>
                                          <p:spTgt spid="6"/>
                                        </p:tgtEl>
                                        <p:attrNameLst>
                                          <p:attrName>ppt_y</p:attrName>
                                        </p:attrNameLst>
                                      </p:cBhvr>
                                      <p:tavLst>
                                        <p:tav tm="0">
                                          <p:val>
                                            <p:strVal val="1+#ppt_h/2"/>
                                          </p:val>
                                        </p:tav>
                                        <p:tav tm="100000">
                                          <p:val>
                                            <p:strVal val="#ppt_y"/>
                                          </p:val>
                                        </p:tav>
                                      </p:tavLst>
                                    </p:anim>
                                  </p:childTnLst>
                                </p:cTn>
                              </p:par>
                              <p:par>
                                <p:cTn id="96" presetID="2" presetClass="entr" presetSubtype="4" fill="hold" grpId="2"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3000" fill="hold"/>
                                        <p:tgtEl>
                                          <p:spTgt spid="7"/>
                                        </p:tgtEl>
                                        <p:attrNameLst>
                                          <p:attrName>ppt_x</p:attrName>
                                        </p:attrNameLst>
                                      </p:cBhvr>
                                      <p:tavLst>
                                        <p:tav tm="0">
                                          <p:val>
                                            <p:strVal val="#ppt_x"/>
                                          </p:val>
                                        </p:tav>
                                        <p:tav tm="100000">
                                          <p:val>
                                            <p:strVal val="#ppt_x"/>
                                          </p:val>
                                        </p:tav>
                                      </p:tavLst>
                                    </p:anim>
                                    <p:anim calcmode="lin" valueType="num">
                                      <p:cBhvr additive="base">
                                        <p:cTn id="99" dur="3000" fill="hold"/>
                                        <p:tgtEl>
                                          <p:spTgt spid="7"/>
                                        </p:tgtEl>
                                        <p:attrNameLst>
                                          <p:attrName>ppt_y</p:attrName>
                                        </p:attrNameLst>
                                      </p:cBhvr>
                                      <p:tavLst>
                                        <p:tav tm="0">
                                          <p:val>
                                            <p:strVal val="1+#ppt_h/2"/>
                                          </p:val>
                                        </p:tav>
                                        <p:tav tm="100000">
                                          <p:val>
                                            <p:strVal val="#ppt_y"/>
                                          </p:val>
                                        </p:tav>
                                      </p:tavLst>
                                    </p:anim>
                                  </p:childTnLst>
                                </p:cTn>
                              </p:par>
                              <p:par>
                                <p:cTn id="100" presetID="2" presetClass="entr" presetSubtype="4" fill="hold" grpId="2"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3000" fill="hold"/>
                                        <p:tgtEl>
                                          <p:spTgt spid="8"/>
                                        </p:tgtEl>
                                        <p:attrNameLst>
                                          <p:attrName>ppt_x</p:attrName>
                                        </p:attrNameLst>
                                      </p:cBhvr>
                                      <p:tavLst>
                                        <p:tav tm="0">
                                          <p:val>
                                            <p:strVal val="#ppt_x"/>
                                          </p:val>
                                        </p:tav>
                                        <p:tav tm="100000">
                                          <p:val>
                                            <p:strVal val="#ppt_x"/>
                                          </p:val>
                                        </p:tav>
                                      </p:tavLst>
                                    </p:anim>
                                    <p:anim calcmode="lin" valueType="num">
                                      <p:cBhvr additive="base">
                                        <p:cTn id="103" dur="3000" fill="hold"/>
                                        <p:tgtEl>
                                          <p:spTgt spid="8"/>
                                        </p:tgtEl>
                                        <p:attrNameLst>
                                          <p:attrName>ppt_y</p:attrName>
                                        </p:attrNameLst>
                                      </p:cBhvr>
                                      <p:tavLst>
                                        <p:tav tm="0">
                                          <p:val>
                                            <p:strVal val="1+#ppt_h/2"/>
                                          </p:val>
                                        </p:tav>
                                        <p:tav tm="100000">
                                          <p:val>
                                            <p:strVal val="#ppt_y"/>
                                          </p:val>
                                        </p:tav>
                                      </p:tavLst>
                                    </p:anim>
                                  </p:childTnLst>
                                </p:cTn>
                              </p:par>
                              <p:par>
                                <p:cTn id="104" presetID="2" presetClass="entr" presetSubtype="4" fill="hold" grpId="2"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additive="base">
                                        <p:cTn id="106" dur="3000" fill="hold"/>
                                        <p:tgtEl>
                                          <p:spTgt spid="9"/>
                                        </p:tgtEl>
                                        <p:attrNameLst>
                                          <p:attrName>ppt_x</p:attrName>
                                        </p:attrNameLst>
                                      </p:cBhvr>
                                      <p:tavLst>
                                        <p:tav tm="0">
                                          <p:val>
                                            <p:strVal val="#ppt_x"/>
                                          </p:val>
                                        </p:tav>
                                        <p:tav tm="100000">
                                          <p:val>
                                            <p:strVal val="#ppt_x"/>
                                          </p:val>
                                        </p:tav>
                                      </p:tavLst>
                                    </p:anim>
                                    <p:anim calcmode="lin" valueType="num">
                                      <p:cBhvr additive="base">
                                        <p:cTn id="107" dur="3000" fill="hold"/>
                                        <p:tgtEl>
                                          <p:spTgt spid="9"/>
                                        </p:tgtEl>
                                        <p:attrNameLst>
                                          <p:attrName>ppt_y</p:attrName>
                                        </p:attrNameLst>
                                      </p:cBhvr>
                                      <p:tavLst>
                                        <p:tav tm="0">
                                          <p:val>
                                            <p:strVal val="1+#ppt_h/2"/>
                                          </p:val>
                                        </p:tav>
                                        <p:tav tm="100000">
                                          <p:val>
                                            <p:strVal val="#ppt_y"/>
                                          </p:val>
                                        </p:tav>
                                      </p:tavLst>
                                    </p:anim>
                                  </p:childTnLst>
                                </p:cTn>
                              </p:par>
                              <p:par>
                                <p:cTn id="108" presetID="2" presetClass="entr" presetSubtype="4" fill="hold" grpId="2" nodeType="with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additive="base">
                                        <p:cTn id="110" dur="3000" fill="hold"/>
                                        <p:tgtEl>
                                          <p:spTgt spid="10"/>
                                        </p:tgtEl>
                                        <p:attrNameLst>
                                          <p:attrName>ppt_x</p:attrName>
                                        </p:attrNameLst>
                                      </p:cBhvr>
                                      <p:tavLst>
                                        <p:tav tm="0">
                                          <p:val>
                                            <p:strVal val="#ppt_x"/>
                                          </p:val>
                                        </p:tav>
                                        <p:tav tm="100000">
                                          <p:val>
                                            <p:strVal val="#ppt_x"/>
                                          </p:val>
                                        </p:tav>
                                      </p:tavLst>
                                    </p:anim>
                                    <p:anim calcmode="lin" valueType="num">
                                      <p:cBhvr additive="base">
                                        <p:cTn id="111" dur="3000" fill="hold"/>
                                        <p:tgtEl>
                                          <p:spTgt spid="10"/>
                                        </p:tgtEl>
                                        <p:attrNameLst>
                                          <p:attrName>ppt_y</p:attrName>
                                        </p:attrNameLst>
                                      </p:cBhvr>
                                      <p:tavLst>
                                        <p:tav tm="0">
                                          <p:val>
                                            <p:strVal val="1+#ppt_h/2"/>
                                          </p:val>
                                        </p:tav>
                                        <p:tav tm="100000">
                                          <p:val>
                                            <p:strVal val="#ppt_y"/>
                                          </p:val>
                                        </p:tav>
                                      </p:tavLst>
                                    </p:anim>
                                  </p:childTnLst>
                                </p:cTn>
                              </p:par>
                              <p:par>
                                <p:cTn id="112" presetID="2" presetClass="entr" presetSubtype="4" fill="hold" grpId="2"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additive="base">
                                        <p:cTn id="114" dur="3000" fill="hold"/>
                                        <p:tgtEl>
                                          <p:spTgt spid="11"/>
                                        </p:tgtEl>
                                        <p:attrNameLst>
                                          <p:attrName>ppt_x</p:attrName>
                                        </p:attrNameLst>
                                      </p:cBhvr>
                                      <p:tavLst>
                                        <p:tav tm="0">
                                          <p:val>
                                            <p:strVal val="#ppt_x"/>
                                          </p:val>
                                        </p:tav>
                                        <p:tav tm="100000">
                                          <p:val>
                                            <p:strVal val="#ppt_x"/>
                                          </p:val>
                                        </p:tav>
                                      </p:tavLst>
                                    </p:anim>
                                    <p:anim calcmode="lin" valueType="num">
                                      <p:cBhvr additive="base">
                                        <p:cTn id="115" dur="3000" fill="hold"/>
                                        <p:tgtEl>
                                          <p:spTgt spid="11"/>
                                        </p:tgtEl>
                                        <p:attrNameLst>
                                          <p:attrName>ppt_y</p:attrName>
                                        </p:attrNameLst>
                                      </p:cBhvr>
                                      <p:tavLst>
                                        <p:tav tm="0">
                                          <p:val>
                                            <p:strVal val="1+#ppt_h/2"/>
                                          </p:val>
                                        </p:tav>
                                        <p:tav tm="100000">
                                          <p:val>
                                            <p:strVal val="#ppt_y"/>
                                          </p:val>
                                        </p:tav>
                                      </p:tavLst>
                                    </p:anim>
                                  </p:childTnLst>
                                </p:cTn>
                              </p:par>
                              <p:par>
                                <p:cTn id="116" presetID="2" presetClass="entr" presetSubtype="4" fill="hold" grpId="2"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3000" fill="hold"/>
                                        <p:tgtEl>
                                          <p:spTgt spid="12"/>
                                        </p:tgtEl>
                                        <p:attrNameLst>
                                          <p:attrName>ppt_x</p:attrName>
                                        </p:attrNameLst>
                                      </p:cBhvr>
                                      <p:tavLst>
                                        <p:tav tm="0">
                                          <p:val>
                                            <p:strVal val="#ppt_x"/>
                                          </p:val>
                                        </p:tav>
                                        <p:tav tm="100000">
                                          <p:val>
                                            <p:strVal val="#ppt_x"/>
                                          </p:val>
                                        </p:tav>
                                      </p:tavLst>
                                    </p:anim>
                                    <p:anim calcmode="lin" valueType="num">
                                      <p:cBhvr additive="base">
                                        <p:cTn id="119" dur="3000" fill="hold"/>
                                        <p:tgtEl>
                                          <p:spTgt spid="12"/>
                                        </p:tgtEl>
                                        <p:attrNameLst>
                                          <p:attrName>ppt_y</p:attrName>
                                        </p:attrNameLst>
                                      </p:cBhvr>
                                      <p:tavLst>
                                        <p:tav tm="0">
                                          <p:val>
                                            <p:strVal val="1+#ppt_h/2"/>
                                          </p:val>
                                        </p:tav>
                                        <p:tav tm="100000">
                                          <p:val>
                                            <p:strVal val="#ppt_y"/>
                                          </p:val>
                                        </p:tav>
                                      </p:tavLst>
                                    </p:anim>
                                  </p:childTnLst>
                                </p:cTn>
                              </p:par>
                              <p:par>
                                <p:cTn id="120" presetID="2" presetClass="entr" presetSubtype="4"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ppt_x"/>
                                          </p:val>
                                        </p:tav>
                                        <p:tav tm="100000">
                                          <p:val>
                                            <p:strVal val="#ppt_x"/>
                                          </p:val>
                                        </p:tav>
                                      </p:tavLst>
                                    </p:anim>
                                    <p:anim calcmode="lin" valueType="num">
                                      <p:cBhvr additive="base">
                                        <p:cTn id="123" dur="3000" fill="hold"/>
                                        <p:tgtEl>
                                          <p:spTgt spid="13"/>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additive="base">
                                        <p:cTn id="126" dur="3000" fill="hold"/>
                                        <p:tgtEl>
                                          <p:spTgt spid="14"/>
                                        </p:tgtEl>
                                        <p:attrNameLst>
                                          <p:attrName>ppt_x</p:attrName>
                                        </p:attrNameLst>
                                      </p:cBhvr>
                                      <p:tavLst>
                                        <p:tav tm="0">
                                          <p:val>
                                            <p:strVal val="#ppt_x"/>
                                          </p:val>
                                        </p:tav>
                                        <p:tav tm="100000">
                                          <p:val>
                                            <p:strVal val="#ppt_x"/>
                                          </p:val>
                                        </p:tav>
                                      </p:tavLst>
                                    </p:anim>
                                    <p:anim calcmode="lin" valueType="num">
                                      <p:cBhvr additive="base">
                                        <p:cTn id="127" dur="3000" fill="hold"/>
                                        <p:tgtEl>
                                          <p:spTgt spid="14"/>
                                        </p:tgtEl>
                                        <p:attrNameLst>
                                          <p:attrName>ppt_y</p:attrName>
                                        </p:attrNameLst>
                                      </p:cBhvr>
                                      <p:tavLst>
                                        <p:tav tm="0">
                                          <p:val>
                                            <p:strVal val="1+#ppt_h/2"/>
                                          </p:val>
                                        </p:tav>
                                        <p:tav tm="100000">
                                          <p:val>
                                            <p:strVal val="#ppt_y"/>
                                          </p:val>
                                        </p:tav>
                                      </p:tavLst>
                                    </p:anim>
                                  </p:childTnLst>
                                </p:cTn>
                              </p:par>
                              <p:par>
                                <p:cTn id="128" presetID="2" presetClass="entr" presetSubtype="4" fill="hold" grpId="2"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3000" fill="hold"/>
                                        <p:tgtEl>
                                          <p:spTgt spid="15"/>
                                        </p:tgtEl>
                                        <p:attrNameLst>
                                          <p:attrName>ppt_x</p:attrName>
                                        </p:attrNameLst>
                                      </p:cBhvr>
                                      <p:tavLst>
                                        <p:tav tm="0">
                                          <p:val>
                                            <p:strVal val="#ppt_x"/>
                                          </p:val>
                                        </p:tav>
                                        <p:tav tm="100000">
                                          <p:val>
                                            <p:strVal val="#ppt_x"/>
                                          </p:val>
                                        </p:tav>
                                      </p:tavLst>
                                    </p:anim>
                                    <p:anim calcmode="lin" valueType="num">
                                      <p:cBhvr additive="base">
                                        <p:cTn id="131" dur="3000" fill="hold"/>
                                        <p:tgtEl>
                                          <p:spTgt spid="15"/>
                                        </p:tgtEl>
                                        <p:attrNameLst>
                                          <p:attrName>ppt_y</p:attrName>
                                        </p:attrNameLst>
                                      </p:cBhvr>
                                      <p:tavLst>
                                        <p:tav tm="0">
                                          <p:val>
                                            <p:strVal val="1+#ppt_h/2"/>
                                          </p:val>
                                        </p:tav>
                                        <p:tav tm="100000">
                                          <p:val>
                                            <p:strVal val="#ppt_y"/>
                                          </p:val>
                                        </p:tav>
                                      </p:tavLst>
                                    </p:anim>
                                  </p:childTnLst>
                                </p:cTn>
                              </p:par>
                              <p:par>
                                <p:cTn id="132" presetID="2" presetClass="entr" presetSubtype="4" fill="hold" grpId="2"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additive="base">
                                        <p:cTn id="134" dur="3000" fill="hold"/>
                                        <p:tgtEl>
                                          <p:spTgt spid="16"/>
                                        </p:tgtEl>
                                        <p:attrNameLst>
                                          <p:attrName>ppt_x</p:attrName>
                                        </p:attrNameLst>
                                      </p:cBhvr>
                                      <p:tavLst>
                                        <p:tav tm="0">
                                          <p:val>
                                            <p:strVal val="#ppt_x"/>
                                          </p:val>
                                        </p:tav>
                                        <p:tav tm="100000">
                                          <p:val>
                                            <p:strVal val="#ppt_x"/>
                                          </p:val>
                                        </p:tav>
                                      </p:tavLst>
                                    </p:anim>
                                    <p:anim calcmode="lin" valueType="num">
                                      <p:cBhvr additive="base">
                                        <p:cTn id="135" dur="3000" fill="hold"/>
                                        <p:tgtEl>
                                          <p:spTgt spid="16"/>
                                        </p:tgtEl>
                                        <p:attrNameLst>
                                          <p:attrName>ppt_y</p:attrName>
                                        </p:attrNameLst>
                                      </p:cBhvr>
                                      <p:tavLst>
                                        <p:tav tm="0">
                                          <p:val>
                                            <p:strVal val="1+#ppt_h/2"/>
                                          </p:val>
                                        </p:tav>
                                        <p:tav tm="100000">
                                          <p:val>
                                            <p:strVal val="#ppt_y"/>
                                          </p:val>
                                        </p:tav>
                                      </p:tavLst>
                                    </p:anim>
                                  </p:childTnLst>
                                </p:cTn>
                              </p:par>
                              <p:par>
                                <p:cTn id="136" presetID="2" presetClass="entr" presetSubtype="4"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3000" fill="hold"/>
                                        <p:tgtEl>
                                          <p:spTgt spid="17"/>
                                        </p:tgtEl>
                                        <p:attrNameLst>
                                          <p:attrName>ppt_x</p:attrName>
                                        </p:attrNameLst>
                                      </p:cBhvr>
                                      <p:tavLst>
                                        <p:tav tm="0">
                                          <p:val>
                                            <p:strVal val="#ppt_x"/>
                                          </p:val>
                                        </p:tav>
                                        <p:tav tm="100000">
                                          <p:val>
                                            <p:strVal val="#ppt_x"/>
                                          </p:val>
                                        </p:tav>
                                      </p:tavLst>
                                    </p:anim>
                                    <p:anim calcmode="lin" valueType="num">
                                      <p:cBhvr additive="base">
                                        <p:cTn id="139" dur="3000" fill="hold"/>
                                        <p:tgtEl>
                                          <p:spTgt spid="17"/>
                                        </p:tgtEl>
                                        <p:attrNameLst>
                                          <p:attrName>ppt_y</p:attrName>
                                        </p:attrNameLst>
                                      </p:cBhvr>
                                      <p:tavLst>
                                        <p:tav tm="0">
                                          <p:val>
                                            <p:strVal val="1+#ppt_h/2"/>
                                          </p:val>
                                        </p:tav>
                                        <p:tav tm="100000">
                                          <p:val>
                                            <p:strVal val="#ppt_y"/>
                                          </p:val>
                                        </p:tav>
                                      </p:tavLst>
                                    </p:anim>
                                  </p:childTnLst>
                                </p:cTn>
                              </p:par>
                              <p:par>
                                <p:cTn id="140" presetID="2" presetClass="entr" presetSubtype="4"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3000" fill="hold"/>
                                        <p:tgtEl>
                                          <p:spTgt spid="18"/>
                                        </p:tgtEl>
                                        <p:attrNameLst>
                                          <p:attrName>ppt_x</p:attrName>
                                        </p:attrNameLst>
                                      </p:cBhvr>
                                      <p:tavLst>
                                        <p:tav tm="0">
                                          <p:val>
                                            <p:strVal val="#ppt_x"/>
                                          </p:val>
                                        </p:tav>
                                        <p:tav tm="100000">
                                          <p:val>
                                            <p:strVal val="#ppt_x"/>
                                          </p:val>
                                        </p:tav>
                                      </p:tavLst>
                                    </p:anim>
                                    <p:anim calcmode="lin" valueType="num">
                                      <p:cBhvr additive="base">
                                        <p:cTn id="143" dur="3000" fill="hold"/>
                                        <p:tgtEl>
                                          <p:spTgt spid="18"/>
                                        </p:tgtEl>
                                        <p:attrNameLst>
                                          <p:attrName>ppt_y</p:attrName>
                                        </p:attrNameLst>
                                      </p:cBhvr>
                                      <p:tavLst>
                                        <p:tav tm="0">
                                          <p:val>
                                            <p:strVal val="1+#ppt_h/2"/>
                                          </p:val>
                                        </p:tav>
                                        <p:tav tm="100000">
                                          <p:val>
                                            <p:strVal val="#ppt_y"/>
                                          </p:val>
                                        </p:tav>
                                      </p:tavLst>
                                    </p:anim>
                                  </p:childTnLst>
                                </p:cTn>
                              </p:par>
                              <p:par>
                                <p:cTn id="144" presetID="2" presetClass="entr" presetSubtype="4"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3000" fill="hold"/>
                                        <p:tgtEl>
                                          <p:spTgt spid="19"/>
                                        </p:tgtEl>
                                        <p:attrNameLst>
                                          <p:attrName>ppt_x</p:attrName>
                                        </p:attrNameLst>
                                      </p:cBhvr>
                                      <p:tavLst>
                                        <p:tav tm="0">
                                          <p:val>
                                            <p:strVal val="#ppt_x"/>
                                          </p:val>
                                        </p:tav>
                                        <p:tav tm="100000">
                                          <p:val>
                                            <p:strVal val="#ppt_x"/>
                                          </p:val>
                                        </p:tav>
                                      </p:tavLst>
                                    </p:anim>
                                    <p:anim calcmode="lin" valueType="num">
                                      <p:cBhvr additive="base">
                                        <p:cTn id="147" dur="3000" fill="hold"/>
                                        <p:tgtEl>
                                          <p:spTgt spid="19"/>
                                        </p:tgtEl>
                                        <p:attrNameLst>
                                          <p:attrName>ppt_y</p:attrName>
                                        </p:attrNameLst>
                                      </p:cBhvr>
                                      <p:tavLst>
                                        <p:tav tm="0">
                                          <p:val>
                                            <p:strVal val="1+#ppt_h/2"/>
                                          </p:val>
                                        </p:tav>
                                        <p:tav tm="100000">
                                          <p:val>
                                            <p:strVal val="#ppt_y"/>
                                          </p:val>
                                        </p:tav>
                                      </p:tavLst>
                                    </p:anim>
                                  </p:childTnLst>
                                </p:cTn>
                              </p:par>
                              <p:par>
                                <p:cTn id="148" presetID="2" presetClass="entr" presetSubtype="4"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3000" fill="hold"/>
                                        <p:tgtEl>
                                          <p:spTgt spid="20"/>
                                        </p:tgtEl>
                                        <p:attrNameLst>
                                          <p:attrName>ppt_x</p:attrName>
                                        </p:attrNameLst>
                                      </p:cBhvr>
                                      <p:tavLst>
                                        <p:tav tm="0">
                                          <p:val>
                                            <p:strVal val="#ppt_x"/>
                                          </p:val>
                                        </p:tav>
                                        <p:tav tm="100000">
                                          <p:val>
                                            <p:strVal val="#ppt_x"/>
                                          </p:val>
                                        </p:tav>
                                      </p:tavLst>
                                    </p:anim>
                                    <p:anim calcmode="lin" valueType="num">
                                      <p:cBhvr additive="base">
                                        <p:cTn id="151" dur="3000" fill="hold"/>
                                        <p:tgtEl>
                                          <p:spTgt spid="20"/>
                                        </p:tgtEl>
                                        <p:attrNameLst>
                                          <p:attrName>ppt_y</p:attrName>
                                        </p:attrNameLst>
                                      </p:cBhvr>
                                      <p:tavLst>
                                        <p:tav tm="0">
                                          <p:val>
                                            <p:strVal val="1+#ppt_h/2"/>
                                          </p:val>
                                        </p:tav>
                                        <p:tav tm="100000">
                                          <p:val>
                                            <p:strVal val="#ppt_y"/>
                                          </p:val>
                                        </p:tav>
                                      </p:tavLst>
                                    </p:anim>
                                  </p:childTnLst>
                                </p:cTn>
                              </p:par>
                            </p:childTnLst>
                          </p:cTn>
                        </p:par>
                        <p:par>
                          <p:cTn id="152" fill="hold">
                            <p:stCondLst>
                              <p:cond delay="3000"/>
                            </p:stCondLst>
                            <p:childTnLst>
                              <p:par>
                                <p:cTn id="153" presetID="2" presetClass="exit" presetSubtype="2" fill="hold" grpId="3"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1+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3000"/>
                                        <p:tgtEl>
                                          <p:spTgt spid="6"/>
                                        </p:tgtEl>
                                        <p:attrNameLst>
                                          <p:attrName>ppt_x</p:attrName>
                                        </p:attrNameLst>
                                      </p:cBhvr>
                                      <p:tavLst>
                                        <p:tav tm="0">
                                          <p:val>
                                            <p:strVal val="ppt_x"/>
                                          </p:val>
                                        </p:tav>
                                        <p:tav tm="100000">
                                          <p:val>
                                            <p:strVal val="1+ppt_w/2"/>
                                          </p:val>
                                        </p:tav>
                                      </p:tavLst>
                                    </p:anim>
                                    <p:anim calcmode="lin" valueType="num">
                                      <p:cBhvr additive="base">
                                        <p:cTn id="159" dur="3000"/>
                                        <p:tgtEl>
                                          <p:spTgt spid="6"/>
                                        </p:tgtEl>
                                        <p:attrNameLst>
                                          <p:attrName>ppt_y</p:attrName>
                                        </p:attrNameLst>
                                      </p:cBhvr>
                                      <p:tavLst>
                                        <p:tav tm="0">
                                          <p:val>
                                            <p:strVal val="ppt_y"/>
                                          </p:val>
                                        </p:tav>
                                        <p:tav tm="100000">
                                          <p:val>
                                            <p:strVal val="ppt_y"/>
                                          </p:val>
                                        </p:tav>
                                      </p:tavLst>
                                    </p:anim>
                                    <p:set>
                                      <p:cBhvr>
                                        <p:cTn id="160" dur="1" fill="hold">
                                          <p:stCondLst>
                                            <p:cond delay="2999"/>
                                          </p:stCondLst>
                                        </p:cTn>
                                        <p:tgtEl>
                                          <p:spTgt spid="6"/>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7"/>
                                        </p:tgtEl>
                                        <p:attrNameLst>
                                          <p:attrName>ppt_x</p:attrName>
                                        </p:attrNameLst>
                                      </p:cBhvr>
                                      <p:tavLst>
                                        <p:tav tm="0">
                                          <p:val>
                                            <p:strVal val="ppt_x"/>
                                          </p:val>
                                        </p:tav>
                                        <p:tav tm="100000">
                                          <p:val>
                                            <p:strVal val="1+ppt_w/2"/>
                                          </p:val>
                                        </p:tav>
                                      </p:tavLst>
                                    </p:anim>
                                    <p:anim calcmode="lin" valueType="num">
                                      <p:cBhvr additive="base">
                                        <p:cTn id="163" dur="3000"/>
                                        <p:tgtEl>
                                          <p:spTgt spid="7"/>
                                        </p:tgtEl>
                                        <p:attrNameLst>
                                          <p:attrName>ppt_y</p:attrName>
                                        </p:attrNameLst>
                                      </p:cBhvr>
                                      <p:tavLst>
                                        <p:tav tm="0">
                                          <p:val>
                                            <p:strVal val="ppt_y"/>
                                          </p:val>
                                        </p:tav>
                                        <p:tav tm="100000">
                                          <p:val>
                                            <p:strVal val="ppt_y"/>
                                          </p:val>
                                        </p:tav>
                                      </p:tavLst>
                                    </p:anim>
                                    <p:set>
                                      <p:cBhvr>
                                        <p:cTn id="164" dur="1" fill="hold">
                                          <p:stCondLst>
                                            <p:cond delay="2999"/>
                                          </p:stCondLst>
                                        </p:cTn>
                                        <p:tgtEl>
                                          <p:spTgt spid="7"/>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1+ppt_w/2"/>
                                          </p:val>
                                        </p:tav>
                                      </p:tavLst>
                                    </p:anim>
                                    <p:anim calcmode="lin" valueType="num">
                                      <p:cBhvr additive="base">
                                        <p:cTn id="167" dur="3000"/>
                                        <p:tgtEl>
                                          <p:spTgt spid="8"/>
                                        </p:tgtEl>
                                        <p:attrNameLst>
                                          <p:attrName>ppt_y</p:attrName>
                                        </p:attrNameLst>
                                      </p:cBhvr>
                                      <p:tavLst>
                                        <p:tav tm="0">
                                          <p:val>
                                            <p:strVal val="ppt_y"/>
                                          </p:val>
                                        </p:tav>
                                        <p:tav tm="100000">
                                          <p:val>
                                            <p:strVal val="ppt_y"/>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1+ppt_w/2"/>
                                          </p:val>
                                        </p:tav>
                                      </p:tavLst>
                                    </p:anim>
                                    <p:anim calcmode="lin" valueType="num">
                                      <p:cBhvr additive="base">
                                        <p:cTn id="171" dur="3000"/>
                                        <p:tgtEl>
                                          <p:spTgt spid="9"/>
                                        </p:tgtEl>
                                        <p:attrNameLst>
                                          <p:attrName>ppt_y</p:attrName>
                                        </p:attrNameLst>
                                      </p:cBhvr>
                                      <p:tavLst>
                                        <p:tav tm="0">
                                          <p:val>
                                            <p:strVal val="ppt_y"/>
                                          </p:val>
                                        </p:tav>
                                        <p:tav tm="100000">
                                          <p:val>
                                            <p:strVal val="ppt_y"/>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3000"/>
                                        <p:tgtEl>
                                          <p:spTgt spid="10"/>
                                        </p:tgtEl>
                                        <p:attrNameLst>
                                          <p:attrName>ppt_x</p:attrName>
                                        </p:attrNameLst>
                                      </p:cBhvr>
                                      <p:tavLst>
                                        <p:tav tm="0">
                                          <p:val>
                                            <p:strVal val="ppt_x"/>
                                          </p:val>
                                        </p:tav>
                                        <p:tav tm="100000">
                                          <p:val>
                                            <p:strVal val="1+ppt_w/2"/>
                                          </p:val>
                                        </p:tav>
                                      </p:tavLst>
                                    </p:anim>
                                    <p:anim calcmode="lin" valueType="num">
                                      <p:cBhvr additive="base">
                                        <p:cTn id="175" dur="3000"/>
                                        <p:tgtEl>
                                          <p:spTgt spid="10"/>
                                        </p:tgtEl>
                                        <p:attrNameLst>
                                          <p:attrName>ppt_y</p:attrName>
                                        </p:attrNameLst>
                                      </p:cBhvr>
                                      <p:tavLst>
                                        <p:tav tm="0">
                                          <p:val>
                                            <p:strVal val="ppt_y"/>
                                          </p:val>
                                        </p:tav>
                                        <p:tav tm="100000">
                                          <p:val>
                                            <p:strVal val="ppt_y"/>
                                          </p:val>
                                        </p:tav>
                                      </p:tavLst>
                                    </p:anim>
                                    <p:set>
                                      <p:cBhvr>
                                        <p:cTn id="176" dur="1" fill="hold">
                                          <p:stCondLst>
                                            <p:cond delay="2999"/>
                                          </p:stCondLst>
                                        </p:cTn>
                                        <p:tgtEl>
                                          <p:spTgt spid="10"/>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3000"/>
                                        <p:tgtEl>
                                          <p:spTgt spid="11"/>
                                        </p:tgtEl>
                                        <p:attrNameLst>
                                          <p:attrName>ppt_x</p:attrName>
                                        </p:attrNameLst>
                                      </p:cBhvr>
                                      <p:tavLst>
                                        <p:tav tm="0">
                                          <p:val>
                                            <p:strVal val="ppt_x"/>
                                          </p:val>
                                        </p:tav>
                                        <p:tav tm="100000">
                                          <p:val>
                                            <p:strVal val="1+ppt_w/2"/>
                                          </p:val>
                                        </p:tav>
                                      </p:tavLst>
                                    </p:anim>
                                    <p:anim calcmode="lin" valueType="num">
                                      <p:cBhvr additive="base">
                                        <p:cTn id="179" dur="3000"/>
                                        <p:tgtEl>
                                          <p:spTgt spid="11"/>
                                        </p:tgtEl>
                                        <p:attrNameLst>
                                          <p:attrName>ppt_y</p:attrName>
                                        </p:attrNameLst>
                                      </p:cBhvr>
                                      <p:tavLst>
                                        <p:tav tm="0">
                                          <p:val>
                                            <p:strVal val="ppt_y"/>
                                          </p:val>
                                        </p:tav>
                                        <p:tav tm="100000">
                                          <p:val>
                                            <p:strVal val="ppt_y"/>
                                          </p:val>
                                        </p:tav>
                                      </p:tavLst>
                                    </p:anim>
                                    <p:set>
                                      <p:cBhvr>
                                        <p:cTn id="180" dur="1" fill="hold">
                                          <p:stCondLst>
                                            <p:cond delay="2999"/>
                                          </p:stCondLst>
                                        </p:cTn>
                                        <p:tgtEl>
                                          <p:spTgt spid="11"/>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1+ppt_w/2"/>
                                          </p:val>
                                        </p:tav>
                                      </p:tavLst>
                                    </p:anim>
                                    <p:anim calcmode="lin" valueType="num">
                                      <p:cBhvr additive="base">
                                        <p:cTn id="183" dur="3000"/>
                                        <p:tgtEl>
                                          <p:spTgt spid="12"/>
                                        </p:tgtEl>
                                        <p:attrNameLst>
                                          <p:attrName>ppt_y</p:attrName>
                                        </p:attrNameLst>
                                      </p:cBhvr>
                                      <p:tavLst>
                                        <p:tav tm="0">
                                          <p:val>
                                            <p:strVal val="ppt_y"/>
                                          </p:val>
                                        </p:tav>
                                        <p:tav tm="100000">
                                          <p:val>
                                            <p:strVal val="ppt_y"/>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3000"/>
                                        <p:tgtEl>
                                          <p:spTgt spid="13"/>
                                        </p:tgtEl>
                                        <p:attrNameLst>
                                          <p:attrName>ppt_x</p:attrName>
                                        </p:attrNameLst>
                                      </p:cBhvr>
                                      <p:tavLst>
                                        <p:tav tm="0">
                                          <p:val>
                                            <p:strVal val="ppt_x"/>
                                          </p:val>
                                        </p:tav>
                                        <p:tav tm="100000">
                                          <p:val>
                                            <p:strVal val="0-ppt_w/2"/>
                                          </p:val>
                                        </p:tav>
                                      </p:tavLst>
                                    </p:anim>
                                    <p:anim calcmode="lin" valueType="num">
                                      <p:cBhvr additive="base">
                                        <p:cTn id="187" dur="3000"/>
                                        <p:tgtEl>
                                          <p:spTgt spid="13"/>
                                        </p:tgtEl>
                                        <p:attrNameLst>
                                          <p:attrName>ppt_y</p:attrName>
                                        </p:attrNameLst>
                                      </p:cBhvr>
                                      <p:tavLst>
                                        <p:tav tm="0">
                                          <p:val>
                                            <p:strVal val="ppt_y"/>
                                          </p:val>
                                        </p:tav>
                                        <p:tav tm="100000">
                                          <p:val>
                                            <p:strVal val="ppt_y"/>
                                          </p:val>
                                        </p:tav>
                                      </p:tavLst>
                                    </p:anim>
                                    <p:set>
                                      <p:cBhvr>
                                        <p:cTn id="188" dur="1" fill="hold">
                                          <p:stCondLst>
                                            <p:cond delay="2999"/>
                                          </p:stCondLst>
                                        </p:cTn>
                                        <p:tgtEl>
                                          <p:spTgt spid="13"/>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3000"/>
                                        <p:tgtEl>
                                          <p:spTgt spid="14"/>
                                        </p:tgtEl>
                                        <p:attrNameLst>
                                          <p:attrName>ppt_x</p:attrName>
                                        </p:attrNameLst>
                                      </p:cBhvr>
                                      <p:tavLst>
                                        <p:tav tm="0">
                                          <p:val>
                                            <p:strVal val="ppt_x"/>
                                          </p:val>
                                        </p:tav>
                                        <p:tav tm="100000">
                                          <p:val>
                                            <p:strVal val="0-ppt_w/2"/>
                                          </p:val>
                                        </p:tav>
                                      </p:tavLst>
                                    </p:anim>
                                    <p:anim calcmode="lin" valueType="num">
                                      <p:cBhvr additive="base">
                                        <p:cTn id="191" dur="3000"/>
                                        <p:tgtEl>
                                          <p:spTgt spid="14"/>
                                        </p:tgtEl>
                                        <p:attrNameLst>
                                          <p:attrName>ppt_y</p:attrName>
                                        </p:attrNameLst>
                                      </p:cBhvr>
                                      <p:tavLst>
                                        <p:tav tm="0">
                                          <p:val>
                                            <p:strVal val="ppt_y"/>
                                          </p:val>
                                        </p:tav>
                                        <p:tav tm="100000">
                                          <p:val>
                                            <p:strVal val="ppt_y"/>
                                          </p:val>
                                        </p:tav>
                                      </p:tavLst>
                                    </p:anim>
                                    <p:set>
                                      <p:cBhvr>
                                        <p:cTn id="192" dur="1" fill="hold">
                                          <p:stCondLst>
                                            <p:cond delay="2999"/>
                                          </p:stCondLst>
                                        </p:cTn>
                                        <p:tgtEl>
                                          <p:spTgt spid="14"/>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ppt_y"/>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0-ppt_w/2"/>
                                          </p:val>
                                        </p:tav>
                                      </p:tavLst>
                                    </p:anim>
                                    <p:anim calcmode="lin" valueType="num">
                                      <p:cBhvr additive="base">
                                        <p:cTn id="199" dur="3000"/>
                                        <p:tgtEl>
                                          <p:spTgt spid="16"/>
                                        </p:tgtEl>
                                        <p:attrNameLst>
                                          <p:attrName>ppt_y</p:attrName>
                                        </p:attrNameLst>
                                      </p:cBhvr>
                                      <p:tavLst>
                                        <p:tav tm="0">
                                          <p:val>
                                            <p:strVal val="ppt_y"/>
                                          </p:val>
                                        </p:tav>
                                        <p:tav tm="100000">
                                          <p:val>
                                            <p:strVal val="ppt_y"/>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0-ppt_w/2"/>
                                          </p:val>
                                        </p:tav>
                                      </p:tavLst>
                                    </p:anim>
                                    <p:anim calcmode="lin" valueType="num">
                                      <p:cBhvr additive="base">
                                        <p:cTn id="203" dur="3000"/>
                                        <p:tgtEl>
                                          <p:spTgt spid="17"/>
                                        </p:tgtEl>
                                        <p:attrNameLst>
                                          <p:attrName>ppt_y</p:attrName>
                                        </p:attrNameLst>
                                      </p:cBhvr>
                                      <p:tavLst>
                                        <p:tav tm="0">
                                          <p:val>
                                            <p:strVal val="ppt_y"/>
                                          </p:val>
                                        </p:tav>
                                        <p:tav tm="100000">
                                          <p:val>
                                            <p:strVal val="ppt_y"/>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3000"/>
                                        <p:tgtEl>
                                          <p:spTgt spid="18"/>
                                        </p:tgtEl>
                                        <p:attrNameLst>
                                          <p:attrName>ppt_x</p:attrName>
                                        </p:attrNameLst>
                                      </p:cBhvr>
                                      <p:tavLst>
                                        <p:tav tm="0">
                                          <p:val>
                                            <p:strVal val="ppt_x"/>
                                          </p:val>
                                        </p:tav>
                                        <p:tav tm="100000">
                                          <p:val>
                                            <p:strVal val="0-ppt_w/2"/>
                                          </p:val>
                                        </p:tav>
                                      </p:tavLst>
                                    </p:anim>
                                    <p:anim calcmode="lin" valueType="num">
                                      <p:cBhvr additive="base">
                                        <p:cTn id="207" dur="3000"/>
                                        <p:tgtEl>
                                          <p:spTgt spid="18"/>
                                        </p:tgtEl>
                                        <p:attrNameLst>
                                          <p:attrName>ppt_y</p:attrName>
                                        </p:attrNameLst>
                                      </p:cBhvr>
                                      <p:tavLst>
                                        <p:tav tm="0">
                                          <p:val>
                                            <p:strVal val="ppt_y"/>
                                          </p:val>
                                        </p:tav>
                                        <p:tav tm="100000">
                                          <p:val>
                                            <p:strVal val="ppt_y"/>
                                          </p:val>
                                        </p:tav>
                                      </p:tavLst>
                                    </p:anim>
                                    <p:set>
                                      <p:cBhvr>
                                        <p:cTn id="208" dur="1" fill="hold">
                                          <p:stCondLst>
                                            <p:cond delay="2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0-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0-ppt_w/2"/>
                                          </p:val>
                                        </p:tav>
                                      </p:tavLst>
                                    </p:anim>
                                    <p:anim calcmode="lin" valueType="num">
                                      <p:cBhvr additive="base">
                                        <p:cTn id="215" dur="3000"/>
                                        <p:tgtEl>
                                          <p:spTgt spid="20"/>
                                        </p:tgtEl>
                                        <p:attrNameLst>
                                          <p:attrName>ppt_y</p:attrName>
                                        </p:attrNameLst>
                                      </p:cBhvr>
                                      <p:tavLst>
                                        <p:tav tm="0">
                                          <p:val>
                                            <p:strVal val="ppt_y"/>
                                          </p:val>
                                        </p:tav>
                                        <p:tav tm="100000">
                                          <p:val>
                                            <p:strVal val="ppt_y"/>
                                          </p:val>
                                        </p:tav>
                                      </p:tavLst>
                                    </p:anim>
                                    <p:set>
                                      <p:cBhvr>
                                        <p:cTn id="216" dur="1" fill="hold">
                                          <p:stCondLst>
                                            <p:cond delay="2999"/>
                                          </p:stCondLst>
                                        </p:cTn>
                                        <p:tgtEl>
                                          <p:spTgt spid="20"/>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Vertical)">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1">
                  <a:tint val="45000"/>
                  <a:satMod val="400000"/>
                </a:schemeClr>
              </a:duotone>
              <a:lum contrast="20000"/>
            </a:blip>
            <a:stretch>
              <a:fillRect/>
            </a:stretch>
          </a:blipFill>
          <a:scene3d>
            <a:camera prst="orthographicFront"/>
            <a:lightRig rig="threePt" dir="t"/>
          </a:scene3d>
          <a:sp3d>
            <a:bevelT prst="angle"/>
          </a:sp3d>
        </p:spPr>
        <p:txBody>
          <a:bodyPr/>
          <a:lstStyle/>
          <a:p>
            <a:endParaRPr lang="es-ES" dirty="0"/>
          </a:p>
        </p:txBody>
      </p:sp>
      <p:pic>
        <p:nvPicPr>
          <p:cNvPr id="4" name="3 Imagen" descr="dd6187f8e982.jpg"/>
          <p:cNvPicPr>
            <a:picLocks noChangeAspect="1"/>
          </p:cNvPicPr>
          <p:nvPr/>
        </p:nvPicPr>
        <p:blipFill>
          <a:blip r:embed="rId3"/>
          <a:stretch>
            <a:fillRect/>
          </a:stretch>
        </p:blipFill>
        <p:spPr>
          <a:xfrm>
            <a:off x="1285853" y="0"/>
            <a:ext cx="6643734"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388984" y="6076560"/>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88984" y="5540315"/>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88984" y="5040249"/>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88984" y="4540183"/>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88984" y="4004859"/>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88984" y="3468614"/>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88984" y="2968548"/>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88984" y="2468482"/>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88983" y="1933156"/>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88983" y="1396911"/>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88983" y="896845"/>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88983" y="396779"/>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388983" y="-31824"/>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104287" y="6076561"/>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104287" y="5540316"/>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104287" y="5040250"/>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104287" y="4540184"/>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104287" y="4004860"/>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104287" y="3468615"/>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104287" y="2968549"/>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104287" y="2468483"/>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104286" y="1933157"/>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104286" y="1396912"/>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104286" y="896846"/>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104286" y="396780"/>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104286" y="-31823"/>
            <a:ext cx="749615" cy="813264"/>
          </a:xfrm>
          <a:prstGeom prst="chevron">
            <a:avLst>
              <a:gd name="adj" fmla="val 51548"/>
            </a:avLst>
          </a:prstGeom>
          <a:blipFill>
            <a:blip r:embed="rId2">
              <a:duotone>
                <a:prstClr val="black"/>
                <a:schemeClr val="accent1">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blipFill>
            <a:blip r:embed="rId2"/>
            <a:stretch>
              <a:fillRect/>
            </a:stretch>
          </a:blipFill>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1">
                  <a:tint val="45000"/>
                  <a:satMod val="400000"/>
                </a:schemeClr>
              </a:duotone>
              <a:lum bright="-40000"/>
            </a:blip>
            <a:stretch>
              <a:fillRect/>
            </a:stretch>
          </a:blipFill>
          <a:scene3d>
            <a:camera prst="orthographicFront"/>
            <a:lightRig rig="threePt" dir="t"/>
          </a:scene3d>
          <a:sp3d>
            <a:bevelT prst="angle"/>
          </a:sp3d>
        </p:spPr>
        <p:txBody>
          <a:bodyPr/>
          <a:lstStyle/>
          <a:p>
            <a:endParaRPr lang="es-ES" dirty="0"/>
          </a:p>
        </p:txBody>
      </p:sp>
      <p:pic>
        <p:nvPicPr>
          <p:cNvPr id="4" name="3 Imagen" descr="1354651980-0402271-www.nevsepic.com.ua.jpg"/>
          <p:cNvPicPr>
            <a:picLocks noChangeAspect="1"/>
          </p:cNvPicPr>
          <p:nvPr/>
        </p:nvPicPr>
        <p:blipFill>
          <a:blip r:embed="rId3"/>
          <a:stretch>
            <a:fillRect/>
          </a:stretch>
        </p:blipFill>
        <p:spPr>
          <a:xfrm>
            <a:off x="-1" y="0"/>
            <a:ext cx="9144001"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Rectángulo"/>
          <p:cNvSpPr/>
          <p:nvPr/>
        </p:nvSpPr>
        <p:spPr>
          <a:xfrm>
            <a:off x="642910" y="2428868"/>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500166" y="2428868"/>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357422" y="2428868"/>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214678" y="2428868"/>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4071934" y="2428868"/>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929190" y="2428868"/>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786446" y="2428868"/>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643702" y="2428868"/>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500958" y="2428868"/>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8358214" y="2428868"/>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642910" y="3429000"/>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1500166" y="3429000"/>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357422" y="3429000"/>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214678" y="3429000"/>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071934" y="3429000"/>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929190" y="3429000"/>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786446" y="3429000"/>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643702" y="3429000"/>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500958" y="3429000"/>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358214" y="3429000"/>
            <a:ext cx="785786" cy="785818"/>
          </a:xfrm>
          <a:prstGeom prst="rect">
            <a:avLst/>
          </a:prstGeom>
          <a:gradFill flip="none" rotWithShape="1">
            <a:gsLst>
              <a:gs pos="72000">
                <a:srgbClr val="00B050">
                  <a:alpha val="60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ppt_x"/>
                                          </p:val>
                                        </p:tav>
                                        <p:tav tm="100000">
                                          <p:val>
                                            <p:strVal val="#ppt_x"/>
                                          </p:val>
                                        </p:tav>
                                      </p:tavLst>
                                    </p:anim>
                                    <p:anim calcmode="lin" valueType="num">
                                      <p:cBhvr additive="base">
                                        <p:cTn id="75" dur="2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ppt_x"/>
                                          </p:val>
                                        </p:tav>
                                        <p:tav tm="100000">
                                          <p:val>
                                            <p:strVal val="#ppt_x"/>
                                          </p:val>
                                        </p:tav>
                                      </p:tavLst>
                                    </p:anim>
                                    <p:anim calcmode="lin" valueType="num">
                                      <p:cBhvr additive="base">
                                        <p:cTn id="79" dur="2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ppt_x"/>
                                          </p:val>
                                        </p:tav>
                                        <p:tav tm="100000">
                                          <p:val>
                                            <p:strVal val="#ppt_x"/>
                                          </p:val>
                                        </p:tav>
                                      </p:tavLst>
                                    </p:anim>
                                    <p:anim calcmode="lin" valueType="num">
                                      <p:cBhvr additive="base">
                                        <p:cTn id="83" dur="2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ppt_x"/>
                                          </p:val>
                                        </p:tav>
                                        <p:tav tm="100000">
                                          <p:val>
                                            <p:strVal val="#ppt_x"/>
                                          </p:val>
                                        </p:tav>
                                      </p:tavLst>
                                    </p:anim>
                                    <p:anim calcmode="lin" valueType="num">
                                      <p:cBhvr additive="base">
                                        <p:cTn id="87" dur="2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2"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2000" fill="hold"/>
                                        <p:tgtEl>
                                          <p:spTgt spid="15"/>
                                        </p:tgtEl>
                                        <p:attrNameLst>
                                          <p:attrName>ppt_x</p:attrName>
                                        </p:attrNameLst>
                                      </p:cBhvr>
                                      <p:tavLst>
                                        <p:tav tm="0">
                                          <p:val>
                                            <p:strVal val="1+#ppt_w/2"/>
                                          </p:val>
                                        </p:tav>
                                        <p:tav tm="100000">
                                          <p:val>
                                            <p:strVal val="#ppt_x"/>
                                          </p:val>
                                        </p:tav>
                                      </p:tavLst>
                                    </p:anim>
                                    <p:anim calcmode="lin" valueType="num">
                                      <p:cBhvr additive="base">
                                        <p:cTn id="91" dur="2000" fill="hold"/>
                                        <p:tgtEl>
                                          <p:spTgt spid="15"/>
                                        </p:tgtEl>
                                        <p:attrNameLst>
                                          <p:attrName>ppt_y</p:attrName>
                                        </p:attrNameLst>
                                      </p:cBhvr>
                                      <p:tavLst>
                                        <p:tav tm="0">
                                          <p:val>
                                            <p:strVal val="#ppt_y"/>
                                          </p:val>
                                        </p:tav>
                                        <p:tav tm="100000">
                                          <p:val>
                                            <p:strVal val="#ppt_y"/>
                                          </p:val>
                                        </p:tav>
                                      </p:tavLst>
                                    </p:anim>
                                  </p:childTnLst>
                                </p:cTn>
                              </p:par>
                              <p:par>
                                <p:cTn id="92" presetID="2" presetClass="entr" presetSubtype="2" fill="hold" grpId="1"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additive="base">
                                        <p:cTn id="94" dur="2000" fill="hold"/>
                                        <p:tgtEl>
                                          <p:spTgt spid="16"/>
                                        </p:tgtEl>
                                        <p:attrNameLst>
                                          <p:attrName>ppt_x</p:attrName>
                                        </p:attrNameLst>
                                      </p:cBhvr>
                                      <p:tavLst>
                                        <p:tav tm="0">
                                          <p:val>
                                            <p:strVal val="1+#ppt_w/2"/>
                                          </p:val>
                                        </p:tav>
                                        <p:tav tm="100000">
                                          <p:val>
                                            <p:strVal val="#ppt_x"/>
                                          </p:val>
                                        </p:tav>
                                      </p:tavLst>
                                    </p:anim>
                                    <p:anim calcmode="lin" valueType="num">
                                      <p:cBhvr additive="base">
                                        <p:cTn id="95" dur="2000" fill="hold"/>
                                        <p:tgtEl>
                                          <p:spTgt spid="16"/>
                                        </p:tgtEl>
                                        <p:attrNameLst>
                                          <p:attrName>ppt_y</p:attrName>
                                        </p:attrNameLst>
                                      </p:cBhvr>
                                      <p:tavLst>
                                        <p:tav tm="0">
                                          <p:val>
                                            <p:strVal val="#ppt_y"/>
                                          </p:val>
                                        </p:tav>
                                        <p:tav tm="100000">
                                          <p:val>
                                            <p:strVal val="#ppt_y"/>
                                          </p:val>
                                        </p:tav>
                                      </p:tavLst>
                                    </p:anim>
                                  </p:childTnLst>
                                </p:cTn>
                              </p:par>
                              <p:par>
                                <p:cTn id="96" presetID="2" presetClass="entr" presetSubtype="2" fill="hold" grpId="1" nodeType="withEffect">
                                  <p:stCondLst>
                                    <p:cond delay="0"/>
                                  </p:stCondLst>
                                  <p:childTnLst>
                                    <p:set>
                                      <p:cBhvr>
                                        <p:cTn id="97" dur="1" fill="hold">
                                          <p:stCondLst>
                                            <p:cond delay="0"/>
                                          </p:stCondLst>
                                        </p:cTn>
                                        <p:tgtEl>
                                          <p:spTgt spid="17"/>
                                        </p:tgtEl>
                                        <p:attrNameLst>
                                          <p:attrName>style.visibility</p:attrName>
                                        </p:attrNameLst>
                                      </p:cBhvr>
                                      <p:to>
                                        <p:strVal val="visible"/>
                                      </p:to>
                                    </p:set>
                                    <p:anim calcmode="lin" valueType="num">
                                      <p:cBhvr additive="base">
                                        <p:cTn id="98" dur="2000" fill="hold"/>
                                        <p:tgtEl>
                                          <p:spTgt spid="17"/>
                                        </p:tgtEl>
                                        <p:attrNameLst>
                                          <p:attrName>ppt_x</p:attrName>
                                        </p:attrNameLst>
                                      </p:cBhvr>
                                      <p:tavLst>
                                        <p:tav tm="0">
                                          <p:val>
                                            <p:strVal val="1+#ppt_w/2"/>
                                          </p:val>
                                        </p:tav>
                                        <p:tav tm="100000">
                                          <p:val>
                                            <p:strVal val="#ppt_x"/>
                                          </p:val>
                                        </p:tav>
                                      </p:tavLst>
                                    </p:anim>
                                    <p:anim calcmode="lin" valueType="num">
                                      <p:cBhvr additive="base">
                                        <p:cTn id="99" dur="2000" fill="hold"/>
                                        <p:tgtEl>
                                          <p:spTgt spid="17"/>
                                        </p:tgtEl>
                                        <p:attrNameLst>
                                          <p:attrName>ppt_y</p:attrName>
                                        </p:attrNameLst>
                                      </p:cBhvr>
                                      <p:tavLst>
                                        <p:tav tm="0">
                                          <p:val>
                                            <p:strVal val="#ppt_y"/>
                                          </p:val>
                                        </p:tav>
                                        <p:tav tm="100000">
                                          <p:val>
                                            <p:strVal val="#ppt_y"/>
                                          </p:val>
                                        </p:tav>
                                      </p:tavLst>
                                    </p:anim>
                                  </p:childTnLst>
                                </p:cTn>
                              </p:par>
                              <p:par>
                                <p:cTn id="100" presetID="2" presetClass="entr" presetSubtype="2" fill="hold" grpId="1"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additive="base">
                                        <p:cTn id="102" dur="2000" fill="hold"/>
                                        <p:tgtEl>
                                          <p:spTgt spid="18"/>
                                        </p:tgtEl>
                                        <p:attrNameLst>
                                          <p:attrName>ppt_x</p:attrName>
                                        </p:attrNameLst>
                                      </p:cBhvr>
                                      <p:tavLst>
                                        <p:tav tm="0">
                                          <p:val>
                                            <p:strVal val="1+#ppt_w/2"/>
                                          </p:val>
                                        </p:tav>
                                        <p:tav tm="100000">
                                          <p:val>
                                            <p:strVal val="#ppt_x"/>
                                          </p:val>
                                        </p:tav>
                                      </p:tavLst>
                                    </p:anim>
                                    <p:anim calcmode="lin" valueType="num">
                                      <p:cBhvr additive="base">
                                        <p:cTn id="103" dur="2000" fill="hold"/>
                                        <p:tgtEl>
                                          <p:spTgt spid="18"/>
                                        </p:tgtEl>
                                        <p:attrNameLst>
                                          <p:attrName>ppt_y</p:attrName>
                                        </p:attrNameLst>
                                      </p:cBhvr>
                                      <p:tavLst>
                                        <p:tav tm="0">
                                          <p:val>
                                            <p:strVal val="#ppt_y"/>
                                          </p:val>
                                        </p:tav>
                                        <p:tav tm="100000">
                                          <p:val>
                                            <p:strVal val="#ppt_y"/>
                                          </p:val>
                                        </p:tav>
                                      </p:tavLst>
                                    </p:anim>
                                  </p:childTnLst>
                                </p:cTn>
                              </p:par>
                              <p:par>
                                <p:cTn id="104" presetID="2" presetClass="entr" presetSubtype="2" fill="hold" grpId="1" nodeType="withEffect">
                                  <p:stCondLst>
                                    <p:cond delay="0"/>
                                  </p:stCondLst>
                                  <p:childTnLst>
                                    <p:set>
                                      <p:cBhvr>
                                        <p:cTn id="105" dur="1" fill="hold">
                                          <p:stCondLst>
                                            <p:cond delay="0"/>
                                          </p:stCondLst>
                                        </p:cTn>
                                        <p:tgtEl>
                                          <p:spTgt spid="19"/>
                                        </p:tgtEl>
                                        <p:attrNameLst>
                                          <p:attrName>style.visibility</p:attrName>
                                        </p:attrNameLst>
                                      </p:cBhvr>
                                      <p:to>
                                        <p:strVal val="visible"/>
                                      </p:to>
                                    </p:set>
                                    <p:anim calcmode="lin" valueType="num">
                                      <p:cBhvr additive="base">
                                        <p:cTn id="106" dur="2000" fill="hold"/>
                                        <p:tgtEl>
                                          <p:spTgt spid="19"/>
                                        </p:tgtEl>
                                        <p:attrNameLst>
                                          <p:attrName>ppt_x</p:attrName>
                                        </p:attrNameLst>
                                      </p:cBhvr>
                                      <p:tavLst>
                                        <p:tav tm="0">
                                          <p:val>
                                            <p:strVal val="1+#ppt_w/2"/>
                                          </p:val>
                                        </p:tav>
                                        <p:tav tm="100000">
                                          <p:val>
                                            <p:strVal val="#ppt_x"/>
                                          </p:val>
                                        </p:tav>
                                      </p:tavLst>
                                    </p:anim>
                                    <p:anim calcmode="lin" valueType="num">
                                      <p:cBhvr additive="base">
                                        <p:cTn id="107" dur="2000" fill="hold"/>
                                        <p:tgtEl>
                                          <p:spTgt spid="19"/>
                                        </p:tgtEl>
                                        <p:attrNameLst>
                                          <p:attrName>ppt_y</p:attrName>
                                        </p:attrNameLst>
                                      </p:cBhvr>
                                      <p:tavLst>
                                        <p:tav tm="0">
                                          <p:val>
                                            <p:strVal val="#ppt_y"/>
                                          </p:val>
                                        </p:tav>
                                        <p:tav tm="100000">
                                          <p:val>
                                            <p:strVal val="#ppt_y"/>
                                          </p:val>
                                        </p:tav>
                                      </p:tavLst>
                                    </p:anim>
                                  </p:childTnLst>
                                </p:cTn>
                              </p:par>
                              <p:par>
                                <p:cTn id="108" presetID="2" presetClass="entr" presetSubtype="2" fill="hold" grpId="1" nodeType="withEffect">
                                  <p:stCondLst>
                                    <p:cond delay="0"/>
                                  </p:stCondLst>
                                  <p:childTnLst>
                                    <p:set>
                                      <p:cBhvr>
                                        <p:cTn id="109" dur="1" fill="hold">
                                          <p:stCondLst>
                                            <p:cond delay="0"/>
                                          </p:stCondLst>
                                        </p:cTn>
                                        <p:tgtEl>
                                          <p:spTgt spid="20"/>
                                        </p:tgtEl>
                                        <p:attrNameLst>
                                          <p:attrName>style.visibility</p:attrName>
                                        </p:attrNameLst>
                                      </p:cBhvr>
                                      <p:to>
                                        <p:strVal val="visible"/>
                                      </p:to>
                                    </p:set>
                                    <p:anim calcmode="lin" valueType="num">
                                      <p:cBhvr additive="base">
                                        <p:cTn id="110" dur="2000" fill="hold"/>
                                        <p:tgtEl>
                                          <p:spTgt spid="20"/>
                                        </p:tgtEl>
                                        <p:attrNameLst>
                                          <p:attrName>ppt_x</p:attrName>
                                        </p:attrNameLst>
                                      </p:cBhvr>
                                      <p:tavLst>
                                        <p:tav tm="0">
                                          <p:val>
                                            <p:strVal val="1+#ppt_w/2"/>
                                          </p:val>
                                        </p:tav>
                                        <p:tav tm="100000">
                                          <p:val>
                                            <p:strVal val="#ppt_x"/>
                                          </p:val>
                                        </p:tav>
                                      </p:tavLst>
                                    </p:anim>
                                    <p:anim calcmode="lin" valueType="num">
                                      <p:cBhvr additive="base">
                                        <p:cTn id="111" dur="2000" fill="hold"/>
                                        <p:tgtEl>
                                          <p:spTgt spid="20"/>
                                        </p:tgtEl>
                                        <p:attrNameLst>
                                          <p:attrName>ppt_y</p:attrName>
                                        </p:attrNameLst>
                                      </p:cBhvr>
                                      <p:tavLst>
                                        <p:tav tm="0">
                                          <p:val>
                                            <p:strVal val="#ppt_y"/>
                                          </p:val>
                                        </p:tav>
                                        <p:tav tm="100000">
                                          <p:val>
                                            <p:strVal val="#ppt_y"/>
                                          </p:val>
                                        </p:tav>
                                      </p:tavLst>
                                    </p:anim>
                                  </p:childTnLst>
                                </p:cTn>
                              </p:par>
                              <p:par>
                                <p:cTn id="112" presetID="2" presetClass="entr" presetSubtype="2" fill="hold" grpId="1" nodeType="with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additive="base">
                                        <p:cTn id="114" dur="2000" fill="hold"/>
                                        <p:tgtEl>
                                          <p:spTgt spid="21"/>
                                        </p:tgtEl>
                                        <p:attrNameLst>
                                          <p:attrName>ppt_x</p:attrName>
                                        </p:attrNameLst>
                                      </p:cBhvr>
                                      <p:tavLst>
                                        <p:tav tm="0">
                                          <p:val>
                                            <p:strVal val="1+#ppt_w/2"/>
                                          </p:val>
                                        </p:tav>
                                        <p:tav tm="100000">
                                          <p:val>
                                            <p:strVal val="#ppt_x"/>
                                          </p:val>
                                        </p:tav>
                                      </p:tavLst>
                                    </p:anim>
                                    <p:anim calcmode="lin" valueType="num">
                                      <p:cBhvr additive="base">
                                        <p:cTn id="115" dur="2000" fill="hold"/>
                                        <p:tgtEl>
                                          <p:spTgt spid="21"/>
                                        </p:tgtEl>
                                        <p:attrNameLst>
                                          <p:attrName>ppt_y</p:attrName>
                                        </p:attrNameLst>
                                      </p:cBhvr>
                                      <p:tavLst>
                                        <p:tav tm="0">
                                          <p:val>
                                            <p:strVal val="#ppt_y"/>
                                          </p:val>
                                        </p:tav>
                                        <p:tav tm="100000">
                                          <p:val>
                                            <p:strVal val="#ppt_y"/>
                                          </p:val>
                                        </p:tav>
                                      </p:tavLst>
                                    </p:anim>
                                  </p:childTnLst>
                                </p:cTn>
                              </p:par>
                              <p:par>
                                <p:cTn id="116" presetID="2" presetClass="entr" presetSubtype="2" fill="hold" grpId="1" nodeType="withEffect">
                                  <p:stCondLst>
                                    <p:cond delay="0"/>
                                  </p:stCondLst>
                                  <p:childTnLst>
                                    <p:set>
                                      <p:cBhvr>
                                        <p:cTn id="117" dur="1" fill="hold">
                                          <p:stCondLst>
                                            <p:cond delay="0"/>
                                          </p:stCondLst>
                                        </p:cTn>
                                        <p:tgtEl>
                                          <p:spTgt spid="22"/>
                                        </p:tgtEl>
                                        <p:attrNameLst>
                                          <p:attrName>style.visibility</p:attrName>
                                        </p:attrNameLst>
                                      </p:cBhvr>
                                      <p:to>
                                        <p:strVal val="visible"/>
                                      </p:to>
                                    </p:set>
                                    <p:anim calcmode="lin" valueType="num">
                                      <p:cBhvr additive="base">
                                        <p:cTn id="118" dur="2000" fill="hold"/>
                                        <p:tgtEl>
                                          <p:spTgt spid="22"/>
                                        </p:tgtEl>
                                        <p:attrNameLst>
                                          <p:attrName>ppt_x</p:attrName>
                                        </p:attrNameLst>
                                      </p:cBhvr>
                                      <p:tavLst>
                                        <p:tav tm="0">
                                          <p:val>
                                            <p:strVal val="1+#ppt_w/2"/>
                                          </p:val>
                                        </p:tav>
                                        <p:tav tm="100000">
                                          <p:val>
                                            <p:strVal val="#ppt_x"/>
                                          </p:val>
                                        </p:tav>
                                      </p:tavLst>
                                    </p:anim>
                                    <p:anim calcmode="lin" valueType="num">
                                      <p:cBhvr additive="base">
                                        <p:cTn id="119" dur="2000" fill="hold"/>
                                        <p:tgtEl>
                                          <p:spTgt spid="22"/>
                                        </p:tgtEl>
                                        <p:attrNameLst>
                                          <p:attrName>ppt_y</p:attrName>
                                        </p:attrNameLst>
                                      </p:cBhvr>
                                      <p:tavLst>
                                        <p:tav tm="0">
                                          <p:val>
                                            <p:strVal val="#ppt_y"/>
                                          </p:val>
                                        </p:tav>
                                        <p:tav tm="100000">
                                          <p:val>
                                            <p:strVal val="#ppt_y"/>
                                          </p:val>
                                        </p:tav>
                                      </p:tavLst>
                                    </p:anim>
                                  </p:childTnLst>
                                </p:cTn>
                              </p:par>
                              <p:par>
                                <p:cTn id="120" presetID="2" presetClass="entr" presetSubtype="2" fill="hold" grpId="1" nodeType="withEffect">
                                  <p:stCondLst>
                                    <p:cond delay="0"/>
                                  </p:stCondLst>
                                  <p:childTnLst>
                                    <p:set>
                                      <p:cBhvr>
                                        <p:cTn id="121" dur="1" fill="hold">
                                          <p:stCondLst>
                                            <p:cond delay="0"/>
                                          </p:stCondLst>
                                        </p:cTn>
                                        <p:tgtEl>
                                          <p:spTgt spid="23"/>
                                        </p:tgtEl>
                                        <p:attrNameLst>
                                          <p:attrName>style.visibility</p:attrName>
                                        </p:attrNameLst>
                                      </p:cBhvr>
                                      <p:to>
                                        <p:strVal val="visible"/>
                                      </p:to>
                                    </p:set>
                                    <p:anim calcmode="lin" valueType="num">
                                      <p:cBhvr additive="base">
                                        <p:cTn id="122" dur="2000" fill="hold"/>
                                        <p:tgtEl>
                                          <p:spTgt spid="23"/>
                                        </p:tgtEl>
                                        <p:attrNameLst>
                                          <p:attrName>ppt_x</p:attrName>
                                        </p:attrNameLst>
                                      </p:cBhvr>
                                      <p:tavLst>
                                        <p:tav tm="0">
                                          <p:val>
                                            <p:strVal val="1+#ppt_w/2"/>
                                          </p:val>
                                        </p:tav>
                                        <p:tav tm="100000">
                                          <p:val>
                                            <p:strVal val="#ppt_x"/>
                                          </p:val>
                                        </p:tav>
                                      </p:tavLst>
                                    </p:anim>
                                    <p:anim calcmode="lin" valueType="num">
                                      <p:cBhvr additive="base">
                                        <p:cTn id="123" dur="2000" fill="hold"/>
                                        <p:tgtEl>
                                          <p:spTgt spid="23"/>
                                        </p:tgtEl>
                                        <p:attrNameLst>
                                          <p:attrName>ppt_y</p:attrName>
                                        </p:attrNameLst>
                                      </p:cBhvr>
                                      <p:tavLst>
                                        <p:tav tm="0">
                                          <p:val>
                                            <p:strVal val="#ppt_y"/>
                                          </p:val>
                                        </p:tav>
                                        <p:tav tm="100000">
                                          <p:val>
                                            <p:strVal val="#ppt_y"/>
                                          </p:val>
                                        </p:tav>
                                      </p:tavLst>
                                    </p:anim>
                                  </p:childTnLst>
                                </p:cTn>
                              </p:par>
                              <p:par>
                                <p:cTn id="124" presetID="2" presetClass="entr" presetSubtype="2" fill="hold" grpId="1" nodeType="withEffect">
                                  <p:stCondLst>
                                    <p:cond delay="0"/>
                                  </p:stCondLst>
                                  <p:childTnLst>
                                    <p:set>
                                      <p:cBhvr>
                                        <p:cTn id="125" dur="1" fill="hold">
                                          <p:stCondLst>
                                            <p:cond delay="0"/>
                                          </p:stCondLst>
                                        </p:cTn>
                                        <p:tgtEl>
                                          <p:spTgt spid="24"/>
                                        </p:tgtEl>
                                        <p:attrNameLst>
                                          <p:attrName>style.visibility</p:attrName>
                                        </p:attrNameLst>
                                      </p:cBhvr>
                                      <p:to>
                                        <p:strVal val="visible"/>
                                      </p:to>
                                    </p:set>
                                    <p:anim calcmode="lin" valueType="num">
                                      <p:cBhvr additive="base">
                                        <p:cTn id="126" dur="2000" fill="hold"/>
                                        <p:tgtEl>
                                          <p:spTgt spid="24"/>
                                        </p:tgtEl>
                                        <p:attrNameLst>
                                          <p:attrName>ppt_x</p:attrName>
                                        </p:attrNameLst>
                                      </p:cBhvr>
                                      <p:tavLst>
                                        <p:tav tm="0">
                                          <p:val>
                                            <p:strVal val="1+#ppt_w/2"/>
                                          </p:val>
                                        </p:tav>
                                        <p:tav tm="100000">
                                          <p:val>
                                            <p:strVal val="#ppt_x"/>
                                          </p:val>
                                        </p:tav>
                                      </p:tavLst>
                                    </p:anim>
                                    <p:anim calcmode="lin" valueType="num">
                                      <p:cBhvr additive="base">
                                        <p:cTn id="127" dur="2000" fill="hold"/>
                                        <p:tgtEl>
                                          <p:spTgt spid="24"/>
                                        </p:tgtEl>
                                        <p:attrNameLst>
                                          <p:attrName>ppt_y</p:attrName>
                                        </p:attrNameLst>
                                      </p:cBhvr>
                                      <p:tavLst>
                                        <p:tav tm="0">
                                          <p:val>
                                            <p:strVal val="#ppt_y"/>
                                          </p:val>
                                        </p:tav>
                                        <p:tav tm="100000">
                                          <p:val>
                                            <p:strVal val="#ppt_y"/>
                                          </p:val>
                                        </p:tav>
                                      </p:tavLst>
                                    </p:anim>
                                  </p:childTnLst>
                                </p:cTn>
                              </p:par>
                            </p:childTnLst>
                          </p:cTn>
                        </p:par>
                        <p:par>
                          <p:cTn id="128" fill="hold">
                            <p:stCondLst>
                              <p:cond delay="2000"/>
                            </p:stCondLst>
                            <p:childTnLst>
                              <p:par>
                                <p:cTn id="129" presetID="2" presetClass="exit" presetSubtype="2" fill="hold" grpId="1" nodeType="afterEffect">
                                  <p:stCondLst>
                                    <p:cond delay="0"/>
                                  </p:stCondLst>
                                  <p:childTnLst>
                                    <p:anim calcmode="lin" valueType="num">
                                      <p:cBhvr additive="base">
                                        <p:cTn id="130" dur="2000"/>
                                        <p:tgtEl>
                                          <p:spTgt spid="5"/>
                                        </p:tgtEl>
                                        <p:attrNameLst>
                                          <p:attrName>ppt_x</p:attrName>
                                        </p:attrNameLst>
                                      </p:cBhvr>
                                      <p:tavLst>
                                        <p:tav tm="0">
                                          <p:val>
                                            <p:strVal val="ppt_x"/>
                                          </p:val>
                                        </p:tav>
                                        <p:tav tm="100000">
                                          <p:val>
                                            <p:strVal val="1+ppt_w/2"/>
                                          </p:val>
                                        </p:tav>
                                      </p:tavLst>
                                    </p:anim>
                                    <p:anim calcmode="lin" valueType="num">
                                      <p:cBhvr additive="base">
                                        <p:cTn id="131" dur="2000"/>
                                        <p:tgtEl>
                                          <p:spTgt spid="5"/>
                                        </p:tgtEl>
                                        <p:attrNameLst>
                                          <p:attrName>ppt_y</p:attrName>
                                        </p:attrNameLst>
                                      </p:cBhvr>
                                      <p:tavLst>
                                        <p:tav tm="0">
                                          <p:val>
                                            <p:strVal val="ppt_y"/>
                                          </p:val>
                                        </p:tav>
                                        <p:tav tm="100000">
                                          <p:val>
                                            <p:strVal val="ppt_y"/>
                                          </p:val>
                                        </p:tav>
                                      </p:tavLst>
                                    </p:anim>
                                    <p:set>
                                      <p:cBhvr>
                                        <p:cTn id="132" dur="1" fill="hold">
                                          <p:stCondLst>
                                            <p:cond delay="1999"/>
                                          </p:stCondLst>
                                        </p:cTn>
                                        <p:tgtEl>
                                          <p:spTgt spid="5"/>
                                        </p:tgtEl>
                                        <p:attrNameLst>
                                          <p:attrName>style.visibility</p:attrName>
                                        </p:attrNameLst>
                                      </p:cBhvr>
                                      <p:to>
                                        <p:strVal val="hidden"/>
                                      </p:to>
                                    </p:set>
                                  </p:childTnLst>
                                </p:cTn>
                              </p:par>
                              <p:par>
                                <p:cTn id="133" presetID="2" presetClass="exit" presetSubtype="2" fill="hold" grpId="1" nodeType="withEffect">
                                  <p:stCondLst>
                                    <p:cond delay="0"/>
                                  </p:stCondLst>
                                  <p:childTnLst>
                                    <p:anim calcmode="lin" valueType="num">
                                      <p:cBhvr additive="base">
                                        <p:cTn id="134" dur="2000"/>
                                        <p:tgtEl>
                                          <p:spTgt spid="6"/>
                                        </p:tgtEl>
                                        <p:attrNameLst>
                                          <p:attrName>ppt_x</p:attrName>
                                        </p:attrNameLst>
                                      </p:cBhvr>
                                      <p:tavLst>
                                        <p:tav tm="0">
                                          <p:val>
                                            <p:strVal val="ppt_x"/>
                                          </p:val>
                                        </p:tav>
                                        <p:tav tm="100000">
                                          <p:val>
                                            <p:strVal val="1+ppt_w/2"/>
                                          </p:val>
                                        </p:tav>
                                      </p:tavLst>
                                    </p:anim>
                                    <p:anim calcmode="lin" valueType="num">
                                      <p:cBhvr additive="base">
                                        <p:cTn id="135" dur="2000"/>
                                        <p:tgtEl>
                                          <p:spTgt spid="6"/>
                                        </p:tgtEl>
                                        <p:attrNameLst>
                                          <p:attrName>ppt_y</p:attrName>
                                        </p:attrNameLst>
                                      </p:cBhvr>
                                      <p:tavLst>
                                        <p:tav tm="0">
                                          <p:val>
                                            <p:strVal val="ppt_y"/>
                                          </p:val>
                                        </p:tav>
                                        <p:tav tm="100000">
                                          <p:val>
                                            <p:strVal val="ppt_y"/>
                                          </p:val>
                                        </p:tav>
                                      </p:tavLst>
                                    </p:anim>
                                    <p:set>
                                      <p:cBhvr>
                                        <p:cTn id="136" dur="1" fill="hold">
                                          <p:stCondLst>
                                            <p:cond delay="1999"/>
                                          </p:stCondLst>
                                        </p:cTn>
                                        <p:tgtEl>
                                          <p:spTgt spid="6"/>
                                        </p:tgtEl>
                                        <p:attrNameLst>
                                          <p:attrName>style.visibility</p:attrName>
                                        </p:attrNameLst>
                                      </p:cBhvr>
                                      <p:to>
                                        <p:strVal val="hidden"/>
                                      </p:to>
                                    </p:set>
                                  </p:childTnLst>
                                </p:cTn>
                              </p:par>
                              <p:par>
                                <p:cTn id="137" presetID="2" presetClass="exit" presetSubtype="2" fill="hold" grpId="1" nodeType="withEffect">
                                  <p:stCondLst>
                                    <p:cond delay="0"/>
                                  </p:stCondLst>
                                  <p:childTnLst>
                                    <p:anim calcmode="lin" valueType="num">
                                      <p:cBhvr additive="base">
                                        <p:cTn id="138" dur="2000"/>
                                        <p:tgtEl>
                                          <p:spTgt spid="7"/>
                                        </p:tgtEl>
                                        <p:attrNameLst>
                                          <p:attrName>ppt_x</p:attrName>
                                        </p:attrNameLst>
                                      </p:cBhvr>
                                      <p:tavLst>
                                        <p:tav tm="0">
                                          <p:val>
                                            <p:strVal val="ppt_x"/>
                                          </p:val>
                                        </p:tav>
                                        <p:tav tm="100000">
                                          <p:val>
                                            <p:strVal val="1+ppt_w/2"/>
                                          </p:val>
                                        </p:tav>
                                      </p:tavLst>
                                    </p:anim>
                                    <p:anim calcmode="lin" valueType="num">
                                      <p:cBhvr additive="base">
                                        <p:cTn id="139" dur="2000"/>
                                        <p:tgtEl>
                                          <p:spTgt spid="7"/>
                                        </p:tgtEl>
                                        <p:attrNameLst>
                                          <p:attrName>ppt_y</p:attrName>
                                        </p:attrNameLst>
                                      </p:cBhvr>
                                      <p:tavLst>
                                        <p:tav tm="0">
                                          <p:val>
                                            <p:strVal val="ppt_y"/>
                                          </p:val>
                                        </p:tav>
                                        <p:tav tm="100000">
                                          <p:val>
                                            <p:strVal val="ppt_y"/>
                                          </p:val>
                                        </p:tav>
                                      </p:tavLst>
                                    </p:anim>
                                    <p:set>
                                      <p:cBhvr>
                                        <p:cTn id="140" dur="1" fill="hold">
                                          <p:stCondLst>
                                            <p:cond delay="1999"/>
                                          </p:stCondLst>
                                        </p:cTn>
                                        <p:tgtEl>
                                          <p:spTgt spid="7"/>
                                        </p:tgtEl>
                                        <p:attrNameLst>
                                          <p:attrName>style.visibility</p:attrName>
                                        </p:attrNameLst>
                                      </p:cBhvr>
                                      <p:to>
                                        <p:strVal val="hidden"/>
                                      </p:to>
                                    </p:set>
                                  </p:childTnLst>
                                </p:cTn>
                              </p:par>
                              <p:par>
                                <p:cTn id="141" presetID="2" presetClass="exit" presetSubtype="2" fill="hold" grpId="1" nodeType="withEffect">
                                  <p:stCondLst>
                                    <p:cond delay="0"/>
                                  </p:stCondLst>
                                  <p:childTnLst>
                                    <p:anim calcmode="lin" valueType="num">
                                      <p:cBhvr additive="base">
                                        <p:cTn id="142" dur="2000"/>
                                        <p:tgtEl>
                                          <p:spTgt spid="8"/>
                                        </p:tgtEl>
                                        <p:attrNameLst>
                                          <p:attrName>ppt_x</p:attrName>
                                        </p:attrNameLst>
                                      </p:cBhvr>
                                      <p:tavLst>
                                        <p:tav tm="0">
                                          <p:val>
                                            <p:strVal val="ppt_x"/>
                                          </p:val>
                                        </p:tav>
                                        <p:tav tm="100000">
                                          <p:val>
                                            <p:strVal val="1+ppt_w/2"/>
                                          </p:val>
                                        </p:tav>
                                      </p:tavLst>
                                    </p:anim>
                                    <p:anim calcmode="lin" valueType="num">
                                      <p:cBhvr additive="base">
                                        <p:cTn id="143" dur="2000"/>
                                        <p:tgtEl>
                                          <p:spTgt spid="8"/>
                                        </p:tgtEl>
                                        <p:attrNameLst>
                                          <p:attrName>ppt_y</p:attrName>
                                        </p:attrNameLst>
                                      </p:cBhvr>
                                      <p:tavLst>
                                        <p:tav tm="0">
                                          <p:val>
                                            <p:strVal val="ppt_y"/>
                                          </p:val>
                                        </p:tav>
                                        <p:tav tm="100000">
                                          <p:val>
                                            <p:strVal val="ppt_y"/>
                                          </p:val>
                                        </p:tav>
                                      </p:tavLst>
                                    </p:anim>
                                    <p:set>
                                      <p:cBhvr>
                                        <p:cTn id="144" dur="1" fill="hold">
                                          <p:stCondLst>
                                            <p:cond delay="1999"/>
                                          </p:stCondLst>
                                        </p:cTn>
                                        <p:tgtEl>
                                          <p:spTgt spid="8"/>
                                        </p:tgtEl>
                                        <p:attrNameLst>
                                          <p:attrName>style.visibility</p:attrName>
                                        </p:attrNameLst>
                                      </p:cBhvr>
                                      <p:to>
                                        <p:strVal val="hidden"/>
                                      </p:to>
                                    </p:set>
                                  </p:childTnLst>
                                </p:cTn>
                              </p:par>
                              <p:par>
                                <p:cTn id="145" presetID="2" presetClass="exit" presetSubtype="2" fill="hold" grpId="1" nodeType="withEffect">
                                  <p:stCondLst>
                                    <p:cond delay="0"/>
                                  </p:stCondLst>
                                  <p:childTnLst>
                                    <p:anim calcmode="lin" valueType="num">
                                      <p:cBhvr additive="base">
                                        <p:cTn id="146" dur="2000"/>
                                        <p:tgtEl>
                                          <p:spTgt spid="9"/>
                                        </p:tgtEl>
                                        <p:attrNameLst>
                                          <p:attrName>ppt_x</p:attrName>
                                        </p:attrNameLst>
                                      </p:cBhvr>
                                      <p:tavLst>
                                        <p:tav tm="0">
                                          <p:val>
                                            <p:strVal val="ppt_x"/>
                                          </p:val>
                                        </p:tav>
                                        <p:tav tm="100000">
                                          <p:val>
                                            <p:strVal val="1+ppt_w/2"/>
                                          </p:val>
                                        </p:tav>
                                      </p:tavLst>
                                    </p:anim>
                                    <p:anim calcmode="lin" valueType="num">
                                      <p:cBhvr additive="base">
                                        <p:cTn id="147" dur="2000"/>
                                        <p:tgtEl>
                                          <p:spTgt spid="9"/>
                                        </p:tgtEl>
                                        <p:attrNameLst>
                                          <p:attrName>ppt_y</p:attrName>
                                        </p:attrNameLst>
                                      </p:cBhvr>
                                      <p:tavLst>
                                        <p:tav tm="0">
                                          <p:val>
                                            <p:strVal val="ppt_y"/>
                                          </p:val>
                                        </p:tav>
                                        <p:tav tm="100000">
                                          <p:val>
                                            <p:strVal val="ppt_y"/>
                                          </p:val>
                                        </p:tav>
                                      </p:tavLst>
                                    </p:anim>
                                    <p:set>
                                      <p:cBhvr>
                                        <p:cTn id="148" dur="1" fill="hold">
                                          <p:stCondLst>
                                            <p:cond delay="1999"/>
                                          </p:stCondLst>
                                        </p:cTn>
                                        <p:tgtEl>
                                          <p:spTgt spid="9"/>
                                        </p:tgtEl>
                                        <p:attrNameLst>
                                          <p:attrName>style.visibility</p:attrName>
                                        </p:attrNameLst>
                                      </p:cBhvr>
                                      <p:to>
                                        <p:strVal val="hidden"/>
                                      </p:to>
                                    </p:set>
                                  </p:childTnLst>
                                </p:cTn>
                              </p:par>
                              <p:par>
                                <p:cTn id="149" presetID="2" presetClass="exit" presetSubtype="2" fill="hold" grpId="1" nodeType="withEffect">
                                  <p:stCondLst>
                                    <p:cond delay="0"/>
                                  </p:stCondLst>
                                  <p:childTnLst>
                                    <p:anim calcmode="lin" valueType="num">
                                      <p:cBhvr additive="base">
                                        <p:cTn id="150" dur="2000"/>
                                        <p:tgtEl>
                                          <p:spTgt spid="10"/>
                                        </p:tgtEl>
                                        <p:attrNameLst>
                                          <p:attrName>ppt_x</p:attrName>
                                        </p:attrNameLst>
                                      </p:cBhvr>
                                      <p:tavLst>
                                        <p:tav tm="0">
                                          <p:val>
                                            <p:strVal val="ppt_x"/>
                                          </p:val>
                                        </p:tav>
                                        <p:tav tm="100000">
                                          <p:val>
                                            <p:strVal val="1+ppt_w/2"/>
                                          </p:val>
                                        </p:tav>
                                      </p:tavLst>
                                    </p:anim>
                                    <p:anim calcmode="lin" valueType="num">
                                      <p:cBhvr additive="base">
                                        <p:cTn id="151" dur="2000"/>
                                        <p:tgtEl>
                                          <p:spTgt spid="10"/>
                                        </p:tgtEl>
                                        <p:attrNameLst>
                                          <p:attrName>ppt_y</p:attrName>
                                        </p:attrNameLst>
                                      </p:cBhvr>
                                      <p:tavLst>
                                        <p:tav tm="0">
                                          <p:val>
                                            <p:strVal val="ppt_y"/>
                                          </p:val>
                                        </p:tav>
                                        <p:tav tm="100000">
                                          <p:val>
                                            <p:strVal val="ppt_y"/>
                                          </p:val>
                                        </p:tav>
                                      </p:tavLst>
                                    </p:anim>
                                    <p:set>
                                      <p:cBhvr>
                                        <p:cTn id="152" dur="1" fill="hold">
                                          <p:stCondLst>
                                            <p:cond delay="1999"/>
                                          </p:stCondLst>
                                        </p:cTn>
                                        <p:tgtEl>
                                          <p:spTgt spid="10"/>
                                        </p:tgtEl>
                                        <p:attrNameLst>
                                          <p:attrName>style.visibility</p:attrName>
                                        </p:attrNameLst>
                                      </p:cBhvr>
                                      <p:to>
                                        <p:strVal val="hidden"/>
                                      </p:to>
                                    </p:set>
                                  </p:childTnLst>
                                </p:cTn>
                              </p:par>
                              <p:par>
                                <p:cTn id="153" presetID="2" presetClass="exit" presetSubtype="2" fill="hold" grpId="1" nodeType="withEffect">
                                  <p:stCondLst>
                                    <p:cond delay="0"/>
                                  </p:stCondLst>
                                  <p:childTnLst>
                                    <p:anim calcmode="lin" valueType="num">
                                      <p:cBhvr additive="base">
                                        <p:cTn id="154" dur="2000"/>
                                        <p:tgtEl>
                                          <p:spTgt spid="11"/>
                                        </p:tgtEl>
                                        <p:attrNameLst>
                                          <p:attrName>ppt_x</p:attrName>
                                        </p:attrNameLst>
                                      </p:cBhvr>
                                      <p:tavLst>
                                        <p:tav tm="0">
                                          <p:val>
                                            <p:strVal val="ppt_x"/>
                                          </p:val>
                                        </p:tav>
                                        <p:tav tm="100000">
                                          <p:val>
                                            <p:strVal val="1+ppt_w/2"/>
                                          </p:val>
                                        </p:tav>
                                      </p:tavLst>
                                    </p:anim>
                                    <p:anim calcmode="lin" valueType="num">
                                      <p:cBhvr additive="base">
                                        <p:cTn id="155" dur="2000"/>
                                        <p:tgtEl>
                                          <p:spTgt spid="11"/>
                                        </p:tgtEl>
                                        <p:attrNameLst>
                                          <p:attrName>ppt_y</p:attrName>
                                        </p:attrNameLst>
                                      </p:cBhvr>
                                      <p:tavLst>
                                        <p:tav tm="0">
                                          <p:val>
                                            <p:strVal val="ppt_y"/>
                                          </p:val>
                                        </p:tav>
                                        <p:tav tm="100000">
                                          <p:val>
                                            <p:strVal val="ppt_y"/>
                                          </p:val>
                                        </p:tav>
                                      </p:tavLst>
                                    </p:anim>
                                    <p:set>
                                      <p:cBhvr>
                                        <p:cTn id="156" dur="1" fill="hold">
                                          <p:stCondLst>
                                            <p:cond delay="1999"/>
                                          </p:stCondLst>
                                        </p:cTn>
                                        <p:tgtEl>
                                          <p:spTgt spid="11"/>
                                        </p:tgtEl>
                                        <p:attrNameLst>
                                          <p:attrName>style.visibility</p:attrName>
                                        </p:attrNameLst>
                                      </p:cBhvr>
                                      <p:to>
                                        <p:strVal val="hidden"/>
                                      </p:to>
                                    </p:set>
                                  </p:childTnLst>
                                </p:cTn>
                              </p:par>
                              <p:par>
                                <p:cTn id="157" presetID="2" presetClass="exit" presetSubtype="2" fill="hold" grpId="1" nodeType="withEffect">
                                  <p:stCondLst>
                                    <p:cond delay="0"/>
                                  </p:stCondLst>
                                  <p:childTnLst>
                                    <p:anim calcmode="lin" valueType="num">
                                      <p:cBhvr additive="base">
                                        <p:cTn id="158" dur="2000"/>
                                        <p:tgtEl>
                                          <p:spTgt spid="12"/>
                                        </p:tgtEl>
                                        <p:attrNameLst>
                                          <p:attrName>ppt_x</p:attrName>
                                        </p:attrNameLst>
                                      </p:cBhvr>
                                      <p:tavLst>
                                        <p:tav tm="0">
                                          <p:val>
                                            <p:strVal val="ppt_x"/>
                                          </p:val>
                                        </p:tav>
                                        <p:tav tm="100000">
                                          <p:val>
                                            <p:strVal val="1+ppt_w/2"/>
                                          </p:val>
                                        </p:tav>
                                      </p:tavLst>
                                    </p:anim>
                                    <p:anim calcmode="lin" valueType="num">
                                      <p:cBhvr additive="base">
                                        <p:cTn id="159" dur="2000"/>
                                        <p:tgtEl>
                                          <p:spTgt spid="12"/>
                                        </p:tgtEl>
                                        <p:attrNameLst>
                                          <p:attrName>ppt_y</p:attrName>
                                        </p:attrNameLst>
                                      </p:cBhvr>
                                      <p:tavLst>
                                        <p:tav tm="0">
                                          <p:val>
                                            <p:strVal val="ppt_y"/>
                                          </p:val>
                                        </p:tav>
                                        <p:tav tm="100000">
                                          <p:val>
                                            <p:strVal val="ppt_y"/>
                                          </p:val>
                                        </p:tav>
                                      </p:tavLst>
                                    </p:anim>
                                    <p:set>
                                      <p:cBhvr>
                                        <p:cTn id="160" dur="1" fill="hold">
                                          <p:stCondLst>
                                            <p:cond delay="1999"/>
                                          </p:stCondLst>
                                        </p:cTn>
                                        <p:tgtEl>
                                          <p:spTgt spid="12"/>
                                        </p:tgtEl>
                                        <p:attrNameLst>
                                          <p:attrName>style.visibility</p:attrName>
                                        </p:attrNameLst>
                                      </p:cBhvr>
                                      <p:to>
                                        <p:strVal val="hidden"/>
                                      </p:to>
                                    </p:set>
                                  </p:childTnLst>
                                </p:cTn>
                              </p:par>
                              <p:par>
                                <p:cTn id="161" presetID="2" presetClass="exit" presetSubtype="2" fill="hold" grpId="1" nodeType="withEffect">
                                  <p:stCondLst>
                                    <p:cond delay="0"/>
                                  </p:stCondLst>
                                  <p:childTnLst>
                                    <p:anim calcmode="lin" valueType="num">
                                      <p:cBhvr additive="base">
                                        <p:cTn id="162" dur="2000"/>
                                        <p:tgtEl>
                                          <p:spTgt spid="13"/>
                                        </p:tgtEl>
                                        <p:attrNameLst>
                                          <p:attrName>ppt_x</p:attrName>
                                        </p:attrNameLst>
                                      </p:cBhvr>
                                      <p:tavLst>
                                        <p:tav tm="0">
                                          <p:val>
                                            <p:strVal val="ppt_x"/>
                                          </p:val>
                                        </p:tav>
                                        <p:tav tm="100000">
                                          <p:val>
                                            <p:strVal val="1+ppt_w/2"/>
                                          </p:val>
                                        </p:tav>
                                      </p:tavLst>
                                    </p:anim>
                                    <p:anim calcmode="lin" valueType="num">
                                      <p:cBhvr additive="base">
                                        <p:cTn id="163" dur="2000"/>
                                        <p:tgtEl>
                                          <p:spTgt spid="13"/>
                                        </p:tgtEl>
                                        <p:attrNameLst>
                                          <p:attrName>ppt_y</p:attrName>
                                        </p:attrNameLst>
                                      </p:cBhvr>
                                      <p:tavLst>
                                        <p:tav tm="0">
                                          <p:val>
                                            <p:strVal val="ppt_y"/>
                                          </p:val>
                                        </p:tav>
                                        <p:tav tm="100000">
                                          <p:val>
                                            <p:strVal val="ppt_y"/>
                                          </p:val>
                                        </p:tav>
                                      </p:tavLst>
                                    </p:anim>
                                    <p:set>
                                      <p:cBhvr>
                                        <p:cTn id="164" dur="1" fill="hold">
                                          <p:stCondLst>
                                            <p:cond delay="1999"/>
                                          </p:stCondLst>
                                        </p:cTn>
                                        <p:tgtEl>
                                          <p:spTgt spid="13"/>
                                        </p:tgtEl>
                                        <p:attrNameLst>
                                          <p:attrName>style.visibility</p:attrName>
                                        </p:attrNameLst>
                                      </p:cBhvr>
                                      <p:to>
                                        <p:strVal val="hidden"/>
                                      </p:to>
                                    </p:set>
                                  </p:childTnLst>
                                </p:cTn>
                              </p:par>
                              <p:par>
                                <p:cTn id="165" presetID="2" presetClass="exit" presetSubtype="2" fill="hold" grpId="1" nodeType="withEffect">
                                  <p:stCondLst>
                                    <p:cond delay="0"/>
                                  </p:stCondLst>
                                  <p:childTnLst>
                                    <p:anim calcmode="lin" valueType="num">
                                      <p:cBhvr additive="base">
                                        <p:cTn id="166" dur="2000"/>
                                        <p:tgtEl>
                                          <p:spTgt spid="14"/>
                                        </p:tgtEl>
                                        <p:attrNameLst>
                                          <p:attrName>ppt_x</p:attrName>
                                        </p:attrNameLst>
                                      </p:cBhvr>
                                      <p:tavLst>
                                        <p:tav tm="0">
                                          <p:val>
                                            <p:strVal val="ppt_x"/>
                                          </p:val>
                                        </p:tav>
                                        <p:tav tm="100000">
                                          <p:val>
                                            <p:strVal val="1+ppt_w/2"/>
                                          </p:val>
                                        </p:tav>
                                      </p:tavLst>
                                    </p:anim>
                                    <p:anim calcmode="lin" valueType="num">
                                      <p:cBhvr additive="base">
                                        <p:cTn id="167" dur="2000"/>
                                        <p:tgtEl>
                                          <p:spTgt spid="14"/>
                                        </p:tgtEl>
                                        <p:attrNameLst>
                                          <p:attrName>ppt_y</p:attrName>
                                        </p:attrNameLst>
                                      </p:cBhvr>
                                      <p:tavLst>
                                        <p:tav tm="0">
                                          <p:val>
                                            <p:strVal val="ppt_y"/>
                                          </p:val>
                                        </p:tav>
                                        <p:tav tm="100000">
                                          <p:val>
                                            <p:strVal val="ppt_y"/>
                                          </p:val>
                                        </p:tav>
                                      </p:tavLst>
                                    </p:anim>
                                    <p:set>
                                      <p:cBhvr>
                                        <p:cTn id="168" dur="1" fill="hold">
                                          <p:stCondLst>
                                            <p:cond delay="1999"/>
                                          </p:stCondLst>
                                        </p:cTn>
                                        <p:tgtEl>
                                          <p:spTgt spid="14"/>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15"/>
                                        </p:tgtEl>
                                        <p:attrNameLst>
                                          <p:attrName>ppt_x</p:attrName>
                                        </p:attrNameLst>
                                      </p:cBhvr>
                                      <p:tavLst>
                                        <p:tav tm="0">
                                          <p:val>
                                            <p:strVal val="ppt_x"/>
                                          </p:val>
                                        </p:tav>
                                        <p:tav tm="100000">
                                          <p:val>
                                            <p:strVal val="0-ppt_w/2"/>
                                          </p:val>
                                        </p:tav>
                                      </p:tavLst>
                                    </p:anim>
                                    <p:anim calcmode="lin" valueType="num">
                                      <p:cBhvr additive="base">
                                        <p:cTn id="171" dur="2000"/>
                                        <p:tgtEl>
                                          <p:spTgt spid="15"/>
                                        </p:tgtEl>
                                        <p:attrNameLst>
                                          <p:attrName>ppt_y</p:attrName>
                                        </p:attrNameLst>
                                      </p:cBhvr>
                                      <p:tavLst>
                                        <p:tav tm="0">
                                          <p:val>
                                            <p:strVal val="ppt_y"/>
                                          </p:val>
                                        </p:tav>
                                        <p:tav tm="100000">
                                          <p:val>
                                            <p:strVal val="ppt_y"/>
                                          </p:val>
                                        </p:tav>
                                      </p:tavLst>
                                    </p:anim>
                                    <p:set>
                                      <p:cBhvr>
                                        <p:cTn id="172" dur="1" fill="hold">
                                          <p:stCondLst>
                                            <p:cond delay="1999"/>
                                          </p:stCondLst>
                                        </p:cTn>
                                        <p:tgtEl>
                                          <p:spTgt spid="15"/>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2000"/>
                                        <p:tgtEl>
                                          <p:spTgt spid="16"/>
                                        </p:tgtEl>
                                        <p:attrNameLst>
                                          <p:attrName>ppt_x</p:attrName>
                                        </p:attrNameLst>
                                      </p:cBhvr>
                                      <p:tavLst>
                                        <p:tav tm="0">
                                          <p:val>
                                            <p:strVal val="ppt_x"/>
                                          </p:val>
                                        </p:tav>
                                        <p:tav tm="100000">
                                          <p:val>
                                            <p:strVal val="0-ppt_w/2"/>
                                          </p:val>
                                        </p:tav>
                                      </p:tavLst>
                                    </p:anim>
                                    <p:anim calcmode="lin" valueType="num">
                                      <p:cBhvr additive="base">
                                        <p:cTn id="175" dur="2000"/>
                                        <p:tgtEl>
                                          <p:spTgt spid="16"/>
                                        </p:tgtEl>
                                        <p:attrNameLst>
                                          <p:attrName>ppt_y</p:attrName>
                                        </p:attrNameLst>
                                      </p:cBhvr>
                                      <p:tavLst>
                                        <p:tav tm="0">
                                          <p:val>
                                            <p:strVal val="ppt_y"/>
                                          </p:val>
                                        </p:tav>
                                        <p:tav tm="100000">
                                          <p:val>
                                            <p:strVal val="ppt_y"/>
                                          </p:val>
                                        </p:tav>
                                      </p:tavLst>
                                    </p:anim>
                                    <p:set>
                                      <p:cBhvr>
                                        <p:cTn id="176" dur="1" fill="hold">
                                          <p:stCondLst>
                                            <p:cond delay="1999"/>
                                          </p:stCondLst>
                                        </p:cTn>
                                        <p:tgtEl>
                                          <p:spTgt spid="16"/>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2000"/>
                                        <p:tgtEl>
                                          <p:spTgt spid="17"/>
                                        </p:tgtEl>
                                        <p:attrNameLst>
                                          <p:attrName>ppt_x</p:attrName>
                                        </p:attrNameLst>
                                      </p:cBhvr>
                                      <p:tavLst>
                                        <p:tav tm="0">
                                          <p:val>
                                            <p:strVal val="ppt_x"/>
                                          </p:val>
                                        </p:tav>
                                        <p:tav tm="100000">
                                          <p:val>
                                            <p:strVal val="0-ppt_w/2"/>
                                          </p:val>
                                        </p:tav>
                                      </p:tavLst>
                                    </p:anim>
                                    <p:anim calcmode="lin" valueType="num">
                                      <p:cBhvr additive="base">
                                        <p:cTn id="179" dur="2000"/>
                                        <p:tgtEl>
                                          <p:spTgt spid="17"/>
                                        </p:tgtEl>
                                        <p:attrNameLst>
                                          <p:attrName>ppt_y</p:attrName>
                                        </p:attrNameLst>
                                      </p:cBhvr>
                                      <p:tavLst>
                                        <p:tav tm="0">
                                          <p:val>
                                            <p:strVal val="ppt_y"/>
                                          </p:val>
                                        </p:tav>
                                        <p:tav tm="100000">
                                          <p:val>
                                            <p:strVal val="ppt_y"/>
                                          </p:val>
                                        </p:tav>
                                      </p:tavLst>
                                    </p:anim>
                                    <p:set>
                                      <p:cBhvr>
                                        <p:cTn id="180" dur="1" fill="hold">
                                          <p:stCondLst>
                                            <p:cond delay="1999"/>
                                          </p:stCondLst>
                                        </p:cTn>
                                        <p:tgtEl>
                                          <p:spTgt spid="17"/>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2000"/>
                                        <p:tgtEl>
                                          <p:spTgt spid="18"/>
                                        </p:tgtEl>
                                        <p:attrNameLst>
                                          <p:attrName>ppt_x</p:attrName>
                                        </p:attrNameLst>
                                      </p:cBhvr>
                                      <p:tavLst>
                                        <p:tav tm="0">
                                          <p:val>
                                            <p:strVal val="ppt_x"/>
                                          </p:val>
                                        </p:tav>
                                        <p:tav tm="100000">
                                          <p:val>
                                            <p:strVal val="0-ppt_w/2"/>
                                          </p:val>
                                        </p:tav>
                                      </p:tavLst>
                                    </p:anim>
                                    <p:anim calcmode="lin" valueType="num">
                                      <p:cBhvr additive="base">
                                        <p:cTn id="183" dur="2000"/>
                                        <p:tgtEl>
                                          <p:spTgt spid="18"/>
                                        </p:tgtEl>
                                        <p:attrNameLst>
                                          <p:attrName>ppt_y</p:attrName>
                                        </p:attrNameLst>
                                      </p:cBhvr>
                                      <p:tavLst>
                                        <p:tav tm="0">
                                          <p:val>
                                            <p:strVal val="ppt_y"/>
                                          </p:val>
                                        </p:tav>
                                        <p:tav tm="100000">
                                          <p:val>
                                            <p:strVal val="ppt_y"/>
                                          </p:val>
                                        </p:tav>
                                      </p:tavLst>
                                    </p:anim>
                                    <p:set>
                                      <p:cBhvr>
                                        <p:cTn id="184" dur="1" fill="hold">
                                          <p:stCondLst>
                                            <p:cond delay="1999"/>
                                          </p:stCondLst>
                                        </p:cTn>
                                        <p:tgtEl>
                                          <p:spTgt spid="18"/>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2000"/>
                                        <p:tgtEl>
                                          <p:spTgt spid="19"/>
                                        </p:tgtEl>
                                        <p:attrNameLst>
                                          <p:attrName>ppt_x</p:attrName>
                                        </p:attrNameLst>
                                      </p:cBhvr>
                                      <p:tavLst>
                                        <p:tav tm="0">
                                          <p:val>
                                            <p:strVal val="ppt_x"/>
                                          </p:val>
                                        </p:tav>
                                        <p:tav tm="100000">
                                          <p:val>
                                            <p:strVal val="0-ppt_w/2"/>
                                          </p:val>
                                        </p:tav>
                                      </p:tavLst>
                                    </p:anim>
                                    <p:anim calcmode="lin" valueType="num">
                                      <p:cBhvr additive="base">
                                        <p:cTn id="187" dur="2000"/>
                                        <p:tgtEl>
                                          <p:spTgt spid="19"/>
                                        </p:tgtEl>
                                        <p:attrNameLst>
                                          <p:attrName>ppt_y</p:attrName>
                                        </p:attrNameLst>
                                      </p:cBhvr>
                                      <p:tavLst>
                                        <p:tav tm="0">
                                          <p:val>
                                            <p:strVal val="ppt_y"/>
                                          </p:val>
                                        </p:tav>
                                        <p:tav tm="100000">
                                          <p:val>
                                            <p:strVal val="ppt_y"/>
                                          </p:val>
                                        </p:tav>
                                      </p:tavLst>
                                    </p:anim>
                                    <p:set>
                                      <p:cBhvr>
                                        <p:cTn id="188" dur="1" fill="hold">
                                          <p:stCondLst>
                                            <p:cond delay="1999"/>
                                          </p:stCondLst>
                                        </p:cTn>
                                        <p:tgtEl>
                                          <p:spTgt spid="19"/>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2000"/>
                                        <p:tgtEl>
                                          <p:spTgt spid="20"/>
                                        </p:tgtEl>
                                        <p:attrNameLst>
                                          <p:attrName>ppt_x</p:attrName>
                                        </p:attrNameLst>
                                      </p:cBhvr>
                                      <p:tavLst>
                                        <p:tav tm="0">
                                          <p:val>
                                            <p:strVal val="ppt_x"/>
                                          </p:val>
                                        </p:tav>
                                        <p:tav tm="100000">
                                          <p:val>
                                            <p:strVal val="0-ppt_w/2"/>
                                          </p:val>
                                        </p:tav>
                                      </p:tavLst>
                                    </p:anim>
                                    <p:anim calcmode="lin" valueType="num">
                                      <p:cBhvr additive="base">
                                        <p:cTn id="191" dur="2000"/>
                                        <p:tgtEl>
                                          <p:spTgt spid="20"/>
                                        </p:tgtEl>
                                        <p:attrNameLst>
                                          <p:attrName>ppt_y</p:attrName>
                                        </p:attrNameLst>
                                      </p:cBhvr>
                                      <p:tavLst>
                                        <p:tav tm="0">
                                          <p:val>
                                            <p:strVal val="ppt_y"/>
                                          </p:val>
                                        </p:tav>
                                        <p:tav tm="100000">
                                          <p:val>
                                            <p:strVal val="ppt_y"/>
                                          </p:val>
                                        </p:tav>
                                      </p:tavLst>
                                    </p:anim>
                                    <p:set>
                                      <p:cBhvr>
                                        <p:cTn id="192" dur="1" fill="hold">
                                          <p:stCondLst>
                                            <p:cond delay="1999"/>
                                          </p:stCondLst>
                                        </p:cTn>
                                        <p:tgtEl>
                                          <p:spTgt spid="20"/>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2000"/>
                                        <p:tgtEl>
                                          <p:spTgt spid="21"/>
                                        </p:tgtEl>
                                        <p:attrNameLst>
                                          <p:attrName>ppt_x</p:attrName>
                                        </p:attrNameLst>
                                      </p:cBhvr>
                                      <p:tavLst>
                                        <p:tav tm="0">
                                          <p:val>
                                            <p:strVal val="ppt_x"/>
                                          </p:val>
                                        </p:tav>
                                        <p:tav tm="100000">
                                          <p:val>
                                            <p:strVal val="0-ppt_w/2"/>
                                          </p:val>
                                        </p:tav>
                                      </p:tavLst>
                                    </p:anim>
                                    <p:anim calcmode="lin" valueType="num">
                                      <p:cBhvr additive="base">
                                        <p:cTn id="195" dur="2000"/>
                                        <p:tgtEl>
                                          <p:spTgt spid="21"/>
                                        </p:tgtEl>
                                        <p:attrNameLst>
                                          <p:attrName>ppt_y</p:attrName>
                                        </p:attrNameLst>
                                      </p:cBhvr>
                                      <p:tavLst>
                                        <p:tav tm="0">
                                          <p:val>
                                            <p:strVal val="ppt_y"/>
                                          </p:val>
                                        </p:tav>
                                        <p:tav tm="100000">
                                          <p:val>
                                            <p:strVal val="ppt_y"/>
                                          </p:val>
                                        </p:tav>
                                      </p:tavLst>
                                    </p:anim>
                                    <p:set>
                                      <p:cBhvr>
                                        <p:cTn id="196" dur="1" fill="hold">
                                          <p:stCondLst>
                                            <p:cond delay="1999"/>
                                          </p:stCondLst>
                                        </p:cTn>
                                        <p:tgtEl>
                                          <p:spTgt spid="21"/>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2000"/>
                                        <p:tgtEl>
                                          <p:spTgt spid="22"/>
                                        </p:tgtEl>
                                        <p:attrNameLst>
                                          <p:attrName>ppt_x</p:attrName>
                                        </p:attrNameLst>
                                      </p:cBhvr>
                                      <p:tavLst>
                                        <p:tav tm="0">
                                          <p:val>
                                            <p:strVal val="ppt_x"/>
                                          </p:val>
                                        </p:tav>
                                        <p:tav tm="100000">
                                          <p:val>
                                            <p:strVal val="0-ppt_w/2"/>
                                          </p:val>
                                        </p:tav>
                                      </p:tavLst>
                                    </p:anim>
                                    <p:anim calcmode="lin" valueType="num">
                                      <p:cBhvr additive="base">
                                        <p:cTn id="199" dur="2000"/>
                                        <p:tgtEl>
                                          <p:spTgt spid="22"/>
                                        </p:tgtEl>
                                        <p:attrNameLst>
                                          <p:attrName>ppt_y</p:attrName>
                                        </p:attrNameLst>
                                      </p:cBhvr>
                                      <p:tavLst>
                                        <p:tav tm="0">
                                          <p:val>
                                            <p:strVal val="ppt_y"/>
                                          </p:val>
                                        </p:tav>
                                        <p:tav tm="100000">
                                          <p:val>
                                            <p:strVal val="ppt_y"/>
                                          </p:val>
                                        </p:tav>
                                      </p:tavLst>
                                    </p:anim>
                                    <p:set>
                                      <p:cBhvr>
                                        <p:cTn id="200" dur="1" fill="hold">
                                          <p:stCondLst>
                                            <p:cond delay="1999"/>
                                          </p:stCondLst>
                                        </p:cTn>
                                        <p:tgtEl>
                                          <p:spTgt spid="22"/>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2000"/>
                                        <p:tgtEl>
                                          <p:spTgt spid="23"/>
                                        </p:tgtEl>
                                        <p:attrNameLst>
                                          <p:attrName>ppt_x</p:attrName>
                                        </p:attrNameLst>
                                      </p:cBhvr>
                                      <p:tavLst>
                                        <p:tav tm="0">
                                          <p:val>
                                            <p:strVal val="ppt_x"/>
                                          </p:val>
                                        </p:tav>
                                        <p:tav tm="100000">
                                          <p:val>
                                            <p:strVal val="0-ppt_w/2"/>
                                          </p:val>
                                        </p:tav>
                                      </p:tavLst>
                                    </p:anim>
                                    <p:anim calcmode="lin" valueType="num">
                                      <p:cBhvr additive="base">
                                        <p:cTn id="203" dur="2000"/>
                                        <p:tgtEl>
                                          <p:spTgt spid="23"/>
                                        </p:tgtEl>
                                        <p:attrNameLst>
                                          <p:attrName>ppt_y</p:attrName>
                                        </p:attrNameLst>
                                      </p:cBhvr>
                                      <p:tavLst>
                                        <p:tav tm="0">
                                          <p:val>
                                            <p:strVal val="ppt_y"/>
                                          </p:val>
                                        </p:tav>
                                        <p:tav tm="100000">
                                          <p:val>
                                            <p:strVal val="ppt_y"/>
                                          </p:val>
                                        </p:tav>
                                      </p:tavLst>
                                    </p:anim>
                                    <p:set>
                                      <p:cBhvr>
                                        <p:cTn id="204" dur="1" fill="hold">
                                          <p:stCondLst>
                                            <p:cond delay="1999"/>
                                          </p:stCondLst>
                                        </p:cTn>
                                        <p:tgtEl>
                                          <p:spTgt spid="23"/>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2000"/>
                                        <p:tgtEl>
                                          <p:spTgt spid="24"/>
                                        </p:tgtEl>
                                        <p:attrNameLst>
                                          <p:attrName>ppt_x</p:attrName>
                                        </p:attrNameLst>
                                      </p:cBhvr>
                                      <p:tavLst>
                                        <p:tav tm="0">
                                          <p:val>
                                            <p:strVal val="ppt_x"/>
                                          </p:val>
                                        </p:tav>
                                        <p:tav tm="100000">
                                          <p:val>
                                            <p:strVal val="0-ppt_w/2"/>
                                          </p:val>
                                        </p:tav>
                                      </p:tavLst>
                                    </p:anim>
                                    <p:anim calcmode="lin" valueType="num">
                                      <p:cBhvr additive="base">
                                        <p:cTn id="207" dur="2000"/>
                                        <p:tgtEl>
                                          <p:spTgt spid="24"/>
                                        </p:tgtEl>
                                        <p:attrNameLst>
                                          <p:attrName>ppt_y</p:attrName>
                                        </p:attrNameLst>
                                      </p:cBhvr>
                                      <p:tavLst>
                                        <p:tav tm="0">
                                          <p:val>
                                            <p:strVal val="ppt_y"/>
                                          </p:val>
                                        </p:tav>
                                        <p:tav tm="100000">
                                          <p:val>
                                            <p:strVal val="ppt_y"/>
                                          </p:val>
                                        </p:tav>
                                      </p:tavLst>
                                    </p:anim>
                                    <p:set>
                                      <p:cBhvr>
                                        <p:cTn id="208" dur="1" fill="hold">
                                          <p:stCondLst>
                                            <p:cond delay="1999"/>
                                          </p:stCondLst>
                                        </p:cTn>
                                        <p:tgtEl>
                                          <p:spTgt spid="24"/>
                                        </p:tgtEl>
                                        <p:attrNameLst>
                                          <p:attrName>style.visibility</p:attrName>
                                        </p:attrNameLst>
                                      </p:cBhvr>
                                      <p:to>
                                        <p:strVal val="hidden"/>
                                      </p:to>
                                    </p:set>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2000"/>
                                        <p:tgtEl>
                                          <p:spTgt spid="4"/>
                                        </p:tgtEl>
                                      </p:cBhvr>
                                    </p:animEffect>
                                  </p:childTnLst>
                                </p:cTn>
                              </p:par>
                              <p:par>
                                <p:cTn id="212" presetID="23" presetClass="entr" presetSubtype="288" fill="hold" nodeType="withEffect">
                                  <p:stCondLst>
                                    <p:cond delay="0"/>
                                  </p:stCondLst>
                                  <p:childTnLst>
                                    <p:set>
                                      <p:cBhvr>
                                        <p:cTn id="213" dur="1" fill="hold">
                                          <p:stCondLst>
                                            <p:cond delay="0"/>
                                          </p:stCondLst>
                                        </p:cTn>
                                        <p:tgtEl>
                                          <p:spTgt spid="4"/>
                                        </p:tgtEl>
                                        <p:attrNameLst>
                                          <p:attrName>style.visibility</p:attrName>
                                        </p:attrNameLst>
                                      </p:cBhvr>
                                      <p:to>
                                        <p:strVal val="visible"/>
                                      </p:to>
                                    </p:set>
                                    <p:anim calcmode="lin" valueType="num">
                                      <p:cBhvr>
                                        <p:cTn id="214" dur="2000" fill="hold"/>
                                        <p:tgtEl>
                                          <p:spTgt spid="4"/>
                                        </p:tgtEl>
                                        <p:attrNameLst>
                                          <p:attrName>ppt_w</p:attrName>
                                        </p:attrNameLst>
                                      </p:cBhvr>
                                      <p:tavLst>
                                        <p:tav tm="0">
                                          <p:val>
                                            <p:strVal val="4/3*#ppt_w"/>
                                          </p:val>
                                        </p:tav>
                                        <p:tav tm="100000">
                                          <p:val>
                                            <p:strVal val="#ppt_w"/>
                                          </p:val>
                                        </p:tav>
                                      </p:tavLst>
                                    </p:anim>
                                    <p:anim calcmode="lin" valueType="num">
                                      <p:cBhvr>
                                        <p:cTn id="215"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1">
                  <a:tint val="45000"/>
                  <a:satMod val="400000"/>
                </a:schemeClr>
              </a:duotone>
              <a:lum bright="-10000" contrast="20000"/>
            </a:blip>
            <a:stretch>
              <a:fillRect/>
            </a:stretch>
          </a:blipFill>
          <a:scene3d>
            <a:camera prst="orthographicFront"/>
            <a:lightRig rig="threePt" dir="t"/>
          </a:scene3d>
          <a:sp3d>
            <a:bevelT prst="angle"/>
          </a:sp3d>
        </p:spPr>
        <p:txBody>
          <a:bodyPr/>
          <a:lstStyle/>
          <a:p>
            <a:endParaRPr lang="es-ES" dirty="0"/>
          </a:p>
        </p:txBody>
      </p:sp>
      <p:pic>
        <p:nvPicPr>
          <p:cNvPr id="4" name="3 Imagen" descr="f6e04c1e321a.jpg"/>
          <p:cNvPicPr>
            <a:picLocks noChangeAspect="1"/>
          </p:cNvPicPr>
          <p:nvPr/>
        </p:nvPicPr>
        <p:blipFill>
          <a:blip r:embed="rId3"/>
          <a:stretch>
            <a:fillRect/>
          </a:stretch>
        </p:blipFill>
        <p:spPr>
          <a:xfrm>
            <a:off x="1714480" y="0"/>
            <a:ext cx="5549286"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460422" y="6076560"/>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460422" y="5540315"/>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460422" y="5040249"/>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460422" y="4540183"/>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460422" y="4004859"/>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60422" y="3468614"/>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460422" y="2968548"/>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460422" y="2468482"/>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460421" y="1933156"/>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460421" y="1396911"/>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460421" y="896845"/>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60421" y="396779"/>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60421" y="-31824"/>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747097" y="6076561"/>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747097" y="5540316"/>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747097" y="5040250"/>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747097" y="4540184"/>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747097" y="4004860"/>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747097" y="3468615"/>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747097" y="2968549"/>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747097" y="2468483"/>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747096" y="1933157"/>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747096" y="1396912"/>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747096" y="896846"/>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747096" y="396780"/>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747096" y="-31823"/>
            <a:ext cx="749615" cy="813264"/>
          </a:xfrm>
          <a:prstGeom prst="chevron">
            <a:avLst>
              <a:gd name="adj" fmla="val 51548"/>
            </a:avLst>
          </a:prstGeom>
          <a:blipFill>
            <a:blip r:embed="rId2">
              <a:duotone>
                <a:prstClr val="black"/>
                <a:srgbClr val="FFC000">
                  <a:tint val="45000"/>
                  <a:satMod val="400000"/>
                </a:srgbClr>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ppt_x"/>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ppt_x"/>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ppt_x"/>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ppt_x"/>
                                          </p:val>
                                        </p:tav>
                                        <p:tav tm="100000">
                                          <p:val>
                                            <p:strVal val="#ppt_x"/>
                                          </p:val>
                                        </p:tav>
                                      </p:tavLst>
                                    </p:anim>
                                    <p:anim calcmode="lin" valueType="num">
                                      <p:cBhvr additive="base">
                                        <p:cTn id="70" dur="3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ppt_x"/>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3000" fill="hold"/>
                                        <p:tgtEl>
                                          <p:spTgt spid="13"/>
                                        </p:tgtEl>
                                        <p:attrNameLst>
                                          <p:attrName>ppt_x</p:attrName>
                                        </p:attrNameLst>
                                      </p:cBhvr>
                                      <p:tavLst>
                                        <p:tav tm="0">
                                          <p:val>
                                            <p:strVal val="#ppt_x"/>
                                          </p:val>
                                        </p:tav>
                                        <p:tav tm="100000">
                                          <p:val>
                                            <p:strVal val="#ppt_x"/>
                                          </p:val>
                                        </p:tav>
                                      </p:tavLst>
                                    </p:anim>
                                    <p:anim calcmode="lin" valueType="num">
                                      <p:cBhvr additive="base">
                                        <p:cTn id="82" dur="3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ppt_x"/>
                                          </p:val>
                                        </p:tav>
                                        <p:tav tm="100000">
                                          <p:val>
                                            <p:strVal val="#ppt_x"/>
                                          </p:val>
                                        </p:tav>
                                      </p:tavLst>
                                    </p:anim>
                                    <p:anim calcmode="lin" valueType="num">
                                      <p:cBhvr additive="base">
                                        <p:cTn id="86" dur="3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ppt_x"/>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3000"/>
                                        <p:tgtEl>
                                          <p:spTgt spid="5"/>
                                        </p:tgtEl>
                                      </p:cBhvr>
                                    </p:animEffect>
                                    <p:anim calcmode="lin" valueType="num">
                                      <p:cBhvr>
                                        <p:cTn id="102" dur="3000" fill="hold"/>
                                        <p:tgtEl>
                                          <p:spTgt spid="5"/>
                                        </p:tgtEl>
                                        <p:attrNameLst>
                                          <p:attrName>style.rotation</p:attrName>
                                        </p:attrNameLst>
                                      </p:cBhvr>
                                      <p:tavLst>
                                        <p:tav tm="0">
                                          <p:val>
                                            <p:fltVal val="720"/>
                                          </p:val>
                                        </p:tav>
                                        <p:tav tm="100000">
                                          <p:val>
                                            <p:fltVal val="0"/>
                                          </p:val>
                                        </p:tav>
                                      </p:tavLst>
                                    </p:anim>
                                    <p:anim calcmode="lin" valueType="num">
                                      <p:cBhvr>
                                        <p:cTn id="103" dur="3000" fill="hold"/>
                                        <p:tgtEl>
                                          <p:spTgt spid="5"/>
                                        </p:tgtEl>
                                        <p:attrNameLst>
                                          <p:attrName>ppt_h</p:attrName>
                                        </p:attrNameLst>
                                      </p:cBhvr>
                                      <p:tavLst>
                                        <p:tav tm="0">
                                          <p:val>
                                            <p:fltVal val="0"/>
                                          </p:val>
                                        </p:tav>
                                        <p:tav tm="100000">
                                          <p:val>
                                            <p:strVal val="#ppt_h"/>
                                          </p:val>
                                        </p:tav>
                                      </p:tavLst>
                                    </p:anim>
                                    <p:anim calcmode="lin" valueType="num">
                                      <p:cBhvr>
                                        <p:cTn id="104" dur="3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3000"/>
                                        <p:tgtEl>
                                          <p:spTgt spid="6"/>
                                        </p:tgtEl>
                                      </p:cBhvr>
                                    </p:animEffect>
                                    <p:anim calcmode="lin" valueType="num">
                                      <p:cBhvr>
                                        <p:cTn id="108" dur="3000" fill="hold"/>
                                        <p:tgtEl>
                                          <p:spTgt spid="6"/>
                                        </p:tgtEl>
                                        <p:attrNameLst>
                                          <p:attrName>style.rotation</p:attrName>
                                        </p:attrNameLst>
                                      </p:cBhvr>
                                      <p:tavLst>
                                        <p:tav tm="0">
                                          <p:val>
                                            <p:fltVal val="720"/>
                                          </p:val>
                                        </p:tav>
                                        <p:tav tm="100000">
                                          <p:val>
                                            <p:fltVal val="0"/>
                                          </p:val>
                                        </p:tav>
                                      </p:tavLst>
                                    </p:anim>
                                    <p:anim calcmode="lin" valueType="num">
                                      <p:cBhvr>
                                        <p:cTn id="109" dur="3000" fill="hold"/>
                                        <p:tgtEl>
                                          <p:spTgt spid="6"/>
                                        </p:tgtEl>
                                        <p:attrNameLst>
                                          <p:attrName>ppt_h</p:attrName>
                                        </p:attrNameLst>
                                      </p:cBhvr>
                                      <p:tavLst>
                                        <p:tav tm="0">
                                          <p:val>
                                            <p:fltVal val="0"/>
                                          </p:val>
                                        </p:tav>
                                        <p:tav tm="100000">
                                          <p:val>
                                            <p:strVal val="#ppt_h"/>
                                          </p:val>
                                        </p:tav>
                                      </p:tavLst>
                                    </p:anim>
                                    <p:anim calcmode="lin" valueType="num">
                                      <p:cBhvr>
                                        <p:cTn id="110" dur="3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3000"/>
                                        <p:tgtEl>
                                          <p:spTgt spid="7"/>
                                        </p:tgtEl>
                                      </p:cBhvr>
                                    </p:animEffect>
                                    <p:anim calcmode="lin" valueType="num">
                                      <p:cBhvr>
                                        <p:cTn id="114" dur="3000" fill="hold"/>
                                        <p:tgtEl>
                                          <p:spTgt spid="7"/>
                                        </p:tgtEl>
                                        <p:attrNameLst>
                                          <p:attrName>style.rotation</p:attrName>
                                        </p:attrNameLst>
                                      </p:cBhvr>
                                      <p:tavLst>
                                        <p:tav tm="0">
                                          <p:val>
                                            <p:fltVal val="720"/>
                                          </p:val>
                                        </p:tav>
                                        <p:tav tm="100000">
                                          <p:val>
                                            <p:fltVal val="0"/>
                                          </p:val>
                                        </p:tav>
                                      </p:tavLst>
                                    </p:anim>
                                    <p:anim calcmode="lin" valueType="num">
                                      <p:cBhvr>
                                        <p:cTn id="115" dur="3000" fill="hold"/>
                                        <p:tgtEl>
                                          <p:spTgt spid="7"/>
                                        </p:tgtEl>
                                        <p:attrNameLst>
                                          <p:attrName>ppt_h</p:attrName>
                                        </p:attrNameLst>
                                      </p:cBhvr>
                                      <p:tavLst>
                                        <p:tav tm="0">
                                          <p:val>
                                            <p:fltVal val="0"/>
                                          </p:val>
                                        </p:tav>
                                        <p:tav tm="100000">
                                          <p:val>
                                            <p:strVal val="#ppt_h"/>
                                          </p:val>
                                        </p:tav>
                                      </p:tavLst>
                                    </p:anim>
                                    <p:anim calcmode="lin" valueType="num">
                                      <p:cBhvr>
                                        <p:cTn id="116" dur="3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3000"/>
                                        <p:tgtEl>
                                          <p:spTgt spid="8"/>
                                        </p:tgtEl>
                                      </p:cBhvr>
                                    </p:animEffect>
                                    <p:anim calcmode="lin" valueType="num">
                                      <p:cBhvr>
                                        <p:cTn id="120" dur="3000" fill="hold"/>
                                        <p:tgtEl>
                                          <p:spTgt spid="8"/>
                                        </p:tgtEl>
                                        <p:attrNameLst>
                                          <p:attrName>style.rotation</p:attrName>
                                        </p:attrNameLst>
                                      </p:cBhvr>
                                      <p:tavLst>
                                        <p:tav tm="0">
                                          <p:val>
                                            <p:fltVal val="720"/>
                                          </p:val>
                                        </p:tav>
                                        <p:tav tm="100000">
                                          <p:val>
                                            <p:fltVal val="0"/>
                                          </p:val>
                                        </p:tav>
                                      </p:tavLst>
                                    </p:anim>
                                    <p:anim calcmode="lin" valueType="num">
                                      <p:cBhvr>
                                        <p:cTn id="121" dur="3000" fill="hold"/>
                                        <p:tgtEl>
                                          <p:spTgt spid="8"/>
                                        </p:tgtEl>
                                        <p:attrNameLst>
                                          <p:attrName>ppt_h</p:attrName>
                                        </p:attrNameLst>
                                      </p:cBhvr>
                                      <p:tavLst>
                                        <p:tav tm="0">
                                          <p:val>
                                            <p:fltVal val="0"/>
                                          </p:val>
                                        </p:tav>
                                        <p:tav tm="100000">
                                          <p:val>
                                            <p:strVal val="#ppt_h"/>
                                          </p:val>
                                        </p:tav>
                                      </p:tavLst>
                                    </p:anim>
                                    <p:anim calcmode="lin" valueType="num">
                                      <p:cBhvr>
                                        <p:cTn id="122" dur="3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3000"/>
                                        <p:tgtEl>
                                          <p:spTgt spid="9"/>
                                        </p:tgtEl>
                                      </p:cBhvr>
                                    </p:animEffect>
                                    <p:anim calcmode="lin" valueType="num">
                                      <p:cBhvr>
                                        <p:cTn id="126" dur="3000" fill="hold"/>
                                        <p:tgtEl>
                                          <p:spTgt spid="9"/>
                                        </p:tgtEl>
                                        <p:attrNameLst>
                                          <p:attrName>style.rotation</p:attrName>
                                        </p:attrNameLst>
                                      </p:cBhvr>
                                      <p:tavLst>
                                        <p:tav tm="0">
                                          <p:val>
                                            <p:fltVal val="720"/>
                                          </p:val>
                                        </p:tav>
                                        <p:tav tm="100000">
                                          <p:val>
                                            <p:fltVal val="0"/>
                                          </p:val>
                                        </p:tav>
                                      </p:tavLst>
                                    </p:anim>
                                    <p:anim calcmode="lin" valueType="num">
                                      <p:cBhvr>
                                        <p:cTn id="127" dur="3000" fill="hold"/>
                                        <p:tgtEl>
                                          <p:spTgt spid="9"/>
                                        </p:tgtEl>
                                        <p:attrNameLst>
                                          <p:attrName>ppt_h</p:attrName>
                                        </p:attrNameLst>
                                      </p:cBhvr>
                                      <p:tavLst>
                                        <p:tav tm="0">
                                          <p:val>
                                            <p:fltVal val="0"/>
                                          </p:val>
                                        </p:tav>
                                        <p:tav tm="100000">
                                          <p:val>
                                            <p:strVal val="#ppt_h"/>
                                          </p:val>
                                        </p:tav>
                                      </p:tavLst>
                                    </p:anim>
                                    <p:anim calcmode="lin" valueType="num">
                                      <p:cBhvr>
                                        <p:cTn id="128" dur="3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3000"/>
                                        <p:tgtEl>
                                          <p:spTgt spid="10"/>
                                        </p:tgtEl>
                                      </p:cBhvr>
                                    </p:animEffect>
                                    <p:anim calcmode="lin" valueType="num">
                                      <p:cBhvr>
                                        <p:cTn id="132" dur="3000" fill="hold"/>
                                        <p:tgtEl>
                                          <p:spTgt spid="10"/>
                                        </p:tgtEl>
                                        <p:attrNameLst>
                                          <p:attrName>style.rotation</p:attrName>
                                        </p:attrNameLst>
                                      </p:cBhvr>
                                      <p:tavLst>
                                        <p:tav tm="0">
                                          <p:val>
                                            <p:fltVal val="720"/>
                                          </p:val>
                                        </p:tav>
                                        <p:tav tm="100000">
                                          <p:val>
                                            <p:fltVal val="0"/>
                                          </p:val>
                                        </p:tav>
                                      </p:tavLst>
                                    </p:anim>
                                    <p:anim calcmode="lin" valueType="num">
                                      <p:cBhvr>
                                        <p:cTn id="133" dur="3000" fill="hold"/>
                                        <p:tgtEl>
                                          <p:spTgt spid="10"/>
                                        </p:tgtEl>
                                        <p:attrNameLst>
                                          <p:attrName>ppt_h</p:attrName>
                                        </p:attrNameLst>
                                      </p:cBhvr>
                                      <p:tavLst>
                                        <p:tav tm="0">
                                          <p:val>
                                            <p:fltVal val="0"/>
                                          </p:val>
                                        </p:tav>
                                        <p:tav tm="100000">
                                          <p:val>
                                            <p:strVal val="#ppt_h"/>
                                          </p:val>
                                        </p:tav>
                                      </p:tavLst>
                                    </p:anim>
                                    <p:anim calcmode="lin" valueType="num">
                                      <p:cBhvr>
                                        <p:cTn id="134" dur="3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3000"/>
                                        <p:tgtEl>
                                          <p:spTgt spid="11"/>
                                        </p:tgtEl>
                                      </p:cBhvr>
                                    </p:animEffect>
                                    <p:anim calcmode="lin" valueType="num">
                                      <p:cBhvr>
                                        <p:cTn id="138" dur="3000" fill="hold"/>
                                        <p:tgtEl>
                                          <p:spTgt spid="11"/>
                                        </p:tgtEl>
                                        <p:attrNameLst>
                                          <p:attrName>style.rotation</p:attrName>
                                        </p:attrNameLst>
                                      </p:cBhvr>
                                      <p:tavLst>
                                        <p:tav tm="0">
                                          <p:val>
                                            <p:fltVal val="720"/>
                                          </p:val>
                                        </p:tav>
                                        <p:tav tm="100000">
                                          <p:val>
                                            <p:fltVal val="0"/>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anim calcmode="lin" valueType="num">
                                      <p:cBhvr>
                                        <p:cTn id="140" dur="3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3000"/>
                                        <p:tgtEl>
                                          <p:spTgt spid="12"/>
                                        </p:tgtEl>
                                      </p:cBhvr>
                                    </p:animEffect>
                                    <p:anim calcmode="lin" valueType="num">
                                      <p:cBhvr>
                                        <p:cTn id="144" dur="3000" fill="hold"/>
                                        <p:tgtEl>
                                          <p:spTgt spid="12"/>
                                        </p:tgtEl>
                                        <p:attrNameLst>
                                          <p:attrName>style.rotation</p:attrName>
                                        </p:attrNameLst>
                                      </p:cBhvr>
                                      <p:tavLst>
                                        <p:tav tm="0">
                                          <p:val>
                                            <p:fltVal val="720"/>
                                          </p:val>
                                        </p:tav>
                                        <p:tav tm="100000">
                                          <p:val>
                                            <p:fltVal val="0"/>
                                          </p:val>
                                        </p:tav>
                                      </p:tavLst>
                                    </p:anim>
                                    <p:anim calcmode="lin" valueType="num">
                                      <p:cBhvr>
                                        <p:cTn id="145" dur="3000" fill="hold"/>
                                        <p:tgtEl>
                                          <p:spTgt spid="12"/>
                                        </p:tgtEl>
                                        <p:attrNameLst>
                                          <p:attrName>ppt_h</p:attrName>
                                        </p:attrNameLst>
                                      </p:cBhvr>
                                      <p:tavLst>
                                        <p:tav tm="0">
                                          <p:val>
                                            <p:fltVal val="0"/>
                                          </p:val>
                                        </p:tav>
                                        <p:tav tm="100000">
                                          <p:val>
                                            <p:strVal val="#ppt_h"/>
                                          </p:val>
                                        </p:tav>
                                      </p:tavLst>
                                    </p:anim>
                                    <p:anim calcmode="lin" valueType="num">
                                      <p:cBhvr>
                                        <p:cTn id="146" dur="3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3000"/>
                                        <p:tgtEl>
                                          <p:spTgt spid="13"/>
                                        </p:tgtEl>
                                      </p:cBhvr>
                                    </p:animEffect>
                                    <p:anim calcmode="lin" valueType="num">
                                      <p:cBhvr>
                                        <p:cTn id="150" dur="3000" fill="hold"/>
                                        <p:tgtEl>
                                          <p:spTgt spid="13"/>
                                        </p:tgtEl>
                                        <p:attrNameLst>
                                          <p:attrName>style.rotation</p:attrName>
                                        </p:attrNameLst>
                                      </p:cBhvr>
                                      <p:tavLst>
                                        <p:tav tm="0">
                                          <p:val>
                                            <p:fltVal val="720"/>
                                          </p:val>
                                        </p:tav>
                                        <p:tav tm="100000">
                                          <p:val>
                                            <p:fltVal val="0"/>
                                          </p:val>
                                        </p:tav>
                                      </p:tavLst>
                                    </p:anim>
                                    <p:anim calcmode="lin" valueType="num">
                                      <p:cBhvr>
                                        <p:cTn id="151" dur="3000" fill="hold"/>
                                        <p:tgtEl>
                                          <p:spTgt spid="13"/>
                                        </p:tgtEl>
                                        <p:attrNameLst>
                                          <p:attrName>ppt_h</p:attrName>
                                        </p:attrNameLst>
                                      </p:cBhvr>
                                      <p:tavLst>
                                        <p:tav tm="0">
                                          <p:val>
                                            <p:fltVal val="0"/>
                                          </p:val>
                                        </p:tav>
                                        <p:tav tm="100000">
                                          <p:val>
                                            <p:strVal val="#ppt_h"/>
                                          </p:val>
                                        </p:tav>
                                      </p:tavLst>
                                    </p:anim>
                                    <p:anim calcmode="lin" valueType="num">
                                      <p:cBhvr>
                                        <p:cTn id="152" dur="3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3000"/>
                                        <p:tgtEl>
                                          <p:spTgt spid="14"/>
                                        </p:tgtEl>
                                      </p:cBhvr>
                                    </p:animEffect>
                                    <p:anim calcmode="lin" valueType="num">
                                      <p:cBhvr>
                                        <p:cTn id="156" dur="3000" fill="hold"/>
                                        <p:tgtEl>
                                          <p:spTgt spid="14"/>
                                        </p:tgtEl>
                                        <p:attrNameLst>
                                          <p:attrName>style.rotation</p:attrName>
                                        </p:attrNameLst>
                                      </p:cBhvr>
                                      <p:tavLst>
                                        <p:tav tm="0">
                                          <p:val>
                                            <p:fltVal val="720"/>
                                          </p:val>
                                        </p:tav>
                                        <p:tav tm="100000">
                                          <p:val>
                                            <p:fltVal val="0"/>
                                          </p:val>
                                        </p:tav>
                                      </p:tavLst>
                                    </p:anim>
                                    <p:anim calcmode="lin" valueType="num">
                                      <p:cBhvr>
                                        <p:cTn id="157" dur="3000" fill="hold"/>
                                        <p:tgtEl>
                                          <p:spTgt spid="14"/>
                                        </p:tgtEl>
                                        <p:attrNameLst>
                                          <p:attrName>ppt_h</p:attrName>
                                        </p:attrNameLst>
                                      </p:cBhvr>
                                      <p:tavLst>
                                        <p:tav tm="0">
                                          <p:val>
                                            <p:fltVal val="0"/>
                                          </p:val>
                                        </p:tav>
                                        <p:tav tm="100000">
                                          <p:val>
                                            <p:strVal val="#ppt_h"/>
                                          </p:val>
                                        </p:tav>
                                      </p:tavLst>
                                    </p:anim>
                                    <p:anim calcmode="lin" valueType="num">
                                      <p:cBhvr>
                                        <p:cTn id="158" dur="3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3000"/>
                                        <p:tgtEl>
                                          <p:spTgt spid="15"/>
                                        </p:tgtEl>
                                      </p:cBhvr>
                                    </p:animEffect>
                                    <p:anim calcmode="lin" valueType="num">
                                      <p:cBhvr>
                                        <p:cTn id="162" dur="3000" fill="hold"/>
                                        <p:tgtEl>
                                          <p:spTgt spid="15"/>
                                        </p:tgtEl>
                                        <p:attrNameLst>
                                          <p:attrName>style.rotation</p:attrName>
                                        </p:attrNameLst>
                                      </p:cBhvr>
                                      <p:tavLst>
                                        <p:tav tm="0">
                                          <p:val>
                                            <p:fltVal val="720"/>
                                          </p:val>
                                        </p:tav>
                                        <p:tav tm="100000">
                                          <p:val>
                                            <p:fltVal val="0"/>
                                          </p:val>
                                        </p:tav>
                                      </p:tavLst>
                                    </p:anim>
                                    <p:anim calcmode="lin" valueType="num">
                                      <p:cBhvr>
                                        <p:cTn id="163" dur="3000" fill="hold"/>
                                        <p:tgtEl>
                                          <p:spTgt spid="15"/>
                                        </p:tgtEl>
                                        <p:attrNameLst>
                                          <p:attrName>ppt_h</p:attrName>
                                        </p:attrNameLst>
                                      </p:cBhvr>
                                      <p:tavLst>
                                        <p:tav tm="0">
                                          <p:val>
                                            <p:fltVal val="0"/>
                                          </p:val>
                                        </p:tav>
                                        <p:tav tm="100000">
                                          <p:val>
                                            <p:strVal val="#ppt_h"/>
                                          </p:val>
                                        </p:tav>
                                      </p:tavLst>
                                    </p:anim>
                                    <p:anim calcmode="lin" valueType="num">
                                      <p:cBhvr>
                                        <p:cTn id="164" dur="3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3000"/>
                                        <p:tgtEl>
                                          <p:spTgt spid="16"/>
                                        </p:tgtEl>
                                      </p:cBhvr>
                                    </p:animEffect>
                                    <p:anim calcmode="lin" valueType="num">
                                      <p:cBhvr>
                                        <p:cTn id="168" dur="3000" fill="hold"/>
                                        <p:tgtEl>
                                          <p:spTgt spid="16"/>
                                        </p:tgtEl>
                                        <p:attrNameLst>
                                          <p:attrName>style.rotation</p:attrName>
                                        </p:attrNameLst>
                                      </p:cBhvr>
                                      <p:tavLst>
                                        <p:tav tm="0">
                                          <p:val>
                                            <p:fltVal val="720"/>
                                          </p:val>
                                        </p:tav>
                                        <p:tav tm="100000">
                                          <p:val>
                                            <p:fltVal val="0"/>
                                          </p:val>
                                        </p:tav>
                                      </p:tavLst>
                                    </p:anim>
                                    <p:anim calcmode="lin" valueType="num">
                                      <p:cBhvr>
                                        <p:cTn id="169" dur="3000" fill="hold"/>
                                        <p:tgtEl>
                                          <p:spTgt spid="16"/>
                                        </p:tgtEl>
                                        <p:attrNameLst>
                                          <p:attrName>ppt_h</p:attrName>
                                        </p:attrNameLst>
                                      </p:cBhvr>
                                      <p:tavLst>
                                        <p:tav tm="0">
                                          <p:val>
                                            <p:fltVal val="0"/>
                                          </p:val>
                                        </p:tav>
                                        <p:tav tm="100000">
                                          <p:val>
                                            <p:strVal val="#ppt_h"/>
                                          </p:val>
                                        </p:tav>
                                      </p:tavLst>
                                    </p:anim>
                                    <p:anim calcmode="lin" valueType="num">
                                      <p:cBhvr>
                                        <p:cTn id="170" dur="3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3000"/>
                                        <p:tgtEl>
                                          <p:spTgt spid="17"/>
                                        </p:tgtEl>
                                      </p:cBhvr>
                                    </p:animEffect>
                                    <p:anim calcmode="lin" valueType="num">
                                      <p:cBhvr>
                                        <p:cTn id="174" dur="3000" fill="hold"/>
                                        <p:tgtEl>
                                          <p:spTgt spid="17"/>
                                        </p:tgtEl>
                                        <p:attrNameLst>
                                          <p:attrName>style.rotation</p:attrName>
                                        </p:attrNameLst>
                                      </p:cBhvr>
                                      <p:tavLst>
                                        <p:tav tm="0">
                                          <p:val>
                                            <p:fltVal val="720"/>
                                          </p:val>
                                        </p:tav>
                                        <p:tav tm="100000">
                                          <p:val>
                                            <p:fltVal val="0"/>
                                          </p:val>
                                        </p:tav>
                                      </p:tavLst>
                                    </p:anim>
                                    <p:anim calcmode="lin" valueType="num">
                                      <p:cBhvr>
                                        <p:cTn id="175" dur="3000" fill="hold"/>
                                        <p:tgtEl>
                                          <p:spTgt spid="17"/>
                                        </p:tgtEl>
                                        <p:attrNameLst>
                                          <p:attrName>ppt_h</p:attrName>
                                        </p:attrNameLst>
                                      </p:cBhvr>
                                      <p:tavLst>
                                        <p:tav tm="0">
                                          <p:val>
                                            <p:fltVal val="0"/>
                                          </p:val>
                                        </p:tav>
                                        <p:tav tm="100000">
                                          <p:val>
                                            <p:strVal val="#ppt_h"/>
                                          </p:val>
                                        </p:tav>
                                      </p:tavLst>
                                    </p:anim>
                                    <p:anim calcmode="lin" valueType="num">
                                      <p:cBhvr>
                                        <p:cTn id="176" dur="3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3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3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3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3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3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3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3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3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3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3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3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3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3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3000" fill="hold"/>
                                        <p:tgtEl>
                                          <p:spTgt spid="18"/>
                                        </p:tgtEl>
                                        <p:attrNameLst>
                                          <p:attrName>ppt_x</p:attrName>
                                        </p:attrNameLst>
                                      </p:cBhvr>
                                      <p:tavLst>
                                        <p:tav tm="0">
                                          <p:val>
                                            <p:strVal val="#ppt_x"/>
                                          </p:val>
                                        </p:tav>
                                        <p:tav tm="100000">
                                          <p:val>
                                            <p:strVal val="#ppt_x"/>
                                          </p:val>
                                        </p:tav>
                                      </p:tavLst>
                                    </p:anim>
                                    <p:anim calcmode="lin" valueType="num">
                                      <p:cBhvr additive="base">
                                        <p:cTn id="219" dur="3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3000" fill="hold"/>
                                        <p:tgtEl>
                                          <p:spTgt spid="19"/>
                                        </p:tgtEl>
                                        <p:attrNameLst>
                                          <p:attrName>ppt_x</p:attrName>
                                        </p:attrNameLst>
                                      </p:cBhvr>
                                      <p:tavLst>
                                        <p:tav tm="0">
                                          <p:val>
                                            <p:strVal val="#ppt_x"/>
                                          </p:val>
                                        </p:tav>
                                        <p:tav tm="100000">
                                          <p:val>
                                            <p:strVal val="#ppt_x"/>
                                          </p:val>
                                        </p:tav>
                                      </p:tavLst>
                                    </p:anim>
                                    <p:anim calcmode="lin" valueType="num">
                                      <p:cBhvr additive="base">
                                        <p:cTn id="223" dur="3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3000" fill="hold"/>
                                        <p:tgtEl>
                                          <p:spTgt spid="20"/>
                                        </p:tgtEl>
                                        <p:attrNameLst>
                                          <p:attrName>ppt_x</p:attrName>
                                        </p:attrNameLst>
                                      </p:cBhvr>
                                      <p:tavLst>
                                        <p:tav tm="0">
                                          <p:val>
                                            <p:strVal val="#ppt_x"/>
                                          </p:val>
                                        </p:tav>
                                        <p:tav tm="100000">
                                          <p:val>
                                            <p:strVal val="#ppt_x"/>
                                          </p:val>
                                        </p:tav>
                                      </p:tavLst>
                                    </p:anim>
                                    <p:anim calcmode="lin" valueType="num">
                                      <p:cBhvr additive="base">
                                        <p:cTn id="227" dur="3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3000" fill="hold"/>
                                        <p:tgtEl>
                                          <p:spTgt spid="21"/>
                                        </p:tgtEl>
                                        <p:attrNameLst>
                                          <p:attrName>ppt_x</p:attrName>
                                        </p:attrNameLst>
                                      </p:cBhvr>
                                      <p:tavLst>
                                        <p:tav tm="0">
                                          <p:val>
                                            <p:strVal val="#ppt_x"/>
                                          </p:val>
                                        </p:tav>
                                        <p:tav tm="100000">
                                          <p:val>
                                            <p:strVal val="#ppt_x"/>
                                          </p:val>
                                        </p:tav>
                                      </p:tavLst>
                                    </p:anim>
                                    <p:anim calcmode="lin" valueType="num">
                                      <p:cBhvr additive="base">
                                        <p:cTn id="231" dur="3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3000" fill="hold"/>
                                        <p:tgtEl>
                                          <p:spTgt spid="22"/>
                                        </p:tgtEl>
                                        <p:attrNameLst>
                                          <p:attrName>ppt_x</p:attrName>
                                        </p:attrNameLst>
                                      </p:cBhvr>
                                      <p:tavLst>
                                        <p:tav tm="0">
                                          <p:val>
                                            <p:strVal val="#ppt_x"/>
                                          </p:val>
                                        </p:tav>
                                        <p:tav tm="100000">
                                          <p:val>
                                            <p:strVal val="#ppt_x"/>
                                          </p:val>
                                        </p:tav>
                                      </p:tavLst>
                                    </p:anim>
                                    <p:anim calcmode="lin" valueType="num">
                                      <p:cBhvr additive="base">
                                        <p:cTn id="235" dur="3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3000" fill="hold"/>
                                        <p:tgtEl>
                                          <p:spTgt spid="23"/>
                                        </p:tgtEl>
                                        <p:attrNameLst>
                                          <p:attrName>ppt_x</p:attrName>
                                        </p:attrNameLst>
                                      </p:cBhvr>
                                      <p:tavLst>
                                        <p:tav tm="0">
                                          <p:val>
                                            <p:strVal val="#ppt_x"/>
                                          </p:val>
                                        </p:tav>
                                        <p:tav tm="100000">
                                          <p:val>
                                            <p:strVal val="#ppt_x"/>
                                          </p:val>
                                        </p:tav>
                                      </p:tavLst>
                                    </p:anim>
                                    <p:anim calcmode="lin" valueType="num">
                                      <p:cBhvr additive="base">
                                        <p:cTn id="239" dur="3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ppt_x"/>
                                          </p:val>
                                        </p:tav>
                                        <p:tav tm="100000">
                                          <p:val>
                                            <p:strVal val="#ppt_x"/>
                                          </p:val>
                                        </p:tav>
                                      </p:tavLst>
                                    </p:anim>
                                    <p:anim calcmode="lin" valueType="num">
                                      <p:cBhvr additive="base">
                                        <p:cTn id="243" dur="3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3000" fill="hold"/>
                                        <p:tgtEl>
                                          <p:spTgt spid="25"/>
                                        </p:tgtEl>
                                        <p:attrNameLst>
                                          <p:attrName>ppt_x</p:attrName>
                                        </p:attrNameLst>
                                      </p:cBhvr>
                                      <p:tavLst>
                                        <p:tav tm="0">
                                          <p:val>
                                            <p:strVal val="#ppt_x"/>
                                          </p:val>
                                        </p:tav>
                                        <p:tav tm="100000">
                                          <p:val>
                                            <p:strVal val="#ppt_x"/>
                                          </p:val>
                                        </p:tav>
                                      </p:tavLst>
                                    </p:anim>
                                    <p:anim calcmode="lin" valueType="num">
                                      <p:cBhvr additive="base">
                                        <p:cTn id="247" dur="3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3000" fill="hold"/>
                                        <p:tgtEl>
                                          <p:spTgt spid="26"/>
                                        </p:tgtEl>
                                        <p:attrNameLst>
                                          <p:attrName>ppt_x</p:attrName>
                                        </p:attrNameLst>
                                      </p:cBhvr>
                                      <p:tavLst>
                                        <p:tav tm="0">
                                          <p:val>
                                            <p:strVal val="#ppt_x"/>
                                          </p:val>
                                        </p:tav>
                                        <p:tav tm="100000">
                                          <p:val>
                                            <p:strVal val="#ppt_x"/>
                                          </p:val>
                                        </p:tav>
                                      </p:tavLst>
                                    </p:anim>
                                    <p:anim calcmode="lin" valueType="num">
                                      <p:cBhvr additive="base">
                                        <p:cTn id="251" dur="3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3000" fill="hold"/>
                                        <p:tgtEl>
                                          <p:spTgt spid="27"/>
                                        </p:tgtEl>
                                        <p:attrNameLst>
                                          <p:attrName>ppt_x</p:attrName>
                                        </p:attrNameLst>
                                      </p:cBhvr>
                                      <p:tavLst>
                                        <p:tav tm="0">
                                          <p:val>
                                            <p:strVal val="#ppt_x"/>
                                          </p:val>
                                        </p:tav>
                                        <p:tav tm="100000">
                                          <p:val>
                                            <p:strVal val="#ppt_x"/>
                                          </p:val>
                                        </p:tav>
                                      </p:tavLst>
                                    </p:anim>
                                    <p:anim calcmode="lin" valueType="num">
                                      <p:cBhvr additive="base">
                                        <p:cTn id="255" dur="3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3000" fill="hold"/>
                                        <p:tgtEl>
                                          <p:spTgt spid="28"/>
                                        </p:tgtEl>
                                        <p:attrNameLst>
                                          <p:attrName>ppt_x</p:attrName>
                                        </p:attrNameLst>
                                      </p:cBhvr>
                                      <p:tavLst>
                                        <p:tav tm="0">
                                          <p:val>
                                            <p:strVal val="#ppt_x"/>
                                          </p:val>
                                        </p:tav>
                                        <p:tav tm="100000">
                                          <p:val>
                                            <p:strVal val="#ppt_x"/>
                                          </p:val>
                                        </p:tav>
                                      </p:tavLst>
                                    </p:anim>
                                    <p:anim calcmode="lin" valueType="num">
                                      <p:cBhvr additive="base">
                                        <p:cTn id="259" dur="3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3000" fill="hold"/>
                                        <p:tgtEl>
                                          <p:spTgt spid="29"/>
                                        </p:tgtEl>
                                        <p:attrNameLst>
                                          <p:attrName>ppt_x</p:attrName>
                                        </p:attrNameLst>
                                      </p:cBhvr>
                                      <p:tavLst>
                                        <p:tav tm="0">
                                          <p:val>
                                            <p:strVal val="#ppt_x"/>
                                          </p:val>
                                        </p:tav>
                                        <p:tav tm="100000">
                                          <p:val>
                                            <p:strVal val="#ppt_x"/>
                                          </p:val>
                                        </p:tav>
                                      </p:tavLst>
                                    </p:anim>
                                    <p:anim calcmode="lin" valueType="num">
                                      <p:cBhvr additive="base">
                                        <p:cTn id="263" dur="3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3000" fill="hold"/>
                                        <p:tgtEl>
                                          <p:spTgt spid="30"/>
                                        </p:tgtEl>
                                        <p:attrNameLst>
                                          <p:attrName>ppt_x</p:attrName>
                                        </p:attrNameLst>
                                      </p:cBhvr>
                                      <p:tavLst>
                                        <p:tav tm="0">
                                          <p:val>
                                            <p:strVal val="#ppt_x"/>
                                          </p:val>
                                        </p:tav>
                                        <p:tav tm="100000">
                                          <p:val>
                                            <p:strVal val="#ppt_x"/>
                                          </p:val>
                                        </p:tav>
                                      </p:tavLst>
                                    </p:anim>
                                    <p:anim calcmode="lin" valueType="num">
                                      <p:cBhvr additive="base">
                                        <p:cTn id="267" dur="3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3000"/>
                                        <p:tgtEl>
                                          <p:spTgt spid="18"/>
                                        </p:tgtEl>
                                      </p:cBhvr>
                                    </p:animEffect>
                                    <p:anim calcmode="lin" valueType="num">
                                      <p:cBhvr>
                                        <p:cTn id="271" dur="3000" fill="hold"/>
                                        <p:tgtEl>
                                          <p:spTgt spid="18"/>
                                        </p:tgtEl>
                                        <p:attrNameLst>
                                          <p:attrName>style.rotation</p:attrName>
                                        </p:attrNameLst>
                                      </p:cBhvr>
                                      <p:tavLst>
                                        <p:tav tm="0">
                                          <p:val>
                                            <p:fltVal val="720"/>
                                          </p:val>
                                        </p:tav>
                                        <p:tav tm="100000">
                                          <p:val>
                                            <p:fltVal val="0"/>
                                          </p:val>
                                        </p:tav>
                                      </p:tavLst>
                                    </p:anim>
                                    <p:anim calcmode="lin" valueType="num">
                                      <p:cBhvr>
                                        <p:cTn id="272" dur="3000" fill="hold"/>
                                        <p:tgtEl>
                                          <p:spTgt spid="18"/>
                                        </p:tgtEl>
                                        <p:attrNameLst>
                                          <p:attrName>ppt_h</p:attrName>
                                        </p:attrNameLst>
                                      </p:cBhvr>
                                      <p:tavLst>
                                        <p:tav tm="0">
                                          <p:val>
                                            <p:fltVal val="0"/>
                                          </p:val>
                                        </p:tav>
                                        <p:tav tm="100000">
                                          <p:val>
                                            <p:strVal val="#ppt_h"/>
                                          </p:val>
                                        </p:tav>
                                      </p:tavLst>
                                    </p:anim>
                                    <p:anim calcmode="lin" valueType="num">
                                      <p:cBhvr>
                                        <p:cTn id="273" dur="3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3000"/>
                                        <p:tgtEl>
                                          <p:spTgt spid="19"/>
                                        </p:tgtEl>
                                      </p:cBhvr>
                                    </p:animEffect>
                                    <p:anim calcmode="lin" valueType="num">
                                      <p:cBhvr>
                                        <p:cTn id="277" dur="3000" fill="hold"/>
                                        <p:tgtEl>
                                          <p:spTgt spid="19"/>
                                        </p:tgtEl>
                                        <p:attrNameLst>
                                          <p:attrName>style.rotation</p:attrName>
                                        </p:attrNameLst>
                                      </p:cBhvr>
                                      <p:tavLst>
                                        <p:tav tm="0">
                                          <p:val>
                                            <p:fltVal val="720"/>
                                          </p:val>
                                        </p:tav>
                                        <p:tav tm="100000">
                                          <p:val>
                                            <p:fltVal val="0"/>
                                          </p:val>
                                        </p:tav>
                                      </p:tavLst>
                                    </p:anim>
                                    <p:anim calcmode="lin" valueType="num">
                                      <p:cBhvr>
                                        <p:cTn id="278" dur="3000" fill="hold"/>
                                        <p:tgtEl>
                                          <p:spTgt spid="19"/>
                                        </p:tgtEl>
                                        <p:attrNameLst>
                                          <p:attrName>ppt_h</p:attrName>
                                        </p:attrNameLst>
                                      </p:cBhvr>
                                      <p:tavLst>
                                        <p:tav tm="0">
                                          <p:val>
                                            <p:fltVal val="0"/>
                                          </p:val>
                                        </p:tav>
                                        <p:tav tm="100000">
                                          <p:val>
                                            <p:strVal val="#ppt_h"/>
                                          </p:val>
                                        </p:tav>
                                      </p:tavLst>
                                    </p:anim>
                                    <p:anim calcmode="lin" valueType="num">
                                      <p:cBhvr>
                                        <p:cTn id="279" dur="3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3000"/>
                                        <p:tgtEl>
                                          <p:spTgt spid="20"/>
                                        </p:tgtEl>
                                      </p:cBhvr>
                                    </p:animEffect>
                                    <p:anim calcmode="lin" valueType="num">
                                      <p:cBhvr>
                                        <p:cTn id="283" dur="3000" fill="hold"/>
                                        <p:tgtEl>
                                          <p:spTgt spid="20"/>
                                        </p:tgtEl>
                                        <p:attrNameLst>
                                          <p:attrName>style.rotation</p:attrName>
                                        </p:attrNameLst>
                                      </p:cBhvr>
                                      <p:tavLst>
                                        <p:tav tm="0">
                                          <p:val>
                                            <p:fltVal val="720"/>
                                          </p:val>
                                        </p:tav>
                                        <p:tav tm="100000">
                                          <p:val>
                                            <p:fltVal val="0"/>
                                          </p:val>
                                        </p:tav>
                                      </p:tavLst>
                                    </p:anim>
                                    <p:anim calcmode="lin" valueType="num">
                                      <p:cBhvr>
                                        <p:cTn id="284" dur="3000" fill="hold"/>
                                        <p:tgtEl>
                                          <p:spTgt spid="20"/>
                                        </p:tgtEl>
                                        <p:attrNameLst>
                                          <p:attrName>ppt_h</p:attrName>
                                        </p:attrNameLst>
                                      </p:cBhvr>
                                      <p:tavLst>
                                        <p:tav tm="0">
                                          <p:val>
                                            <p:fltVal val="0"/>
                                          </p:val>
                                        </p:tav>
                                        <p:tav tm="100000">
                                          <p:val>
                                            <p:strVal val="#ppt_h"/>
                                          </p:val>
                                        </p:tav>
                                      </p:tavLst>
                                    </p:anim>
                                    <p:anim calcmode="lin" valueType="num">
                                      <p:cBhvr>
                                        <p:cTn id="285" dur="3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3000"/>
                                        <p:tgtEl>
                                          <p:spTgt spid="21"/>
                                        </p:tgtEl>
                                      </p:cBhvr>
                                    </p:animEffect>
                                    <p:anim calcmode="lin" valueType="num">
                                      <p:cBhvr>
                                        <p:cTn id="289" dur="3000" fill="hold"/>
                                        <p:tgtEl>
                                          <p:spTgt spid="21"/>
                                        </p:tgtEl>
                                        <p:attrNameLst>
                                          <p:attrName>style.rotation</p:attrName>
                                        </p:attrNameLst>
                                      </p:cBhvr>
                                      <p:tavLst>
                                        <p:tav tm="0">
                                          <p:val>
                                            <p:fltVal val="720"/>
                                          </p:val>
                                        </p:tav>
                                        <p:tav tm="100000">
                                          <p:val>
                                            <p:fltVal val="0"/>
                                          </p:val>
                                        </p:tav>
                                      </p:tavLst>
                                    </p:anim>
                                    <p:anim calcmode="lin" valueType="num">
                                      <p:cBhvr>
                                        <p:cTn id="290" dur="3000" fill="hold"/>
                                        <p:tgtEl>
                                          <p:spTgt spid="21"/>
                                        </p:tgtEl>
                                        <p:attrNameLst>
                                          <p:attrName>ppt_h</p:attrName>
                                        </p:attrNameLst>
                                      </p:cBhvr>
                                      <p:tavLst>
                                        <p:tav tm="0">
                                          <p:val>
                                            <p:fltVal val="0"/>
                                          </p:val>
                                        </p:tav>
                                        <p:tav tm="100000">
                                          <p:val>
                                            <p:strVal val="#ppt_h"/>
                                          </p:val>
                                        </p:tav>
                                      </p:tavLst>
                                    </p:anim>
                                    <p:anim calcmode="lin" valueType="num">
                                      <p:cBhvr>
                                        <p:cTn id="291" dur="3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3000"/>
                                        <p:tgtEl>
                                          <p:spTgt spid="22"/>
                                        </p:tgtEl>
                                      </p:cBhvr>
                                    </p:animEffect>
                                    <p:anim calcmode="lin" valueType="num">
                                      <p:cBhvr>
                                        <p:cTn id="295" dur="3000" fill="hold"/>
                                        <p:tgtEl>
                                          <p:spTgt spid="22"/>
                                        </p:tgtEl>
                                        <p:attrNameLst>
                                          <p:attrName>style.rotation</p:attrName>
                                        </p:attrNameLst>
                                      </p:cBhvr>
                                      <p:tavLst>
                                        <p:tav tm="0">
                                          <p:val>
                                            <p:fltVal val="720"/>
                                          </p:val>
                                        </p:tav>
                                        <p:tav tm="100000">
                                          <p:val>
                                            <p:fltVal val="0"/>
                                          </p:val>
                                        </p:tav>
                                      </p:tavLst>
                                    </p:anim>
                                    <p:anim calcmode="lin" valueType="num">
                                      <p:cBhvr>
                                        <p:cTn id="296" dur="3000" fill="hold"/>
                                        <p:tgtEl>
                                          <p:spTgt spid="22"/>
                                        </p:tgtEl>
                                        <p:attrNameLst>
                                          <p:attrName>ppt_h</p:attrName>
                                        </p:attrNameLst>
                                      </p:cBhvr>
                                      <p:tavLst>
                                        <p:tav tm="0">
                                          <p:val>
                                            <p:fltVal val="0"/>
                                          </p:val>
                                        </p:tav>
                                        <p:tav tm="100000">
                                          <p:val>
                                            <p:strVal val="#ppt_h"/>
                                          </p:val>
                                        </p:tav>
                                      </p:tavLst>
                                    </p:anim>
                                    <p:anim calcmode="lin" valueType="num">
                                      <p:cBhvr>
                                        <p:cTn id="297" dur="3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3000"/>
                                        <p:tgtEl>
                                          <p:spTgt spid="23"/>
                                        </p:tgtEl>
                                      </p:cBhvr>
                                    </p:animEffect>
                                    <p:anim calcmode="lin" valueType="num">
                                      <p:cBhvr>
                                        <p:cTn id="301" dur="3000" fill="hold"/>
                                        <p:tgtEl>
                                          <p:spTgt spid="23"/>
                                        </p:tgtEl>
                                        <p:attrNameLst>
                                          <p:attrName>style.rotation</p:attrName>
                                        </p:attrNameLst>
                                      </p:cBhvr>
                                      <p:tavLst>
                                        <p:tav tm="0">
                                          <p:val>
                                            <p:fltVal val="720"/>
                                          </p:val>
                                        </p:tav>
                                        <p:tav tm="100000">
                                          <p:val>
                                            <p:fltVal val="0"/>
                                          </p:val>
                                        </p:tav>
                                      </p:tavLst>
                                    </p:anim>
                                    <p:anim calcmode="lin" valueType="num">
                                      <p:cBhvr>
                                        <p:cTn id="302" dur="3000" fill="hold"/>
                                        <p:tgtEl>
                                          <p:spTgt spid="23"/>
                                        </p:tgtEl>
                                        <p:attrNameLst>
                                          <p:attrName>ppt_h</p:attrName>
                                        </p:attrNameLst>
                                      </p:cBhvr>
                                      <p:tavLst>
                                        <p:tav tm="0">
                                          <p:val>
                                            <p:fltVal val="0"/>
                                          </p:val>
                                        </p:tav>
                                        <p:tav tm="100000">
                                          <p:val>
                                            <p:strVal val="#ppt_h"/>
                                          </p:val>
                                        </p:tav>
                                      </p:tavLst>
                                    </p:anim>
                                    <p:anim calcmode="lin" valueType="num">
                                      <p:cBhvr>
                                        <p:cTn id="303" dur="3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3000"/>
                                        <p:tgtEl>
                                          <p:spTgt spid="24"/>
                                        </p:tgtEl>
                                      </p:cBhvr>
                                    </p:animEffect>
                                    <p:anim calcmode="lin" valueType="num">
                                      <p:cBhvr>
                                        <p:cTn id="307" dur="3000" fill="hold"/>
                                        <p:tgtEl>
                                          <p:spTgt spid="24"/>
                                        </p:tgtEl>
                                        <p:attrNameLst>
                                          <p:attrName>style.rotation</p:attrName>
                                        </p:attrNameLst>
                                      </p:cBhvr>
                                      <p:tavLst>
                                        <p:tav tm="0">
                                          <p:val>
                                            <p:fltVal val="720"/>
                                          </p:val>
                                        </p:tav>
                                        <p:tav tm="100000">
                                          <p:val>
                                            <p:fltVal val="0"/>
                                          </p:val>
                                        </p:tav>
                                      </p:tavLst>
                                    </p:anim>
                                    <p:anim calcmode="lin" valueType="num">
                                      <p:cBhvr>
                                        <p:cTn id="308" dur="3000" fill="hold"/>
                                        <p:tgtEl>
                                          <p:spTgt spid="24"/>
                                        </p:tgtEl>
                                        <p:attrNameLst>
                                          <p:attrName>ppt_h</p:attrName>
                                        </p:attrNameLst>
                                      </p:cBhvr>
                                      <p:tavLst>
                                        <p:tav tm="0">
                                          <p:val>
                                            <p:fltVal val="0"/>
                                          </p:val>
                                        </p:tav>
                                        <p:tav tm="100000">
                                          <p:val>
                                            <p:strVal val="#ppt_h"/>
                                          </p:val>
                                        </p:tav>
                                      </p:tavLst>
                                    </p:anim>
                                    <p:anim calcmode="lin" valueType="num">
                                      <p:cBhvr>
                                        <p:cTn id="309" dur="3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3000"/>
                                        <p:tgtEl>
                                          <p:spTgt spid="25"/>
                                        </p:tgtEl>
                                      </p:cBhvr>
                                    </p:animEffect>
                                    <p:anim calcmode="lin" valueType="num">
                                      <p:cBhvr>
                                        <p:cTn id="313" dur="3000" fill="hold"/>
                                        <p:tgtEl>
                                          <p:spTgt spid="25"/>
                                        </p:tgtEl>
                                        <p:attrNameLst>
                                          <p:attrName>style.rotation</p:attrName>
                                        </p:attrNameLst>
                                      </p:cBhvr>
                                      <p:tavLst>
                                        <p:tav tm="0">
                                          <p:val>
                                            <p:fltVal val="720"/>
                                          </p:val>
                                        </p:tav>
                                        <p:tav tm="100000">
                                          <p:val>
                                            <p:fltVal val="0"/>
                                          </p:val>
                                        </p:tav>
                                      </p:tavLst>
                                    </p:anim>
                                    <p:anim calcmode="lin" valueType="num">
                                      <p:cBhvr>
                                        <p:cTn id="314" dur="3000" fill="hold"/>
                                        <p:tgtEl>
                                          <p:spTgt spid="25"/>
                                        </p:tgtEl>
                                        <p:attrNameLst>
                                          <p:attrName>ppt_h</p:attrName>
                                        </p:attrNameLst>
                                      </p:cBhvr>
                                      <p:tavLst>
                                        <p:tav tm="0">
                                          <p:val>
                                            <p:fltVal val="0"/>
                                          </p:val>
                                        </p:tav>
                                        <p:tav tm="100000">
                                          <p:val>
                                            <p:strVal val="#ppt_h"/>
                                          </p:val>
                                        </p:tav>
                                      </p:tavLst>
                                    </p:anim>
                                    <p:anim calcmode="lin" valueType="num">
                                      <p:cBhvr>
                                        <p:cTn id="315" dur="3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3000"/>
                                        <p:tgtEl>
                                          <p:spTgt spid="26"/>
                                        </p:tgtEl>
                                      </p:cBhvr>
                                    </p:animEffect>
                                    <p:anim calcmode="lin" valueType="num">
                                      <p:cBhvr>
                                        <p:cTn id="319" dur="3000" fill="hold"/>
                                        <p:tgtEl>
                                          <p:spTgt spid="26"/>
                                        </p:tgtEl>
                                        <p:attrNameLst>
                                          <p:attrName>style.rotation</p:attrName>
                                        </p:attrNameLst>
                                      </p:cBhvr>
                                      <p:tavLst>
                                        <p:tav tm="0">
                                          <p:val>
                                            <p:fltVal val="720"/>
                                          </p:val>
                                        </p:tav>
                                        <p:tav tm="100000">
                                          <p:val>
                                            <p:fltVal val="0"/>
                                          </p:val>
                                        </p:tav>
                                      </p:tavLst>
                                    </p:anim>
                                    <p:anim calcmode="lin" valueType="num">
                                      <p:cBhvr>
                                        <p:cTn id="320" dur="3000" fill="hold"/>
                                        <p:tgtEl>
                                          <p:spTgt spid="26"/>
                                        </p:tgtEl>
                                        <p:attrNameLst>
                                          <p:attrName>ppt_h</p:attrName>
                                        </p:attrNameLst>
                                      </p:cBhvr>
                                      <p:tavLst>
                                        <p:tav tm="0">
                                          <p:val>
                                            <p:fltVal val="0"/>
                                          </p:val>
                                        </p:tav>
                                        <p:tav tm="100000">
                                          <p:val>
                                            <p:strVal val="#ppt_h"/>
                                          </p:val>
                                        </p:tav>
                                      </p:tavLst>
                                    </p:anim>
                                    <p:anim calcmode="lin" valueType="num">
                                      <p:cBhvr>
                                        <p:cTn id="321" dur="3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3000"/>
                                        <p:tgtEl>
                                          <p:spTgt spid="27"/>
                                        </p:tgtEl>
                                      </p:cBhvr>
                                    </p:animEffect>
                                    <p:anim calcmode="lin" valueType="num">
                                      <p:cBhvr>
                                        <p:cTn id="325" dur="3000" fill="hold"/>
                                        <p:tgtEl>
                                          <p:spTgt spid="27"/>
                                        </p:tgtEl>
                                        <p:attrNameLst>
                                          <p:attrName>style.rotation</p:attrName>
                                        </p:attrNameLst>
                                      </p:cBhvr>
                                      <p:tavLst>
                                        <p:tav tm="0">
                                          <p:val>
                                            <p:fltVal val="720"/>
                                          </p:val>
                                        </p:tav>
                                        <p:tav tm="100000">
                                          <p:val>
                                            <p:fltVal val="0"/>
                                          </p:val>
                                        </p:tav>
                                      </p:tavLst>
                                    </p:anim>
                                    <p:anim calcmode="lin" valueType="num">
                                      <p:cBhvr>
                                        <p:cTn id="326" dur="3000" fill="hold"/>
                                        <p:tgtEl>
                                          <p:spTgt spid="27"/>
                                        </p:tgtEl>
                                        <p:attrNameLst>
                                          <p:attrName>ppt_h</p:attrName>
                                        </p:attrNameLst>
                                      </p:cBhvr>
                                      <p:tavLst>
                                        <p:tav tm="0">
                                          <p:val>
                                            <p:fltVal val="0"/>
                                          </p:val>
                                        </p:tav>
                                        <p:tav tm="100000">
                                          <p:val>
                                            <p:strVal val="#ppt_h"/>
                                          </p:val>
                                        </p:tav>
                                      </p:tavLst>
                                    </p:anim>
                                    <p:anim calcmode="lin" valueType="num">
                                      <p:cBhvr>
                                        <p:cTn id="327" dur="3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3000"/>
                                        <p:tgtEl>
                                          <p:spTgt spid="28"/>
                                        </p:tgtEl>
                                      </p:cBhvr>
                                    </p:animEffect>
                                    <p:anim calcmode="lin" valueType="num">
                                      <p:cBhvr>
                                        <p:cTn id="331" dur="3000" fill="hold"/>
                                        <p:tgtEl>
                                          <p:spTgt spid="28"/>
                                        </p:tgtEl>
                                        <p:attrNameLst>
                                          <p:attrName>style.rotation</p:attrName>
                                        </p:attrNameLst>
                                      </p:cBhvr>
                                      <p:tavLst>
                                        <p:tav tm="0">
                                          <p:val>
                                            <p:fltVal val="720"/>
                                          </p:val>
                                        </p:tav>
                                        <p:tav tm="100000">
                                          <p:val>
                                            <p:fltVal val="0"/>
                                          </p:val>
                                        </p:tav>
                                      </p:tavLst>
                                    </p:anim>
                                    <p:anim calcmode="lin" valueType="num">
                                      <p:cBhvr>
                                        <p:cTn id="332" dur="3000" fill="hold"/>
                                        <p:tgtEl>
                                          <p:spTgt spid="28"/>
                                        </p:tgtEl>
                                        <p:attrNameLst>
                                          <p:attrName>ppt_h</p:attrName>
                                        </p:attrNameLst>
                                      </p:cBhvr>
                                      <p:tavLst>
                                        <p:tav tm="0">
                                          <p:val>
                                            <p:fltVal val="0"/>
                                          </p:val>
                                        </p:tav>
                                        <p:tav tm="100000">
                                          <p:val>
                                            <p:strVal val="#ppt_h"/>
                                          </p:val>
                                        </p:tav>
                                      </p:tavLst>
                                    </p:anim>
                                    <p:anim calcmode="lin" valueType="num">
                                      <p:cBhvr>
                                        <p:cTn id="333" dur="3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3000"/>
                                        <p:tgtEl>
                                          <p:spTgt spid="29"/>
                                        </p:tgtEl>
                                      </p:cBhvr>
                                    </p:animEffect>
                                    <p:anim calcmode="lin" valueType="num">
                                      <p:cBhvr>
                                        <p:cTn id="337" dur="3000" fill="hold"/>
                                        <p:tgtEl>
                                          <p:spTgt spid="29"/>
                                        </p:tgtEl>
                                        <p:attrNameLst>
                                          <p:attrName>style.rotation</p:attrName>
                                        </p:attrNameLst>
                                      </p:cBhvr>
                                      <p:tavLst>
                                        <p:tav tm="0">
                                          <p:val>
                                            <p:fltVal val="720"/>
                                          </p:val>
                                        </p:tav>
                                        <p:tav tm="100000">
                                          <p:val>
                                            <p:fltVal val="0"/>
                                          </p:val>
                                        </p:tav>
                                      </p:tavLst>
                                    </p:anim>
                                    <p:anim calcmode="lin" valueType="num">
                                      <p:cBhvr>
                                        <p:cTn id="338" dur="3000" fill="hold"/>
                                        <p:tgtEl>
                                          <p:spTgt spid="29"/>
                                        </p:tgtEl>
                                        <p:attrNameLst>
                                          <p:attrName>ppt_h</p:attrName>
                                        </p:attrNameLst>
                                      </p:cBhvr>
                                      <p:tavLst>
                                        <p:tav tm="0">
                                          <p:val>
                                            <p:fltVal val="0"/>
                                          </p:val>
                                        </p:tav>
                                        <p:tav tm="100000">
                                          <p:val>
                                            <p:strVal val="#ppt_h"/>
                                          </p:val>
                                        </p:tav>
                                      </p:tavLst>
                                    </p:anim>
                                    <p:anim calcmode="lin" valueType="num">
                                      <p:cBhvr>
                                        <p:cTn id="339" dur="3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3000"/>
                                        <p:tgtEl>
                                          <p:spTgt spid="30"/>
                                        </p:tgtEl>
                                      </p:cBhvr>
                                    </p:animEffect>
                                    <p:anim calcmode="lin" valueType="num">
                                      <p:cBhvr>
                                        <p:cTn id="343" dur="3000" fill="hold"/>
                                        <p:tgtEl>
                                          <p:spTgt spid="30"/>
                                        </p:tgtEl>
                                        <p:attrNameLst>
                                          <p:attrName>style.rotation</p:attrName>
                                        </p:attrNameLst>
                                      </p:cBhvr>
                                      <p:tavLst>
                                        <p:tav tm="0">
                                          <p:val>
                                            <p:fltVal val="720"/>
                                          </p:val>
                                        </p:tav>
                                        <p:tav tm="100000">
                                          <p:val>
                                            <p:fltVal val="0"/>
                                          </p:val>
                                        </p:tav>
                                      </p:tavLst>
                                    </p:anim>
                                    <p:anim calcmode="lin" valueType="num">
                                      <p:cBhvr>
                                        <p:cTn id="344" dur="3000" fill="hold"/>
                                        <p:tgtEl>
                                          <p:spTgt spid="30"/>
                                        </p:tgtEl>
                                        <p:attrNameLst>
                                          <p:attrName>ppt_h</p:attrName>
                                        </p:attrNameLst>
                                      </p:cBhvr>
                                      <p:tavLst>
                                        <p:tav tm="0">
                                          <p:val>
                                            <p:fltVal val="0"/>
                                          </p:val>
                                        </p:tav>
                                        <p:tav tm="100000">
                                          <p:val>
                                            <p:strVal val="#ppt_h"/>
                                          </p:val>
                                        </p:tav>
                                      </p:tavLst>
                                    </p:anim>
                                    <p:anim calcmode="lin" valueType="num">
                                      <p:cBhvr>
                                        <p:cTn id="345" dur="3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3000"/>
                                        <p:tgtEl>
                                          <p:spTgt spid="4"/>
                                        </p:tgtEl>
                                      </p:cBhvr>
                                    </p:animEffect>
                                    <p:anim calcmode="lin" valueType="num">
                                      <p:cBhvr>
                                        <p:cTn id="349" dur="3000" fill="hold"/>
                                        <p:tgtEl>
                                          <p:spTgt spid="4"/>
                                        </p:tgtEl>
                                        <p:attrNameLst>
                                          <p:attrName>ppt_x</p:attrName>
                                        </p:attrNameLst>
                                      </p:cBhvr>
                                      <p:tavLst>
                                        <p:tav tm="0">
                                          <p:val>
                                            <p:strVal val="#ppt_x"/>
                                          </p:val>
                                        </p:tav>
                                        <p:tav tm="100000">
                                          <p:val>
                                            <p:strVal val="#ppt_x"/>
                                          </p:val>
                                        </p:tav>
                                      </p:tavLst>
                                    </p:anim>
                                    <p:anim calcmode="lin" valueType="num">
                                      <p:cBhvr>
                                        <p:cTn id="35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duotone>
                <a:prstClr val="black"/>
                <a:schemeClr val="accent6">
                  <a:tint val="45000"/>
                  <a:satMod val="400000"/>
                </a:schemeClr>
              </a:duotone>
              <a:lum bright="-20000"/>
            </a:blip>
            <a:srcRect/>
            <a:stretch>
              <a:fillRect/>
            </a:stretch>
          </a:blipFill>
          <a:scene3d>
            <a:camera prst="orthographicFront"/>
            <a:lightRig rig="threePt" dir="t"/>
          </a:scene3d>
          <a:sp3d>
            <a:bevelT prst="angle"/>
          </a:sp3d>
        </p:spPr>
        <p:txBody>
          <a:bodyPr/>
          <a:lstStyle/>
          <a:p>
            <a:endParaRPr lang="es-ES" dirty="0"/>
          </a:p>
        </p:txBody>
      </p:sp>
      <p:pic>
        <p:nvPicPr>
          <p:cNvPr id="4" name="3 Imagen" descr="8079797716_b7db1f6907_b.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p:spPr>
      </p:pic>
      <p:sp>
        <p:nvSpPr>
          <p:cNvPr id="5" name="4 Cheurón"/>
          <p:cNvSpPr/>
          <p:nvPr/>
        </p:nvSpPr>
        <p:spPr>
          <a:xfrm rot="5400000">
            <a:off x="2928938" y="-1285896"/>
            <a:ext cx="3429000" cy="6000792"/>
          </a:xfrm>
          <a:prstGeom prst="chevron">
            <a:avLst>
              <a:gd name="adj" fmla="val 88665"/>
            </a:avLst>
          </a:prstGeom>
          <a:blipFill>
            <a:blip r:embed="rId4">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flipH="1">
            <a:off x="3000376" y="2214542"/>
            <a:ext cx="3286124" cy="6000792"/>
          </a:xfrm>
          <a:prstGeom prst="chevron">
            <a:avLst>
              <a:gd name="adj" fmla="val 88247"/>
            </a:avLst>
          </a:prstGeom>
          <a:blipFill>
            <a:blip r:embed="rId4">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268983" y="-1697379"/>
            <a:ext cx="2606034" cy="6000792"/>
          </a:xfrm>
          <a:prstGeom prst="chevron">
            <a:avLst>
              <a:gd name="adj" fmla="val 89998"/>
            </a:avLst>
          </a:prstGeom>
          <a:blipFill>
            <a:blip r:embed="rId4">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flipH="1">
            <a:off x="3357566" y="2571732"/>
            <a:ext cx="2571744" cy="6000792"/>
          </a:xfrm>
          <a:prstGeom prst="chevron">
            <a:avLst>
              <a:gd name="adj" fmla="val 88730"/>
            </a:avLst>
          </a:prstGeom>
          <a:blipFill>
            <a:blip r:embed="rId4">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577595" y="-2005991"/>
            <a:ext cx="1988810" cy="6000792"/>
          </a:xfrm>
          <a:prstGeom prst="chevron">
            <a:avLst>
              <a:gd name="adj" fmla="val 85998"/>
            </a:avLst>
          </a:prstGeom>
          <a:blipFill>
            <a:blip r:embed="rId4">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flipH="1">
            <a:off x="3679037" y="2893203"/>
            <a:ext cx="1928802" cy="6000792"/>
          </a:xfrm>
          <a:prstGeom prst="chevron">
            <a:avLst>
              <a:gd name="adj" fmla="val 83927"/>
            </a:avLst>
          </a:prstGeom>
          <a:blipFill>
            <a:blip r:embed="rId4">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3886207" y="-2314603"/>
            <a:ext cx="1371586" cy="6000792"/>
          </a:xfrm>
          <a:prstGeom prst="chevron">
            <a:avLst>
              <a:gd name="adj" fmla="val 81360"/>
            </a:avLst>
          </a:prstGeom>
          <a:blipFill>
            <a:blip r:embed="rId4">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flipH="1">
            <a:off x="4000508" y="3214674"/>
            <a:ext cx="1285860" cy="6000792"/>
          </a:xfrm>
          <a:prstGeom prst="chevron">
            <a:avLst>
              <a:gd name="adj" fmla="val 80291"/>
            </a:avLst>
          </a:prstGeom>
          <a:blipFill>
            <a:blip r:embed="rId4">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2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plus(in)">
                                      <p:cBhvr>
                                        <p:cTn id="16" dur="2000"/>
                                        <p:tgtEl>
                                          <p:spTgt spid="9"/>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plus(in)">
                                      <p:cBhvr>
                                        <p:cTn id="19" dur="2000"/>
                                        <p:tgtEl>
                                          <p:spTgt spid="11"/>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plus(in)">
                                      <p:cBhvr>
                                        <p:cTn id="22" dur="2000"/>
                                        <p:tgtEl>
                                          <p:spTgt spid="6"/>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plus(in)">
                                      <p:cBhvr>
                                        <p:cTn id="28" dur="2000"/>
                                        <p:tgtEl>
                                          <p:spTgt spid="10"/>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2000"/>
                                        <p:tgtEl>
                                          <p:spTgt spid="12"/>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2000" fill="hold"/>
                                        <p:tgtEl>
                                          <p:spTgt spid="5"/>
                                        </p:tgtEl>
                                        <p:attrNameLst>
                                          <p:attrName>ppt_x</p:attrName>
                                        </p:attrNameLst>
                                      </p:cBhvr>
                                      <p:tavLst>
                                        <p:tav tm="0">
                                          <p:val>
                                            <p:strVal val="#ppt_x"/>
                                          </p:val>
                                        </p:tav>
                                        <p:tav tm="100000">
                                          <p:val>
                                            <p:strVal val="#ppt_x"/>
                                          </p:val>
                                        </p:tav>
                                      </p:tavLst>
                                    </p:anim>
                                    <p:anim calcmode="lin" valueType="num">
                                      <p:cBhvr additive="base">
                                        <p:cTn id="35" dur="2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4"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ppt_x"/>
                                          </p:val>
                                        </p:tav>
                                        <p:tav tm="100000">
                                          <p:val>
                                            <p:strVal val="#ppt_x"/>
                                          </p:val>
                                        </p:tav>
                                      </p:tavLst>
                                    </p:anim>
                                    <p:anim calcmode="lin" valueType="num">
                                      <p:cBhvr additive="base">
                                        <p:cTn id="39" dur="2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4"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000" fill="hold"/>
                                        <p:tgtEl>
                                          <p:spTgt spid="9"/>
                                        </p:tgtEl>
                                        <p:attrNameLst>
                                          <p:attrName>ppt_x</p:attrName>
                                        </p:attrNameLst>
                                      </p:cBhvr>
                                      <p:tavLst>
                                        <p:tav tm="0">
                                          <p:val>
                                            <p:strVal val="#ppt_x"/>
                                          </p:val>
                                        </p:tav>
                                        <p:tav tm="100000">
                                          <p:val>
                                            <p:strVal val="#ppt_x"/>
                                          </p:val>
                                        </p:tav>
                                      </p:tavLst>
                                    </p:anim>
                                    <p:anim calcmode="lin" valueType="num">
                                      <p:cBhvr additive="base">
                                        <p:cTn id="43" dur="2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4"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ppt_x"/>
                                          </p:val>
                                        </p:tav>
                                        <p:tav tm="100000">
                                          <p:val>
                                            <p:strVal val="#ppt_x"/>
                                          </p:val>
                                        </p:tav>
                                      </p:tavLst>
                                    </p:anim>
                                    <p:anim calcmode="lin" valueType="num">
                                      <p:cBhvr additive="base">
                                        <p:cTn id="47" dur="2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2000" fill="hold"/>
                                        <p:tgtEl>
                                          <p:spTgt spid="6"/>
                                        </p:tgtEl>
                                        <p:attrNameLst>
                                          <p:attrName>ppt_x</p:attrName>
                                        </p:attrNameLst>
                                      </p:cBhvr>
                                      <p:tavLst>
                                        <p:tav tm="0">
                                          <p:val>
                                            <p:strVal val="#ppt_x"/>
                                          </p:val>
                                        </p:tav>
                                        <p:tav tm="100000">
                                          <p:val>
                                            <p:strVal val="#ppt_x"/>
                                          </p:val>
                                        </p:tav>
                                      </p:tavLst>
                                    </p:anim>
                                    <p:anim calcmode="lin" valueType="num">
                                      <p:cBhvr additive="base">
                                        <p:cTn id="51" dur="2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2000" fill="hold"/>
                                        <p:tgtEl>
                                          <p:spTgt spid="8"/>
                                        </p:tgtEl>
                                        <p:attrNameLst>
                                          <p:attrName>ppt_x</p:attrName>
                                        </p:attrNameLst>
                                      </p:cBhvr>
                                      <p:tavLst>
                                        <p:tav tm="0">
                                          <p:val>
                                            <p:strVal val="#ppt_x"/>
                                          </p:val>
                                        </p:tav>
                                        <p:tav tm="100000">
                                          <p:val>
                                            <p:strVal val="#ppt_x"/>
                                          </p:val>
                                        </p:tav>
                                      </p:tavLst>
                                    </p:anim>
                                    <p:anim calcmode="lin" valueType="num">
                                      <p:cBhvr additive="base">
                                        <p:cTn id="55" dur="2000" fill="hold"/>
                                        <p:tgtEl>
                                          <p:spTgt spid="8"/>
                                        </p:tgtEl>
                                        <p:attrNameLst>
                                          <p:attrName>ppt_y</p:attrName>
                                        </p:attrNameLst>
                                      </p:cBhvr>
                                      <p:tavLst>
                                        <p:tav tm="0">
                                          <p:val>
                                            <p:strVal val="0-#ppt_h/2"/>
                                          </p:val>
                                        </p:tav>
                                        <p:tav tm="100000">
                                          <p:val>
                                            <p:strVal val="#ppt_y"/>
                                          </p:val>
                                        </p:tav>
                                      </p:tavLst>
                                    </p:anim>
                                  </p:childTnLst>
                                </p:cTn>
                              </p:par>
                              <p:par>
                                <p:cTn id="56" presetID="2" presetClass="entr" presetSubtype="1"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ppt_x"/>
                                          </p:val>
                                        </p:tav>
                                        <p:tav tm="100000">
                                          <p:val>
                                            <p:strVal val="#ppt_x"/>
                                          </p:val>
                                        </p:tav>
                                      </p:tavLst>
                                    </p:anim>
                                    <p:anim calcmode="lin" valueType="num">
                                      <p:cBhvr additive="base">
                                        <p:cTn id="59" dur="2000" fill="hold"/>
                                        <p:tgtEl>
                                          <p:spTgt spid="10"/>
                                        </p:tgtEl>
                                        <p:attrNameLst>
                                          <p:attrName>ppt_y</p:attrName>
                                        </p:attrNameLst>
                                      </p:cBhvr>
                                      <p:tavLst>
                                        <p:tav tm="0">
                                          <p:val>
                                            <p:strVal val="0-#ppt_h/2"/>
                                          </p:val>
                                        </p:tav>
                                        <p:tav tm="100000">
                                          <p:val>
                                            <p:strVal val="#ppt_y"/>
                                          </p:val>
                                        </p:tav>
                                      </p:tavLst>
                                    </p:anim>
                                  </p:childTnLst>
                                </p:cTn>
                              </p:par>
                              <p:par>
                                <p:cTn id="60" presetID="2" presetClass="entr" presetSubtype="1"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ppt_x"/>
                                          </p:val>
                                        </p:tav>
                                        <p:tav tm="100000">
                                          <p:val>
                                            <p:strVal val="#ppt_x"/>
                                          </p:val>
                                        </p:tav>
                                      </p:tavLst>
                                    </p:anim>
                                    <p:anim calcmode="lin" valueType="num">
                                      <p:cBhvr additive="base">
                                        <p:cTn id="63" dur="2000" fill="hold"/>
                                        <p:tgtEl>
                                          <p:spTgt spid="12"/>
                                        </p:tgtEl>
                                        <p:attrNameLst>
                                          <p:attrName>ppt_y</p:attrName>
                                        </p:attrNameLst>
                                      </p:cBhvr>
                                      <p:tavLst>
                                        <p:tav tm="0">
                                          <p:val>
                                            <p:strVal val="0-#ppt_h/2"/>
                                          </p:val>
                                        </p:tav>
                                        <p:tav tm="100000">
                                          <p:val>
                                            <p:strVal val="#ppt_y"/>
                                          </p:val>
                                        </p:tav>
                                      </p:tavLst>
                                    </p:anim>
                                  </p:childTnLst>
                                </p:cTn>
                              </p:par>
                              <p:par>
                                <p:cTn id="64" presetID="8" presetClass="emph" presetSubtype="0" fill="hold" grpId="2" nodeType="withEffect">
                                  <p:stCondLst>
                                    <p:cond delay="0"/>
                                  </p:stCondLst>
                                  <p:childTnLst>
                                    <p:animRot by="21600000">
                                      <p:cBhvr>
                                        <p:cTn id="65" dur="2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2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2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2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2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2000" fill="hold"/>
                                        <p:tgtEl>
                                          <p:spTgt spid="12"/>
                                        </p:tgtEl>
                                        <p:attrNameLst>
                                          <p:attrName>r</p:attrName>
                                        </p:attrNameLst>
                                      </p:cBhvr>
                                    </p:animRot>
                                  </p:childTnLst>
                                </p:cTn>
                              </p:par>
                            </p:childTnLst>
                          </p:cTn>
                        </p:par>
                        <p:par>
                          <p:cTn id="80" fill="hold">
                            <p:stCondLst>
                              <p:cond delay="2000"/>
                            </p:stCondLst>
                            <p:childTnLst>
                              <p:par>
                                <p:cTn id="81" presetID="2" presetClass="exit" presetSubtype="4" fill="hold" grpId="3"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ppt_x"/>
                                          </p:val>
                                        </p:tav>
                                      </p:tavLst>
                                    </p:anim>
                                    <p:anim calcmode="lin" valueType="num">
                                      <p:cBhvr additive="base">
                                        <p:cTn id="83" dur="2000"/>
                                        <p:tgtEl>
                                          <p:spTgt spid="5"/>
                                        </p:tgtEl>
                                        <p:attrNameLst>
                                          <p:attrName>ppt_y</p:attrName>
                                        </p:attrNameLst>
                                      </p:cBhvr>
                                      <p:tavLst>
                                        <p:tav tm="0">
                                          <p:val>
                                            <p:strVal val="ppt_y"/>
                                          </p:val>
                                        </p:tav>
                                        <p:tav tm="100000">
                                          <p:val>
                                            <p:strVal val="1+ppt_h/2"/>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4" fill="hold" grpId="3"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ppt_x"/>
                                          </p:val>
                                        </p:tav>
                                      </p:tavLst>
                                    </p:anim>
                                    <p:anim calcmode="lin" valueType="num">
                                      <p:cBhvr additive="base">
                                        <p:cTn id="87" dur="2000"/>
                                        <p:tgtEl>
                                          <p:spTgt spid="7"/>
                                        </p:tgtEl>
                                        <p:attrNameLst>
                                          <p:attrName>ppt_y</p:attrName>
                                        </p:attrNameLst>
                                      </p:cBhvr>
                                      <p:tavLst>
                                        <p:tav tm="0">
                                          <p:val>
                                            <p:strVal val="ppt_y"/>
                                          </p:val>
                                        </p:tav>
                                        <p:tav tm="100000">
                                          <p:val>
                                            <p:strVal val="1+ppt_h/2"/>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ppt_x"/>
                                          </p:val>
                                        </p:tav>
                                      </p:tavLst>
                                    </p:anim>
                                    <p:anim calcmode="lin" valueType="num">
                                      <p:cBhvr additive="base">
                                        <p:cTn id="91" dur="2000"/>
                                        <p:tgtEl>
                                          <p:spTgt spid="9"/>
                                        </p:tgtEl>
                                        <p:attrNameLst>
                                          <p:attrName>ppt_y</p:attrName>
                                        </p:attrNameLst>
                                      </p:cBhvr>
                                      <p:tavLst>
                                        <p:tav tm="0">
                                          <p:val>
                                            <p:strVal val="ppt_y"/>
                                          </p:val>
                                        </p:tav>
                                        <p:tav tm="100000">
                                          <p:val>
                                            <p:strVal val="1+ppt_h/2"/>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4" fill="hold" grpId="3"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ppt_x"/>
                                          </p:val>
                                        </p:tav>
                                      </p:tavLst>
                                    </p:anim>
                                    <p:anim calcmode="lin" valueType="num">
                                      <p:cBhvr additive="base">
                                        <p:cTn id="95" dur="2000"/>
                                        <p:tgtEl>
                                          <p:spTgt spid="11"/>
                                        </p:tgtEl>
                                        <p:attrNameLst>
                                          <p:attrName>ppt_y</p:attrName>
                                        </p:attrNameLst>
                                      </p:cBhvr>
                                      <p:tavLst>
                                        <p:tav tm="0">
                                          <p:val>
                                            <p:strVal val="ppt_y"/>
                                          </p:val>
                                        </p:tav>
                                        <p:tav tm="100000">
                                          <p:val>
                                            <p:strVal val="1+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1" fill="hold" grpId="3"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ppt_x"/>
                                          </p:val>
                                        </p:tav>
                                      </p:tavLst>
                                    </p:anim>
                                    <p:anim calcmode="lin" valueType="num">
                                      <p:cBhvr additive="base">
                                        <p:cTn id="99" dur="2000"/>
                                        <p:tgtEl>
                                          <p:spTgt spid="6"/>
                                        </p:tgtEl>
                                        <p:attrNameLst>
                                          <p:attrName>ppt_y</p:attrName>
                                        </p:attrNameLst>
                                      </p:cBhvr>
                                      <p:tavLst>
                                        <p:tav tm="0">
                                          <p:val>
                                            <p:strVal val="ppt_y"/>
                                          </p:val>
                                        </p:tav>
                                        <p:tav tm="100000">
                                          <p:val>
                                            <p:strVal val="0-ppt_h/2"/>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1" fill="hold" grpId="3" nodeType="withEffect">
                                  <p:stCondLst>
                                    <p:cond delay="0"/>
                                  </p:stCondLst>
                                  <p:childTnLst>
                                    <p:anim calcmode="lin" valueType="num">
                                      <p:cBhvr additive="base">
                                        <p:cTn id="102" dur="2000"/>
                                        <p:tgtEl>
                                          <p:spTgt spid="8"/>
                                        </p:tgtEl>
                                        <p:attrNameLst>
                                          <p:attrName>ppt_x</p:attrName>
                                        </p:attrNameLst>
                                      </p:cBhvr>
                                      <p:tavLst>
                                        <p:tav tm="0">
                                          <p:val>
                                            <p:strVal val="ppt_x"/>
                                          </p:val>
                                        </p:tav>
                                        <p:tav tm="100000">
                                          <p:val>
                                            <p:strVal val="ppt_x"/>
                                          </p:val>
                                        </p:tav>
                                      </p:tavLst>
                                    </p:anim>
                                    <p:anim calcmode="lin" valueType="num">
                                      <p:cBhvr additive="base">
                                        <p:cTn id="103" dur="2000"/>
                                        <p:tgtEl>
                                          <p:spTgt spid="8"/>
                                        </p:tgtEl>
                                        <p:attrNameLst>
                                          <p:attrName>ppt_y</p:attrName>
                                        </p:attrNameLst>
                                      </p:cBhvr>
                                      <p:tavLst>
                                        <p:tav tm="0">
                                          <p:val>
                                            <p:strVal val="ppt_y"/>
                                          </p:val>
                                        </p:tav>
                                        <p:tav tm="100000">
                                          <p:val>
                                            <p:strVal val="0-ppt_h/2"/>
                                          </p:val>
                                        </p:tav>
                                      </p:tavLst>
                                    </p:anim>
                                    <p:set>
                                      <p:cBhvr>
                                        <p:cTn id="104" dur="1" fill="hold">
                                          <p:stCondLst>
                                            <p:cond delay="1999"/>
                                          </p:stCondLst>
                                        </p:cTn>
                                        <p:tgtEl>
                                          <p:spTgt spid="8"/>
                                        </p:tgtEl>
                                        <p:attrNameLst>
                                          <p:attrName>style.visibility</p:attrName>
                                        </p:attrNameLst>
                                      </p:cBhvr>
                                      <p:to>
                                        <p:strVal val="hidden"/>
                                      </p:to>
                                    </p:set>
                                  </p:childTnLst>
                                </p:cTn>
                              </p:par>
                              <p:par>
                                <p:cTn id="105" presetID="2" presetClass="exit" presetSubtype="1" fill="hold" grpId="3" nodeType="withEffect">
                                  <p:stCondLst>
                                    <p:cond delay="0"/>
                                  </p:stCondLst>
                                  <p:childTnLst>
                                    <p:anim calcmode="lin" valueType="num">
                                      <p:cBhvr additive="base">
                                        <p:cTn id="106" dur="2000"/>
                                        <p:tgtEl>
                                          <p:spTgt spid="10"/>
                                        </p:tgtEl>
                                        <p:attrNameLst>
                                          <p:attrName>ppt_x</p:attrName>
                                        </p:attrNameLst>
                                      </p:cBhvr>
                                      <p:tavLst>
                                        <p:tav tm="0">
                                          <p:val>
                                            <p:strVal val="ppt_x"/>
                                          </p:val>
                                        </p:tav>
                                        <p:tav tm="100000">
                                          <p:val>
                                            <p:strVal val="ppt_x"/>
                                          </p:val>
                                        </p:tav>
                                      </p:tavLst>
                                    </p:anim>
                                    <p:anim calcmode="lin" valueType="num">
                                      <p:cBhvr additive="base">
                                        <p:cTn id="107" dur="2000"/>
                                        <p:tgtEl>
                                          <p:spTgt spid="10"/>
                                        </p:tgtEl>
                                        <p:attrNameLst>
                                          <p:attrName>ppt_y</p:attrName>
                                        </p:attrNameLst>
                                      </p:cBhvr>
                                      <p:tavLst>
                                        <p:tav tm="0">
                                          <p:val>
                                            <p:strVal val="ppt_y"/>
                                          </p:val>
                                        </p:tav>
                                        <p:tav tm="100000">
                                          <p:val>
                                            <p:strVal val="0-ppt_h/2"/>
                                          </p:val>
                                        </p:tav>
                                      </p:tavLst>
                                    </p:anim>
                                    <p:set>
                                      <p:cBhvr>
                                        <p:cTn id="108" dur="1" fill="hold">
                                          <p:stCondLst>
                                            <p:cond delay="1999"/>
                                          </p:stCondLst>
                                        </p:cTn>
                                        <p:tgtEl>
                                          <p:spTgt spid="10"/>
                                        </p:tgtEl>
                                        <p:attrNameLst>
                                          <p:attrName>style.visibility</p:attrName>
                                        </p:attrNameLst>
                                      </p:cBhvr>
                                      <p:to>
                                        <p:strVal val="hidden"/>
                                      </p:to>
                                    </p:set>
                                  </p:childTnLst>
                                </p:cTn>
                              </p:par>
                              <p:par>
                                <p:cTn id="109" presetID="2" presetClass="exit" presetSubtype="1" fill="hold" grpId="3"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ppt_x"/>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16" presetClass="entr" presetSubtype="4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Horizontal)">
                                      <p:cBhvr>
                                        <p:cTn id="115" dur="2000"/>
                                        <p:tgtEl>
                                          <p:spTgt spid="4"/>
                                        </p:tgtEl>
                                      </p:cBhvr>
                                    </p:animEffect>
                                  </p:childTnLst>
                                </p:cTn>
                              </p:par>
                              <p:par>
                                <p:cTn id="116" presetID="23" presetClass="entr" presetSubtype="288" fill="hold" nodeType="withEffect">
                                  <p:stCondLst>
                                    <p:cond delay="0"/>
                                  </p:stCondLst>
                                  <p:childTnLst>
                                    <p:set>
                                      <p:cBhvr>
                                        <p:cTn id="117" dur="1" fill="hold">
                                          <p:stCondLst>
                                            <p:cond delay="0"/>
                                          </p:stCondLst>
                                        </p:cTn>
                                        <p:tgtEl>
                                          <p:spTgt spid="4"/>
                                        </p:tgtEl>
                                        <p:attrNameLst>
                                          <p:attrName>style.visibility</p:attrName>
                                        </p:attrNameLst>
                                      </p:cBhvr>
                                      <p:to>
                                        <p:strVal val="visible"/>
                                      </p:to>
                                    </p:set>
                                    <p:anim calcmode="lin" valueType="num">
                                      <p:cBhvr>
                                        <p:cTn id="118" dur="2000" fill="hold"/>
                                        <p:tgtEl>
                                          <p:spTgt spid="4"/>
                                        </p:tgtEl>
                                        <p:attrNameLst>
                                          <p:attrName>ppt_w</p:attrName>
                                        </p:attrNameLst>
                                      </p:cBhvr>
                                      <p:tavLst>
                                        <p:tav tm="0">
                                          <p:val>
                                            <p:strVal val="4/3*#ppt_w"/>
                                          </p:val>
                                        </p:tav>
                                        <p:tav tm="100000">
                                          <p:val>
                                            <p:strVal val="#ppt_w"/>
                                          </p:val>
                                        </p:tav>
                                      </p:tavLst>
                                    </p:anim>
                                    <p:anim calcmode="lin" valueType="num">
                                      <p:cBhvr>
                                        <p:cTn id="119"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9E0000">
                  <a:tint val="45000"/>
                  <a:satMod val="400000"/>
                </a:srgbClr>
              </a:duotone>
              <a:lum contrast="40000"/>
            </a:blip>
            <a:stretch>
              <a:fillRect/>
            </a:stretch>
          </a:blipFill>
          <a:scene3d>
            <a:camera prst="orthographicFront"/>
            <a:lightRig rig="threePt" dir="t"/>
          </a:scene3d>
          <a:sp3d>
            <a:bevelT prst="angle"/>
          </a:sp3d>
        </p:spPr>
        <p:txBody>
          <a:bodyPr/>
          <a:lstStyle/>
          <a:p>
            <a:endParaRPr lang="es-ES" dirty="0"/>
          </a:p>
        </p:txBody>
      </p:sp>
      <p:pic>
        <p:nvPicPr>
          <p:cNvPr id="4" name="3 Imagen" descr="flores (22).jpg"/>
          <p:cNvPicPr>
            <a:picLocks noChangeAspect="1"/>
          </p:cNvPicPr>
          <p:nvPr/>
        </p:nvPicPr>
        <p:blipFill>
          <a:blip r:embed="rId3"/>
          <a:stretch>
            <a:fillRect/>
          </a:stretch>
        </p:blipFill>
        <p:spPr>
          <a:xfrm>
            <a:off x="1714480" y="0"/>
            <a:ext cx="5786478"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531860" y="6076560"/>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531860" y="5540315"/>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531860" y="5040249"/>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531860" y="4540183"/>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531860" y="4004859"/>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531860" y="3468614"/>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531860" y="2968548"/>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531860" y="2468482"/>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531859" y="1933156"/>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531859" y="1396911"/>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531859" y="896845"/>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531859" y="396779"/>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531859" y="-31824"/>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889973" y="6076560"/>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889973" y="5540315"/>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889973" y="5040249"/>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889973" y="4540183"/>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889973" y="4004859"/>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889973" y="3468614"/>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889973" y="2968548"/>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889973" y="2468482"/>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889972" y="1933156"/>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889972" y="1396911"/>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889972" y="896845"/>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889972" y="396779"/>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889972" y="-31824"/>
            <a:ext cx="749615" cy="813264"/>
          </a:xfrm>
          <a:prstGeom prst="chevron">
            <a:avLst>
              <a:gd name="adj" fmla="val 51548"/>
            </a:avLst>
          </a:prstGeom>
          <a:blipFill>
            <a:blip r:embed="rId2">
              <a:duotone>
                <a:prstClr val="black"/>
                <a:schemeClr val="accent2">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2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2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2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2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2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2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2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2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2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2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2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2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2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ppt_x"/>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ppt_x"/>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ppt_x"/>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ppt_x"/>
                                          </p:val>
                                        </p:tav>
                                        <p:tav tm="100000">
                                          <p:val>
                                            <p:strVal val="#ppt_x"/>
                                          </p:val>
                                        </p:tav>
                                      </p:tavLst>
                                    </p:anim>
                                    <p:anim calcmode="lin" valueType="num">
                                      <p:cBhvr additive="base">
                                        <p:cTn id="78" dur="2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ppt_x"/>
                                          </p:val>
                                        </p:tav>
                                        <p:tav tm="100000">
                                          <p:val>
                                            <p:strVal val="#ppt_x"/>
                                          </p:val>
                                        </p:tav>
                                      </p:tavLst>
                                    </p:anim>
                                    <p:anim calcmode="lin" valueType="num">
                                      <p:cBhvr additive="base">
                                        <p:cTn id="82" dur="2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ppt_x"/>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ppt_x"/>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2000"/>
                                        <p:tgtEl>
                                          <p:spTgt spid="5"/>
                                        </p:tgtEl>
                                      </p:cBhvr>
                                    </p:animEffect>
                                    <p:anim calcmode="lin" valueType="num">
                                      <p:cBhvr>
                                        <p:cTn id="102" dur="2000" fill="hold"/>
                                        <p:tgtEl>
                                          <p:spTgt spid="5"/>
                                        </p:tgtEl>
                                        <p:attrNameLst>
                                          <p:attrName>style.rotation</p:attrName>
                                        </p:attrNameLst>
                                      </p:cBhvr>
                                      <p:tavLst>
                                        <p:tav tm="0">
                                          <p:val>
                                            <p:fltVal val="720"/>
                                          </p:val>
                                        </p:tav>
                                        <p:tav tm="100000">
                                          <p:val>
                                            <p:fltVal val="0"/>
                                          </p:val>
                                        </p:tav>
                                      </p:tavLst>
                                    </p:anim>
                                    <p:anim calcmode="lin" valueType="num">
                                      <p:cBhvr>
                                        <p:cTn id="103" dur="2000" fill="hold"/>
                                        <p:tgtEl>
                                          <p:spTgt spid="5"/>
                                        </p:tgtEl>
                                        <p:attrNameLst>
                                          <p:attrName>ppt_h</p:attrName>
                                        </p:attrNameLst>
                                      </p:cBhvr>
                                      <p:tavLst>
                                        <p:tav tm="0">
                                          <p:val>
                                            <p:fltVal val="0"/>
                                          </p:val>
                                        </p:tav>
                                        <p:tav tm="100000">
                                          <p:val>
                                            <p:strVal val="#ppt_h"/>
                                          </p:val>
                                        </p:tav>
                                      </p:tavLst>
                                    </p:anim>
                                    <p:anim calcmode="lin" valueType="num">
                                      <p:cBhvr>
                                        <p:cTn id="104" dur="2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2000"/>
                                        <p:tgtEl>
                                          <p:spTgt spid="6"/>
                                        </p:tgtEl>
                                      </p:cBhvr>
                                    </p:animEffect>
                                    <p:anim calcmode="lin" valueType="num">
                                      <p:cBhvr>
                                        <p:cTn id="108" dur="2000" fill="hold"/>
                                        <p:tgtEl>
                                          <p:spTgt spid="6"/>
                                        </p:tgtEl>
                                        <p:attrNameLst>
                                          <p:attrName>style.rotation</p:attrName>
                                        </p:attrNameLst>
                                      </p:cBhvr>
                                      <p:tavLst>
                                        <p:tav tm="0">
                                          <p:val>
                                            <p:fltVal val="720"/>
                                          </p:val>
                                        </p:tav>
                                        <p:tav tm="100000">
                                          <p:val>
                                            <p:fltVal val="0"/>
                                          </p:val>
                                        </p:tav>
                                      </p:tavLst>
                                    </p:anim>
                                    <p:anim calcmode="lin" valueType="num">
                                      <p:cBhvr>
                                        <p:cTn id="109" dur="2000" fill="hold"/>
                                        <p:tgtEl>
                                          <p:spTgt spid="6"/>
                                        </p:tgtEl>
                                        <p:attrNameLst>
                                          <p:attrName>ppt_h</p:attrName>
                                        </p:attrNameLst>
                                      </p:cBhvr>
                                      <p:tavLst>
                                        <p:tav tm="0">
                                          <p:val>
                                            <p:fltVal val="0"/>
                                          </p:val>
                                        </p:tav>
                                        <p:tav tm="100000">
                                          <p:val>
                                            <p:strVal val="#ppt_h"/>
                                          </p:val>
                                        </p:tav>
                                      </p:tavLst>
                                    </p:anim>
                                    <p:anim calcmode="lin" valueType="num">
                                      <p:cBhvr>
                                        <p:cTn id="110" dur="2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2000"/>
                                        <p:tgtEl>
                                          <p:spTgt spid="7"/>
                                        </p:tgtEl>
                                      </p:cBhvr>
                                    </p:animEffect>
                                    <p:anim calcmode="lin" valueType="num">
                                      <p:cBhvr>
                                        <p:cTn id="114" dur="2000" fill="hold"/>
                                        <p:tgtEl>
                                          <p:spTgt spid="7"/>
                                        </p:tgtEl>
                                        <p:attrNameLst>
                                          <p:attrName>style.rotation</p:attrName>
                                        </p:attrNameLst>
                                      </p:cBhvr>
                                      <p:tavLst>
                                        <p:tav tm="0">
                                          <p:val>
                                            <p:fltVal val="720"/>
                                          </p:val>
                                        </p:tav>
                                        <p:tav tm="100000">
                                          <p:val>
                                            <p:fltVal val="0"/>
                                          </p:val>
                                        </p:tav>
                                      </p:tavLst>
                                    </p:anim>
                                    <p:anim calcmode="lin" valueType="num">
                                      <p:cBhvr>
                                        <p:cTn id="115" dur="2000" fill="hold"/>
                                        <p:tgtEl>
                                          <p:spTgt spid="7"/>
                                        </p:tgtEl>
                                        <p:attrNameLst>
                                          <p:attrName>ppt_h</p:attrName>
                                        </p:attrNameLst>
                                      </p:cBhvr>
                                      <p:tavLst>
                                        <p:tav tm="0">
                                          <p:val>
                                            <p:fltVal val="0"/>
                                          </p:val>
                                        </p:tav>
                                        <p:tav tm="100000">
                                          <p:val>
                                            <p:strVal val="#ppt_h"/>
                                          </p:val>
                                        </p:tav>
                                      </p:tavLst>
                                    </p:anim>
                                    <p:anim calcmode="lin" valueType="num">
                                      <p:cBhvr>
                                        <p:cTn id="116" dur="2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2000"/>
                                        <p:tgtEl>
                                          <p:spTgt spid="8"/>
                                        </p:tgtEl>
                                      </p:cBhvr>
                                    </p:animEffect>
                                    <p:anim calcmode="lin" valueType="num">
                                      <p:cBhvr>
                                        <p:cTn id="120" dur="2000" fill="hold"/>
                                        <p:tgtEl>
                                          <p:spTgt spid="8"/>
                                        </p:tgtEl>
                                        <p:attrNameLst>
                                          <p:attrName>style.rotation</p:attrName>
                                        </p:attrNameLst>
                                      </p:cBhvr>
                                      <p:tavLst>
                                        <p:tav tm="0">
                                          <p:val>
                                            <p:fltVal val="720"/>
                                          </p:val>
                                        </p:tav>
                                        <p:tav tm="100000">
                                          <p:val>
                                            <p:fltVal val="0"/>
                                          </p:val>
                                        </p:tav>
                                      </p:tavLst>
                                    </p:anim>
                                    <p:anim calcmode="lin" valueType="num">
                                      <p:cBhvr>
                                        <p:cTn id="121" dur="2000" fill="hold"/>
                                        <p:tgtEl>
                                          <p:spTgt spid="8"/>
                                        </p:tgtEl>
                                        <p:attrNameLst>
                                          <p:attrName>ppt_h</p:attrName>
                                        </p:attrNameLst>
                                      </p:cBhvr>
                                      <p:tavLst>
                                        <p:tav tm="0">
                                          <p:val>
                                            <p:fltVal val="0"/>
                                          </p:val>
                                        </p:tav>
                                        <p:tav tm="100000">
                                          <p:val>
                                            <p:strVal val="#ppt_h"/>
                                          </p:val>
                                        </p:tav>
                                      </p:tavLst>
                                    </p:anim>
                                    <p:anim calcmode="lin" valueType="num">
                                      <p:cBhvr>
                                        <p:cTn id="122" dur="2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2000"/>
                                        <p:tgtEl>
                                          <p:spTgt spid="9"/>
                                        </p:tgtEl>
                                      </p:cBhvr>
                                    </p:animEffect>
                                    <p:anim calcmode="lin" valueType="num">
                                      <p:cBhvr>
                                        <p:cTn id="126" dur="2000" fill="hold"/>
                                        <p:tgtEl>
                                          <p:spTgt spid="9"/>
                                        </p:tgtEl>
                                        <p:attrNameLst>
                                          <p:attrName>style.rotation</p:attrName>
                                        </p:attrNameLst>
                                      </p:cBhvr>
                                      <p:tavLst>
                                        <p:tav tm="0">
                                          <p:val>
                                            <p:fltVal val="720"/>
                                          </p:val>
                                        </p:tav>
                                        <p:tav tm="100000">
                                          <p:val>
                                            <p:fltVal val="0"/>
                                          </p:val>
                                        </p:tav>
                                      </p:tavLst>
                                    </p:anim>
                                    <p:anim calcmode="lin" valueType="num">
                                      <p:cBhvr>
                                        <p:cTn id="127" dur="2000" fill="hold"/>
                                        <p:tgtEl>
                                          <p:spTgt spid="9"/>
                                        </p:tgtEl>
                                        <p:attrNameLst>
                                          <p:attrName>ppt_h</p:attrName>
                                        </p:attrNameLst>
                                      </p:cBhvr>
                                      <p:tavLst>
                                        <p:tav tm="0">
                                          <p:val>
                                            <p:fltVal val="0"/>
                                          </p:val>
                                        </p:tav>
                                        <p:tav tm="100000">
                                          <p:val>
                                            <p:strVal val="#ppt_h"/>
                                          </p:val>
                                        </p:tav>
                                      </p:tavLst>
                                    </p:anim>
                                    <p:anim calcmode="lin" valueType="num">
                                      <p:cBhvr>
                                        <p:cTn id="128" dur="2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2000"/>
                                        <p:tgtEl>
                                          <p:spTgt spid="10"/>
                                        </p:tgtEl>
                                      </p:cBhvr>
                                    </p:animEffect>
                                    <p:anim calcmode="lin" valueType="num">
                                      <p:cBhvr>
                                        <p:cTn id="132" dur="2000" fill="hold"/>
                                        <p:tgtEl>
                                          <p:spTgt spid="10"/>
                                        </p:tgtEl>
                                        <p:attrNameLst>
                                          <p:attrName>style.rotation</p:attrName>
                                        </p:attrNameLst>
                                      </p:cBhvr>
                                      <p:tavLst>
                                        <p:tav tm="0">
                                          <p:val>
                                            <p:fltVal val="720"/>
                                          </p:val>
                                        </p:tav>
                                        <p:tav tm="100000">
                                          <p:val>
                                            <p:fltVal val="0"/>
                                          </p:val>
                                        </p:tav>
                                      </p:tavLst>
                                    </p:anim>
                                    <p:anim calcmode="lin" valueType="num">
                                      <p:cBhvr>
                                        <p:cTn id="133" dur="2000" fill="hold"/>
                                        <p:tgtEl>
                                          <p:spTgt spid="10"/>
                                        </p:tgtEl>
                                        <p:attrNameLst>
                                          <p:attrName>ppt_h</p:attrName>
                                        </p:attrNameLst>
                                      </p:cBhvr>
                                      <p:tavLst>
                                        <p:tav tm="0">
                                          <p:val>
                                            <p:fltVal val="0"/>
                                          </p:val>
                                        </p:tav>
                                        <p:tav tm="100000">
                                          <p:val>
                                            <p:strVal val="#ppt_h"/>
                                          </p:val>
                                        </p:tav>
                                      </p:tavLst>
                                    </p:anim>
                                    <p:anim calcmode="lin" valueType="num">
                                      <p:cBhvr>
                                        <p:cTn id="134" dur="2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2000"/>
                                        <p:tgtEl>
                                          <p:spTgt spid="11"/>
                                        </p:tgtEl>
                                      </p:cBhvr>
                                    </p:animEffect>
                                    <p:anim calcmode="lin" valueType="num">
                                      <p:cBhvr>
                                        <p:cTn id="138" dur="2000" fill="hold"/>
                                        <p:tgtEl>
                                          <p:spTgt spid="11"/>
                                        </p:tgtEl>
                                        <p:attrNameLst>
                                          <p:attrName>style.rotation</p:attrName>
                                        </p:attrNameLst>
                                      </p:cBhvr>
                                      <p:tavLst>
                                        <p:tav tm="0">
                                          <p:val>
                                            <p:fltVal val="720"/>
                                          </p:val>
                                        </p:tav>
                                        <p:tav tm="100000">
                                          <p:val>
                                            <p:fltVal val="0"/>
                                          </p:val>
                                        </p:tav>
                                      </p:tavLst>
                                    </p:anim>
                                    <p:anim calcmode="lin" valueType="num">
                                      <p:cBhvr>
                                        <p:cTn id="139" dur="2000" fill="hold"/>
                                        <p:tgtEl>
                                          <p:spTgt spid="11"/>
                                        </p:tgtEl>
                                        <p:attrNameLst>
                                          <p:attrName>ppt_h</p:attrName>
                                        </p:attrNameLst>
                                      </p:cBhvr>
                                      <p:tavLst>
                                        <p:tav tm="0">
                                          <p:val>
                                            <p:fltVal val="0"/>
                                          </p:val>
                                        </p:tav>
                                        <p:tav tm="100000">
                                          <p:val>
                                            <p:strVal val="#ppt_h"/>
                                          </p:val>
                                        </p:tav>
                                      </p:tavLst>
                                    </p:anim>
                                    <p:anim calcmode="lin" valueType="num">
                                      <p:cBhvr>
                                        <p:cTn id="140" dur="2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2000"/>
                                        <p:tgtEl>
                                          <p:spTgt spid="12"/>
                                        </p:tgtEl>
                                      </p:cBhvr>
                                    </p:animEffect>
                                    <p:anim calcmode="lin" valueType="num">
                                      <p:cBhvr>
                                        <p:cTn id="144" dur="2000" fill="hold"/>
                                        <p:tgtEl>
                                          <p:spTgt spid="12"/>
                                        </p:tgtEl>
                                        <p:attrNameLst>
                                          <p:attrName>style.rotation</p:attrName>
                                        </p:attrNameLst>
                                      </p:cBhvr>
                                      <p:tavLst>
                                        <p:tav tm="0">
                                          <p:val>
                                            <p:fltVal val="720"/>
                                          </p:val>
                                        </p:tav>
                                        <p:tav tm="100000">
                                          <p:val>
                                            <p:fltVal val="0"/>
                                          </p:val>
                                        </p:tav>
                                      </p:tavLst>
                                    </p:anim>
                                    <p:anim calcmode="lin" valueType="num">
                                      <p:cBhvr>
                                        <p:cTn id="145" dur="2000" fill="hold"/>
                                        <p:tgtEl>
                                          <p:spTgt spid="12"/>
                                        </p:tgtEl>
                                        <p:attrNameLst>
                                          <p:attrName>ppt_h</p:attrName>
                                        </p:attrNameLst>
                                      </p:cBhvr>
                                      <p:tavLst>
                                        <p:tav tm="0">
                                          <p:val>
                                            <p:fltVal val="0"/>
                                          </p:val>
                                        </p:tav>
                                        <p:tav tm="100000">
                                          <p:val>
                                            <p:strVal val="#ppt_h"/>
                                          </p:val>
                                        </p:tav>
                                      </p:tavLst>
                                    </p:anim>
                                    <p:anim calcmode="lin" valueType="num">
                                      <p:cBhvr>
                                        <p:cTn id="146" dur="2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2000"/>
                                        <p:tgtEl>
                                          <p:spTgt spid="13"/>
                                        </p:tgtEl>
                                      </p:cBhvr>
                                    </p:animEffect>
                                    <p:anim calcmode="lin" valueType="num">
                                      <p:cBhvr>
                                        <p:cTn id="150" dur="2000" fill="hold"/>
                                        <p:tgtEl>
                                          <p:spTgt spid="13"/>
                                        </p:tgtEl>
                                        <p:attrNameLst>
                                          <p:attrName>style.rotation</p:attrName>
                                        </p:attrNameLst>
                                      </p:cBhvr>
                                      <p:tavLst>
                                        <p:tav tm="0">
                                          <p:val>
                                            <p:fltVal val="720"/>
                                          </p:val>
                                        </p:tav>
                                        <p:tav tm="100000">
                                          <p:val>
                                            <p:fltVal val="0"/>
                                          </p:val>
                                        </p:tav>
                                      </p:tavLst>
                                    </p:anim>
                                    <p:anim calcmode="lin" valueType="num">
                                      <p:cBhvr>
                                        <p:cTn id="151" dur="2000" fill="hold"/>
                                        <p:tgtEl>
                                          <p:spTgt spid="13"/>
                                        </p:tgtEl>
                                        <p:attrNameLst>
                                          <p:attrName>ppt_h</p:attrName>
                                        </p:attrNameLst>
                                      </p:cBhvr>
                                      <p:tavLst>
                                        <p:tav tm="0">
                                          <p:val>
                                            <p:fltVal val="0"/>
                                          </p:val>
                                        </p:tav>
                                        <p:tav tm="100000">
                                          <p:val>
                                            <p:strVal val="#ppt_h"/>
                                          </p:val>
                                        </p:tav>
                                      </p:tavLst>
                                    </p:anim>
                                    <p:anim calcmode="lin" valueType="num">
                                      <p:cBhvr>
                                        <p:cTn id="152" dur="2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2000"/>
                                        <p:tgtEl>
                                          <p:spTgt spid="14"/>
                                        </p:tgtEl>
                                      </p:cBhvr>
                                    </p:animEffect>
                                    <p:anim calcmode="lin" valueType="num">
                                      <p:cBhvr>
                                        <p:cTn id="156" dur="2000" fill="hold"/>
                                        <p:tgtEl>
                                          <p:spTgt spid="14"/>
                                        </p:tgtEl>
                                        <p:attrNameLst>
                                          <p:attrName>style.rotation</p:attrName>
                                        </p:attrNameLst>
                                      </p:cBhvr>
                                      <p:tavLst>
                                        <p:tav tm="0">
                                          <p:val>
                                            <p:fltVal val="720"/>
                                          </p:val>
                                        </p:tav>
                                        <p:tav tm="100000">
                                          <p:val>
                                            <p:fltVal val="0"/>
                                          </p:val>
                                        </p:tav>
                                      </p:tavLst>
                                    </p:anim>
                                    <p:anim calcmode="lin" valueType="num">
                                      <p:cBhvr>
                                        <p:cTn id="157" dur="2000" fill="hold"/>
                                        <p:tgtEl>
                                          <p:spTgt spid="14"/>
                                        </p:tgtEl>
                                        <p:attrNameLst>
                                          <p:attrName>ppt_h</p:attrName>
                                        </p:attrNameLst>
                                      </p:cBhvr>
                                      <p:tavLst>
                                        <p:tav tm="0">
                                          <p:val>
                                            <p:fltVal val="0"/>
                                          </p:val>
                                        </p:tav>
                                        <p:tav tm="100000">
                                          <p:val>
                                            <p:strVal val="#ppt_h"/>
                                          </p:val>
                                        </p:tav>
                                      </p:tavLst>
                                    </p:anim>
                                    <p:anim calcmode="lin" valueType="num">
                                      <p:cBhvr>
                                        <p:cTn id="158" dur="2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2000"/>
                                        <p:tgtEl>
                                          <p:spTgt spid="15"/>
                                        </p:tgtEl>
                                      </p:cBhvr>
                                    </p:animEffect>
                                    <p:anim calcmode="lin" valueType="num">
                                      <p:cBhvr>
                                        <p:cTn id="162" dur="2000" fill="hold"/>
                                        <p:tgtEl>
                                          <p:spTgt spid="15"/>
                                        </p:tgtEl>
                                        <p:attrNameLst>
                                          <p:attrName>style.rotation</p:attrName>
                                        </p:attrNameLst>
                                      </p:cBhvr>
                                      <p:tavLst>
                                        <p:tav tm="0">
                                          <p:val>
                                            <p:fltVal val="720"/>
                                          </p:val>
                                        </p:tav>
                                        <p:tav tm="100000">
                                          <p:val>
                                            <p:fltVal val="0"/>
                                          </p:val>
                                        </p:tav>
                                      </p:tavLst>
                                    </p:anim>
                                    <p:anim calcmode="lin" valueType="num">
                                      <p:cBhvr>
                                        <p:cTn id="163" dur="2000" fill="hold"/>
                                        <p:tgtEl>
                                          <p:spTgt spid="15"/>
                                        </p:tgtEl>
                                        <p:attrNameLst>
                                          <p:attrName>ppt_h</p:attrName>
                                        </p:attrNameLst>
                                      </p:cBhvr>
                                      <p:tavLst>
                                        <p:tav tm="0">
                                          <p:val>
                                            <p:fltVal val="0"/>
                                          </p:val>
                                        </p:tav>
                                        <p:tav tm="100000">
                                          <p:val>
                                            <p:strVal val="#ppt_h"/>
                                          </p:val>
                                        </p:tav>
                                      </p:tavLst>
                                    </p:anim>
                                    <p:anim calcmode="lin" valueType="num">
                                      <p:cBhvr>
                                        <p:cTn id="164" dur="2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2000"/>
                                        <p:tgtEl>
                                          <p:spTgt spid="16"/>
                                        </p:tgtEl>
                                      </p:cBhvr>
                                    </p:animEffect>
                                    <p:anim calcmode="lin" valueType="num">
                                      <p:cBhvr>
                                        <p:cTn id="168" dur="2000" fill="hold"/>
                                        <p:tgtEl>
                                          <p:spTgt spid="16"/>
                                        </p:tgtEl>
                                        <p:attrNameLst>
                                          <p:attrName>style.rotation</p:attrName>
                                        </p:attrNameLst>
                                      </p:cBhvr>
                                      <p:tavLst>
                                        <p:tav tm="0">
                                          <p:val>
                                            <p:fltVal val="720"/>
                                          </p:val>
                                        </p:tav>
                                        <p:tav tm="100000">
                                          <p:val>
                                            <p:fltVal val="0"/>
                                          </p:val>
                                        </p:tav>
                                      </p:tavLst>
                                    </p:anim>
                                    <p:anim calcmode="lin" valueType="num">
                                      <p:cBhvr>
                                        <p:cTn id="169" dur="2000" fill="hold"/>
                                        <p:tgtEl>
                                          <p:spTgt spid="16"/>
                                        </p:tgtEl>
                                        <p:attrNameLst>
                                          <p:attrName>ppt_h</p:attrName>
                                        </p:attrNameLst>
                                      </p:cBhvr>
                                      <p:tavLst>
                                        <p:tav tm="0">
                                          <p:val>
                                            <p:fltVal val="0"/>
                                          </p:val>
                                        </p:tav>
                                        <p:tav tm="100000">
                                          <p:val>
                                            <p:strVal val="#ppt_h"/>
                                          </p:val>
                                        </p:tav>
                                      </p:tavLst>
                                    </p:anim>
                                    <p:anim calcmode="lin" valueType="num">
                                      <p:cBhvr>
                                        <p:cTn id="170" dur="2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2000"/>
                                        <p:tgtEl>
                                          <p:spTgt spid="17"/>
                                        </p:tgtEl>
                                      </p:cBhvr>
                                    </p:animEffect>
                                    <p:anim calcmode="lin" valueType="num">
                                      <p:cBhvr>
                                        <p:cTn id="174" dur="2000" fill="hold"/>
                                        <p:tgtEl>
                                          <p:spTgt spid="17"/>
                                        </p:tgtEl>
                                        <p:attrNameLst>
                                          <p:attrName>style.rotation</p:attrName>
                                        </p:attrNameLst>
                                      </p:cBhvr>
                                      <p:tavLst>
                                        <p:tav tm="0">
                                          <p:val>
                                            <p:fltVal val="720"/>
                                          </p:val>
                                        </p:tav>
                                        <p:tav tm="100000">
                                          <p:val>
                                            <p:fltVal val="0"/>
                                          </p:val>
                                        </p:tav>
                                      </p:tavLst>
                                    </p:anim>
                                    <p:anim calcmode="lin" valueType="num">
                                      <p:cBhvr>
                                        <p:cTn id="175" dur="2000" fill="hold"/>
                                        <p:tgtEl>
                                          <p:spTgt spid="17"/>
                                        </p:tgtEl>
                                        <p:attrNameLst>
                                          <p:attrName>ppt_h</p:attrName>
                                        </p:attrNameLst>
                                      </p:cBhvr>
                                      <p:tavLst>
                                        <p:tav tm="0">
                                          <p:val>
                                            <p:fltVal val="0"/>
                                          </p:val>
                                        </p:tav>
                                        <p:tav tm="100000">
                                          <p:val>
                                            <p:strVal val="#ppt_h"/>
                                          </p:val>
                                        </p:tav>
                                      </p:tavLst>
                                    </p:anim>
                                    <p:anim calcmode="lin" valueType="num">
                                      <p:cBhvr>
                                        <p:cTn id="176" dur="2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2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2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2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2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2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2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2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2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2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2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2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2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2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2000" fill="hold"/>
                                        <p:tgtEl>
                                          <p:spTgt spid="18"/>
                                        </p:tgtEl>
                                        <p:attrNameLst>
                                          <p:attrName>ppt_x</p:attrName>
                                        </p:attrNameLst>
                                      </p:cBhvr>
                                      <p:tavLst>
                                        <p:tav tm="0">
                                          <p:val>
                                            <p:strVal val="#ppt_x"/>
                                          </p:val>
                                        </p:tav>
                                        <p:tav tm="100000">
                                          <p:val>
                                            <p:strVal val="#ppt_x"/>
                                          </p:val>
                                        </p:tav>
                                      </p:tavLst>
                                    </p:anim>
                                    <p:anim calcmode="lin" valueType="num">
                                      <p:cBhvr additive="base">
                                        <p:cTn id="219" dur="2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2000" fill="hold"/>
                                        <p:tgtEl>
                                          <p:spTgt spid="19"/>
                                        </p:tgtEl>
                                        <p:attrNameLst>
                                          <p:attrName>ppt_x</p:attrName>
                                        </p:attrNameLst>
                                      </p:cBhvr>
                                      <p:tavLst>
                                        <p:tav tm="0">
                                          <p:val>
                                            <p:strVal val="#ppt_x"/>
                                          </p:val>
                                        </p:tav>
                                        <p:tav tm="100000">
                                          <p:val>
                                            <p:strVal val="#ppt_x"/>
                                          </p:val>
                                        </p:tav>
                                      </p:tavLst>
                                    </p:anim>
                                    <p:anim calcmode="lin" valueType="num">
                                      <p:cBhvr additive="base">
                                        <p:cTn id="223" dur="2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2000" fill="hold"/>
                                        <p:tgtEl>
                                          <p:spTgt spid="20"/>
                                        </p:tgtEl>
                                        <p:attrNameLst>
                                          <p:attrName>ppt_x</p:attrName>
                                        </p:attrNameLst>
                                      </p:cBhvr>
                                      <p:tavLst>
                                        <p:tav tm="0">
                                          <p:val>
                                            <p:strVal val="#ppt_x"/>
                                          </p:val>
                                        </p:tav>
                                        <p:tav tm="100000">
                                          <p:val>
                                            <p:strVal val="#ppt_x"/>
                                          </p:val>
                                        </p:tav>
                                      </p:tavLst>
                                    </p:anim>
                                    <p:anim calcmode="lin" valueType="num">
                                      <p:cBhvr additive="base">
                                        <p:cTn id="227" dur="2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2000" fill="hold"/>
                                        <p:tgtEl>
                                          <p:spTgt spid="21"/>
                                        </p:tgtEl>
                                        <p:attrNameLst>
                                          <p:attrName>ppt_x</p:attrName>
                                        </p:attrNameLst>
                                      </p:cBhvr>
                                      <p:tavLst>
                                        <p:tav tm="0">
                                          <p:val>
                                            <p:strVal val="#ppt_x"/>
                                          </p:val>
                                        </p:tav>
                                        <p:tav tm="100000">
                                          <p:val>
                                            <p:strVal val="#ppt_x"/>
                                          </p:val>
                                        </p:tav>
                                      </p:tavLst>
                                    </p:anim>
                                    <p:anim calcmode="lin" valueType="num">
                                      <p:cBhvr additive="base">
                                        <p:cTn id="231" dur="2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2000" fill="hold"/>
                                        <p:tgtEl>
                                          <p:spTgt spid="22"/>
                                        </p:tgtEl>
                                        <p:attrNameLst>
                                          <p:attrName>ppt_x</p:attrName>
                                        </p:attrNameLst>
                                      </p:cBhvr>
                                      <p:tavLst>
                                        <p:tav tm="0">
                                          <p:val>
                                            <p:strVal val="#ppt_x"/>
                                          </p:val>
                                        </p:tav>
                                        <p:tav tm="100000">
                                          <p:val>
                                            <p:strVal val="#ppt_x"/>
                                          </p:val>
                                        </p:tav>
                                      </p:tavLst>
                                    </p:anim>
                                    <p:anim calcmode="lin" valueType="num">
                                      <p:cBhvr additive="base">
                                        <p:cTn id="235" dur="2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2000" fill="hold"/>
                                        <p:tgtEl>
                                          <p:spTgt spid="23"/>
                                        </p:tgtEl>
                                        <p:attrNameLst>
                                          <p:attrName>ppt_x</p:attrName>
                                        </p:attrNameLst>
                                      </p:cBhvr>
                                      <p:tavLst>
                                        <p:tav tm="0">
                                          <p:val>
                                            <p:strVal val="#ppt_x"/>
                                          </p:val>
                                        </p:tav>
                                        <p:tav tm="100000">
                                          <p:val>
                                            <p:strVal val="#ppt_x"/>
                                          </p:val>
                                        </p:tav>
                                      </p:tavLst>
                                    </p:anim>
                                    <p:anim calcmode="lin" valueType="num">
                                      <p:cBhvr additive="base">
                                        <p:cTn id="239" dur="2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2000" fill="hold"/>
                                        <p:tgtEl>
                                          <p:spTgt spid="24"/>
                                        </p:tgtEl>
                                        <p:attrNameLst>
                                          <p:attrName>ppt_x</p:attrName>
                                        </p:attrNameLst>
                                      </p:cBhvr>
                                      <p:tavLst>
                                        <p:tav tm="0">
                                          <p:val>
                                            <p:strVal val="#ppt_x"/>
                                          </p:val>
                                        </p:tav>
                                        <p:tav tm="100000">
                                          <p:val>
                                            <p:strVal val="#ppt_x"/>
                                          </p:val>
                                        </p:tav>
                                      </p:tavLst>
                                    </p:anim>
                                    <p:anim calcmode="lin" valueType="num">
                                      <p:cBhvr additive="base">
                                        <p:cTn id="243" dur="2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2000" fill="hold"/>
                                        <p:tgtEl>
                                          <p:spTgt spid="25"/>
                                        </p:tgtEl>
                                        <p:attrNameLst>
                                          <p:attrName>ppt_x</p:attrName>
                                        </p:attrNameLst>
                                      </p:cBhvr>
                                      <p:tavLst>
                                        <p:tav tm="0">
                                          <p:val>
                                            <p:strVal val="#ppt_x"/>
                                          </p:val>
                                        </p:tav>
                                        <p:tav tm="100000">
                                          <p:val>
                                            <p:strVal val="#ppt_x"/>
                                          </p:val>
                                        </p:tav>
                                      </p:tavLst>
                                    </p:anim>
                                    <p:anim calcmode="lin" valueType="num">
                                      <p:cBhvr additive="base">
                                        <p:cTn id="247" dur="2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2000" fill="hold"/>
                                        <p:tgtEl>
                                          <p:spTgt spid="26"/>
                                        </p:tgtEl>
                                        <p:attrNameLst>
                                          <p:attrName>ppt_x</p:attrName>
                                        </p:attrNameLst>
                                      </p:cBhvr>
                                      <p:tavLst>
                                        <p:tav tm="0">
                                          <p:val>
                                            <p:strVal val="#ppt_x"/>
                                          </p:val>
                                        </p:tav>
                                        <p:tav tm="100000">
                                          <p:val>
                                            <p:strVal val="#ppt_x"/>
                                          </p:val>
                                        </p:tav>
                                      </p:tavLst>
                                    </p:anim>
                                    <p:anim calcmode="lin" valueType="num">
                                      <p:cBhvr additive="base">
                                        <p:cTn id="251" dur="2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2000" fill="hold"/>
                                        <p:tgtEl>
                                          <p:spTgt spid="27"/>
                                        </p:tgtEl>
                                        <p:attrNameLst>
                                          <p:attrName>ppt_x</p:attrName>
                                        </p:attrNameLst>
                                      </p:cBhvr>
                                      <p:tavLst>
                                        <p:tav tm="0">
                                          <p:val>
                                            <p:strVal val="#ppt_x"/>
                                          </p:val>
                                        </p:tav>
                                        <p:tav tm="100000">
                                          <p:val>
                                            <p:strVal val="#ppt_x"/>
                                          </p:val>
                                        </p:tav>
                                      </p:tavLst>
                                    </p:anim>
                                    <p:anim calcmode="lin" valueType="num">
                                      <p:cBhvr additive="base">
                                        <p:cTn id="255" dur="2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2000" fill="hold"/>
                                        <p:tgtEl>
                                          <p:spTgt spid="28"/>
                                        </p:tgtEl>
                                        <p:attrNameLst>
                                          <p:attrName>ppt_x</p:attrName>
                                        </p:attrNameLst>
                                      </p:cBhvr>
                                      <p:tavLst>
                                        <p:tav tm="0">
                                          <p:val>
                                            <p:strVal val="#ppt_x"/>
                                          </p:val>
                                        </p:tav>
                                        <p:tav tm="100000">
                                          <p:val>
                                            <p:strVal val="#ppt_x"/>
                                          </p:val>
                                        </p:tav>
                                      </p:tavLst>
                                    </p:anim>
                                    <p:anim calcmode="lin" valueType="num">
                                      <p:cBhvr additive="base">
                                        <p:cTn id="259" dur="2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2000" fill="hold"/>
                                        <p:tgtEl>
                                          <p:spTgt spid="29"/>
                                        </p:tgtEl>
                                        <p:attrNameLst>
                                          <p:attrName>ppt_x</p:attrName>
                                        </p:attrNameLst>
                                      </p:cBhvr>
                                      <p:tavLst>
                                        <p:tav tm="0">
                                          <p:val>
                                            <p:strVal val="#ppt_x"/>
                                          </p:val>
                                        </p:tav>
                                        <p:tav tm="100000">
                                          <p:val>
                                            <p:strVal val="#ppt_x"/>
                                          </p:val>
                                        </p:tav>
                                      </p:tavLst>
                                    </p:anim>
                                    <p:anim calcmode="lin" valueType="num">
                                      <p:cBhvr additive="base">
                                        <p:cTn id="263" dur="2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2000" fill="hold"/>
                                        <p:tgtEl>
                                          <p:spTgt spid="30"/>
                                        </p:tgtEl>
                                        <p:attrNameLst>
                                          <p:attrName>ppt_x</p:attrName>
                                        </p:attrNameLst>
                                      </p:cBhvr>
                                      <p:tavLst>
                                        <p:tav tm="0">
                                          <p:val>
                                            <p:strVal val="#ppt_x"/>
                                          </p:val>
                                        </p:tav>
                                        <p:tav tm="100000">
                                          <p:val>
                                            <p:strVal val="#ppt_x"/>
                                          </p:val>
                                        </p:tav>
                                      </p:tavLst>
                                    </p:anim>
                                    <p:anim calcmode="lin" valueType="num">
                                      <p:cBhvr additive="base">
                                        <p:cTn id="267" dur="2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2000"/>
                                        <p:tgtEl>
                                          <p:spTgt spid="18"/>
                                        </p:tgtEl>
                                      </p:cBhvr>
                                    </p:animEffect>
                                    <p:anim calcmode="lin" valueType="num">
                                      <p:cBhvr>
                                        <p:cTn id="271" dur="2000" fill="hold"/>
                                        <p:tgtEl>
                                          <p:spTgt spid="18"/>
                                        </p:tgtEl>
                                        <p:attrNameLst>
                                          <p:attrName>style.rotation</p:attrName>
                                        </p:attrNameLst>
                                      </p:cBhvr>
                                      <p:tavLst>
                                        <p:tav tm="0">
                                          <p:val>
                                            <p:fltVal val="720"/>
                                          </p:val>
                                        </p:tav>
                                        <p:tav tm="100000">
                                          <p:val>
                                            <p:fltVal val="0"/>
                                          </p:val>
                                        </p:tav>
                                      </p:tavLst>
                                    </p:anim>
                                    <p:anim calcmode="lin" valueType="num">
                                      <p:cBhvr>
                                        <p:cTn id="272" dur="2000" fill="hold"/>
                                        <p:tgtEl>
                                          <p:spTgt spid="18"/>
                                        </p:tgtEl>
                                        <p:attrNameLst>
                                          <p:attrName>ppt_h</p:attrName>
                                        </p:attrNameLst>
                                      </p:cBhvr>
                                      <p:tavLst>
                                        <p:tav tm="0">
                                          <p:val>
                                            <p:fltVal val="0"/>
                                          </p:val>
                                        </p:tav>
                                        <p:tav tm="100000">
                                          <p:val>
                                            <p:strVal val="#ppt_h"/>
                                          </p:val>
                                        </p:tav>
                                      </p:tavLst>
                                    </p:anim>
                                    <p:anim calcmode="lin" valueType="num">
                                      <p:cBhvr>
                                        <p:cTn id="273" dur="2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2000"/>
                                        <p:tgtEl>
                                          <p:spTgt spid="19"/>
                                        </p:tgtEl>
                                      </p:cBhvr>
                                    </p:animEffect>
                                    <p:anim calcmode="lin" valueType="num">
                                      <p:cBhvr>
                                        <p:cTn id="277" dur="2000" fill="hold"/>
                                        <p:tgtEl>
                                          <p:spTgt spid="19"/>
                                        </p:tgtEl>
                                        <p:attrNameLst>
                                          <p:attrName>style.rotation</p:attrName>
                                        </p:attrNameLst>
                                      </p:cBhvr>
                                      <p:tavLst>
                                        <p:tav tm="0">
                                          <p:val>
                                            <p:fltVal val="720"/>
                                          </p:val>
                                        </p:tav>
                                        <p:tav tm="100000">
                                          <p:val>
                                            <p:fltVal val="0"/>
                                          </p:val>
                                        </p:tav>
                                      </p:tavLst>
                                    </p:anim>
                                    <p:anim calcmode="lin" valueType="num">
                                      <p:cBhvr>
                                        <p:cTn id="278" dur="2000" fill="hold"/>
                                        <p:tgtEl>
                                          <p:spTgt spid="19"/>
                                        </p:tgtEl>
                                        <p:attrNameLst>
                                          <p:attrName>ppt_h</p:attrName>
                                        </p:attrNameLst>
                                      </p:cBhvr>
                                      <p:tavLst>
                                        <p:tav tm="0">
                                          <p:val>
                                            <p:fltVal val="0"/>
                                          </p:val>
                                        </p:tav>
                                        <p:tav tm="100000">
                                          <p:val>
                                            <p:strVal val="#ppt_h"/>
                                          </p:val>
                                        </p:tav>
                                      </p:tavLst>
                                    </p:anim>
                                    <p:anim calcmode="lin" valueType="num">
                                      <p:cBhvr>
                                        <p:cTn id="279" dur="2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2000"/>
                                        <p:tgtEl>
                                          <p:spTgt spid="20"/>
                                        </p:tgtEl>
                                      </p:cBhvr>
                                    </p:animEffect>
                                    <p:anim calcmode="lin" valueType="num">
                                      <p:cBhvr>
                                        <p:cTn id="283" dur="2000" fill="hold"/>
                                        <p:tgtEl>
                                          <p:spTgt spid="20"/>
                                        </p:tgtEl>
                                        <p:attrNameLst>
                                          <p:attrName>style.rotation</p:attrName>
                                        </p:attrNameLst>
                                      </p:cBhvr>
                                      <p:tavLst>
                                        <p:tav tm="0">
                                          <p:val>
                                            <p:fltVal val="720"/>
                                          </p:val>
                                        </p:tav>
                                        <p:tav tm="100000">
                                          <p:val>
                                            <p:fltVal val="0"/>
                                          </p:val>
                                        </p:tav>
                                      </p:tavLst>
                                    </p:anim>
                                    <p:anim calcmode="lin" valueType="num">
                                      <p:cBhvr>
                                        <p:cTn id="284" dur="2000" fill="hold"/>
                                        <p:tgtEl>
                                          <p:spTgt spid="20"/>
                                        </p:tgtEl>
                                        <p:attrNameLst>
                                          <p:attrName>ppt_h</p:attrName>
                                        </p:attrNameLst>
                                      </p:cBhvr>
                                      <p:tavLst>
                                        <p:tav tm="0">
                                          <p:val>
                                            <p:fltVal val="0"/>
                                          </p:val>
                                        </p:tav>
                                        <p:tav tm="100000">
                                          <p:val>
                                            <p:strVal val="#ppt_h"/>
                                          </p:val>
                                        </p:tav>
                                      </p:tavLst>
                                    </p:anim>
                                    <p:anim calcmode="lin" valueType="num">
                                      <p:cBhvr>
                                        <p:cTn id="285" dur="2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2000"/>
                                        <p:tgtEl>
                                          <p:spTgt spid="21"/>
                                        </p:tgtEl>
                                      </p:cBhvr>
                                    </p:animEffect>
                                    <p:anim calcmode="lin" valueType="num">
                                      <p:cBhvr>
                                        <p:cTn id="289" dur="2000" fill="hold"/>
                                        <p:tgtEl>
                                          <p:spTgt spid="21"/>
                                        </p:tgtEl>
                                        <p:attrNameLst>
                                          <p:attrName>style.rotation</p:attrName>
                                        </p:attrNameLst>
                                      </p:cBhvr>
                                      <p:tavLst>
                                        <p:tav tm="0">
                                          <p:val>
                                            <p:fltVal val="720"/>
                                          </p:val>
                                        </p:tav>
                                        <p:tav tm="100000">
                                          <p:val>
                                            <p:fltVal val="0"/>
                                          </p:val>
                                        </p:tav>
                                      </p:tavLst>
                                    </p:anim>
                                    <p:anim calcmode="lin" valueType="num">
                                      <p:cBhvr>
                                        <p:cTn id="290" dur="2000" fill="hold"/>
                                        <p:tgtEl>
                                          <p:spTgt spid="21"/>
                                        </p:tgtEl>
                                        <p:attrNameLst>
                                          <p:attrName>ppt_h</p:attrName>
                                        </p:attrNameLst>
                                      </p:cBhvr>
                                      <p:tavLst>
                                        <p:tav tm="0">
                                          <p:val>
                                            <p:fltVal val="0"/>
                                          </p:val>
                                        </p:tav>
                                        <p:tav tm="100000">
                                          <p:val>
                                            <p:strVal val="#ppt_h"/>
                                          </p:val>
                                        </p:tav>
                                      </p:tavLst>
                                    </p:anim>
                                    <p:anim calcmode="lin" valueType="num">
                                      <p:cBhvr>
                                        <p:cTn id="291" dur="2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2000"/>
                                        <p:tgtEl>
                                          <p:spTgt spid="22"/>
                                        </p:tgtEl>
                                      </p:cBhvr>
                                    </p:animEffect>
                                    <p:anim calcmode="lin" valueType="num">
                                      <p:cBhvr>
                                        <p:cTn id="295" dur="2000" fill="hold"/>
                                        <p:tgtEl>
                                          <p:spTgt spid="22"/>
                                        </p:tgtEl>
                                        <p:attrNameLst>
                                          <p:attrName>style.rotation</p:attrName>
                                        </p:attrNameLst>
                                      </p:cBhvr>
                                      <p:tavLst>
                                        <p:tav tm="0">
                                          <p:val>
                                            <p:fltVal val="720"/>
                                          </p:val>
                                        </p:tav>
                                        <p:tav tm="100000">
                                          <p:val>
                                            <p:fltVal val="0"/>
                                          </p:val>
                                        </p:tav>
                                      </p:tavLst>
                                    </p:anim>
                                    <p:anim calcmode="lin" valueType="num">
                                      <p:cBhvr>
                                        <p:cTn id="296" dur="2000" fill="hold"/>
                                        <p:tgtEl>
                                          <p:spTgt spid="22"/>
                                        </p:tgtEl>
                                        <p:attrNameLst>
                                          <p:attrName>ppt_h</p:attrName>
                                        </p:attrNameLst>
                                      </p:cBhvr>
                                      <p:tavLst>
                                        <p:tav tm="0">
                                          <p:val>
                                            <p:fltVal val="0"/>
                                          </p:val>
                                        </p:tav>
                                        <p:tav tm="100000">
                                          <p:val>
                                            <p:strVal val="#ppt_h"/>
                                          </p:val>
                                        </p:tav>
                                      </p:tavLst>
                                    </p:anim>
                                    <p:anim calcmode="lin" valueType="num">
                                      <p:cBhvr>
                                        <p:cTn id="297" dur="2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2000"/>
                                        <p:tgtEl>
                                          <p:spTgt spid="23"/>
                                        </p:tgtEl>
                                      </p:cBhvr>
                                    </p:animEffect>
                                    <p:anim calcmode="lin" valueType="num">
                                      <p:cBhvr>
                                        <p:cTn id="301" dur="2000" fill="hold"/>
                                        <p:tgtEl>
                                          <p:spTgt spid="23"/>
                                        </p:tgtEl>
                                        <p:attrNameLst>
                                          <p:attrName>style.rotation</p:attrName>
                                        </p:attrNameLst>
                                      </p:cBhvr>
                                      <p:tavLst>
                                        <p:tav tm="0">
                                          <p:val>
                                            <p:fltVal val="720"/>
                                          </p:val>
                                        </p:tav>
                                        <p:tav tm="100000">
                                          <p:val>
                                            <p:fltVal val="0"/>
                                          </p:val>
                                        </p:tav>
                                      </p:tavLst>
                                    </p:anim>
                                    <p:anim calcmode="lin" valueType="num">
                                      <p:cBhvr>
                                        <p:cTn id="302" dur="2000" fill="hold"/>
                                        <p:tgtEl>
                                          <p:spTgt spid="23"/>
                                        </p:tgtEl>
                                        <p:attrNameLst>
                                          <p:attrName>ppt_h</p:attrName>
                                        </p:attrNameLst>
                                      </p:cBhvr>
                                      <p:tavLst>
                                        <p:tav tm="0">
                                          <p:val>
                                            <p:fltVal val="0"/>
                                          </p:val>
                                        </p:tav>
                                        <p:tav tm="100000">
                                          <p:val>
                                            <p:strVal val="#ppt_h"/>
                                          </p:val>
                                        </p:tav>
                                      </p:tavLst>
                                    </p:anim>
                                    <p:anim calcmode="lin" valueType="num">
                                      <p:cBhvr>
                                        <p:cTn id="303" dur="2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2000"/>
                                        <p:tgtEl>
                                          <p:spTgt spid="24"/>
                                        </p:tgtEl>
                                      </p:cBhvr>
                                    </p:animEffect>
                                    <p:anim calcmode="lin" valueType="num">
                                      <p:cBhvr>
                                        <p:cTn id="307" dur="2000" fill="hold"/>
                                        <p:tgtEl>
                                          <p:spTgt spid="24"/>
                                        </p:tgtEl>
                                        <p:attrNameLst>
                                          <p:attrName>style.rotation</p:attrName>
                                        </p:attrNameLst>
                                      </p:cBhvr>
                                      <p:tavLst>
                                        <p:tav tm="0">
                                          <p:val>
                                            <p:fltVal val="720"/>
                                          </p:val>
                                        </p:tav>
                                        <p:tav tm="100000">
                                          <p:val>
                                            <p:fltVal val="0"/>
                                          </p:val>
                                        </p:tav>
                                      </p:tavLst>
                                    </p:anim>
                                    <p:anim calcmode="lin" valueType="num">
                                      <p:cBhvr>
                                        <p:cTn id="308" dur="2000" fill="hold"/>
                                        <p:tgtEl>
                                          <p:spTgt spid="24"/>
                                        </p:tgtEl>
                                        <p:attrNameLst>
                                          <p:attrName>ppt_h</p:attrName>
                                        </p:attrNameLst>
                                      </p:cBhvr>
                                      <p:tavLst>
                                        <p:tav tm="0">
                                          <p:val>
                                            <p:fltVal val="0"/>
                                          </p:val>
                                        </p:tav>
                                        <p:tav tm="100000">
                                          <p:val>
                                            <p:strVal val="#ppt_h"/>
                                          </p:val>
                                        </p:tav>
                                      </p:tavLst>
                                    </p:anim>
                                    <p:anim calcmode="lin" valueType="num">
                                      <p:cBhvr>
                                        <p:cTn id="309" dur="2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2000"/>
                                        <p:tgtEl>
                                          <p:spTgt spid="25"/>
                                        </p:tgtEl>
                                      </p:cBhvr>
                                    </p:animEffect>
                                    <p:anim calcmode="lin" valueType="num">
                                      <p:cBhvr>
                                        <p:cTn id="313" dur="2000" fill="hold"/>
                                        <p:tgtEl>
                                          <p:spTgt spid="25"/>
                                        </p:tgtEl>
                                        <p:attrNameLst>
                                          <p:attrName>style.rotation</p:attrName>
                                        </p:attrNameLst>
                                      </p:cBhvr>
                                      <p:tavLst>
                                        <p:tav tm="0">
                                          <p:val>
                                            <p:fltVal val="720"/>
                                          </p:val>
                                        </p:tav>
                                        <p:tav tm="100000">
                                          <p:val>
                                            <p:fltVal val="0"/>
                                          </p:val>
                                        </p:tav>
                                      </p:tavLst>
                                    </p:anim>
                                    <p:anim calcmode="lin" valueType="num">
                                      <p:cBhvr>
                                        <p:cTn id="314" dur="2000" fill="hold"/>
                                        <p:tgtEl>
                                          <p:spTgt spid="25"/>
                                        </p:tgtEl>
                                        <p:attrNameLst>
                                          <p:attrName>ppt_h</p:attrName>
                                        </p:attrNameLst>
                                      </p:cBhvr>
                                      <p:tavLst>
                                        <p:tav tm="0">
                                          <p:val>
                                            <p:fltVal val="0"/>
                                          </p:val>
                                        </p:tav>
                                        <p:tav tm="100000">
                                          <p:val>
                                            <p:strVal val="#ppt_h"/>
                                          </p:val>
                                        </p:tav>
                                      </p:tavLst>
                                    </p:anim>
                                    <p:anim calcmode="lin" valueType="num">
                                      <p:cBhvr>
                                        <p:cTn id="315" dur="2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2000"/>
                                        <p:tgtEl>
                                          <p:spTgt spid="26"/>
                                        </p:tgtEl>
                                      </p:cBhvr>
                                    </p:animEffect>
                                    <p:anim calcmode="lin" valueType="num">
                                      <p:cBhvr>
                                        <p:cTn id="319" dur="2000" fill="hold"/>
                                        <p:tgtEl>
                                          <p:spTgt spid="26"/>
                                        </p:tgtEl>
                                        <p:attrNameLst>
                                          <p:attrName>style.rotation</p:attrName>
                                        </p:attrNameLst>
                                      </p:cBhvr>
                                      <p:tavLst>
                                        <p:tav tm="0">
                                          <p:val>
                                            <p:fltVal val="720"/>
                                          </p:val>
                                        </p:tav>
                                        <p:tav tm="100000">
                                          <p:val>
                                            <p:fltVal val="0"/>
                                          </p:val>
                                        </p:tav>
                                      </p:tavLst>
                                    </p:anim>
                                    <p:anim calcmode="lin" valueType="num">
                                      <p:cBhvr>
                                        <p:cTn id="320" dur="2000" fill="hold"/>
                                        <p:tgtEl>
                                          <p:spTgt spid="26"/>
                                        </p:tgtEl>
                                        <p:attrNameLst>
                                          <p:attrName>ppt_h</p:attrName>
                                        </p:attrNameLst>
                                      </p:cBhvr>
                                      <p:tavLst>
                                        <p:tav tm="0">
                                          <p:val>
                                            <p:fltVal val="0"/>
                                          </p:val>
                                        </p:tav>
                                        <p:tav tm="100000">
                                          <p:val>
                                            <p:strVal val="#ppt_h"/>
                                          </p:val>
                                        </p:tav>
                                      </p:tavLst>
                                    </p:anim>
                                    <p:anim calcmode="lin" valueType="num">
                                      <p:cBhvr>
                                        <p:cTn id="321" dur="2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2000"/>
                                        <p:tgtEl>
                                          <p:spTgt spid="27"/>
                                        </p:tgtEl>
                                      </p:cBhvr>
                                    </p:animEffect>
                                    <p:anim calcmode="lin" valueType="num">
                                      <p:cBhvr>
                                        <p:cTn id="325" dur="2000" fill="hold"/>
                                        <p:tgtEl>
                                          <p:spTgt spid="27"/>
                                        </p:tgtEl>
                                        <p:attrNameLst>
                                          <p:attrName>style.rotation</p:attrName>
                                        </p:attrNameLst>
                                      </p:cBhvr>
                                      <p:tavLst>
                                        <p:tav tm="0">
                                          <p:val>
                                            <p:fltVal val="720"/>
                                          </p:val>
                                        </p:tav>
                                        <p:tav tm="100000">
                                          <p:val>
                                            <p:fltVal val="0"/>
                                          </p:val>
                                        </p:tav>
                                      </p:tavLst>
                                    </p:anim>
                                    <p:anim calcmode="lin" valueType="num">
                                      <p:cBhvr>
                                        <p:cTn id="326" dur="2000" fill="hold"/>
                                        <p:tgtEl>
                                          <p:spTgt spid="27"/>
                                        </p:tgtEl>
                                        <p:attrNameLst>
                                          <p:attrName>ppt_h</p:attrName>
                                        </p:attrNameLst>
                                      </p:cBhvr>
                                      <p:tavLst>
                                        <p:tav tm="0">
                                          <p:val>
                                            <p:fltVal val="0"/>
                                          </p:val>
                                        </p:tav>
                                        <p:tav tm="100000">
                                          <p:val>
                                            <p:strVal val="#ppt_h"/>
                                          </p:val>
                                        </p:tav>
                                      </p:tavLst>
                                    </p:anim>
                                    <p:anim calcmode="lin" valueType="num">
                                      <p:cBhvr>
                                        <p:cTn id="327" dur="2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2000"/>
                                        <p:tgtEl>
                                          <p:spTgt spid="28"/>
                                        </p:tgtEl>
                                      </p:cBhvr>
                                    </p:animEffect>
                                    <p:anim calcmode="lin" valueType="num">
                                      <p:cBhvr>
                                        <p:cTn id="331" dur="2000" fill="hold"/>
                                        <p:tgtEl>
                                          <p:spTgt spid="28"/>
                                        </p:tgtEl>
                                        <p:attrNameLst>
                                          <p:attrName>style.rotation</p:attrName>
                                        </p:attrNameLst>
                                      </p:cBhvr>
                                      <p:tavLst>
                                        <p:tav tm="0">
                                          <p:val>
                                            <p:fltVal val="720"/>
                                          </p:val>
                                        </p:tav>
                                        <p:tav tm="100000">
                                          <p:val>
                                            <p:fltVal val="0"/>
                                          </p:val>
                                        </p:tav>
                                      </p:tavLst>
                                    </p:anim>
                                    <p:anim calcmode="lin" valueType="num">
                                      <p:cBhvr>
                                        <p:cTn id="332" dur="2000" fill="hold"/>
                                        <p:tgtEl>
                                          <p:spTgt spid="28"/>
                                        </p:tgtEl>
                                        <p:attrNameLst>
                                          <p:attrName>ppt_h</p:attrName>
                                        </p:attrNameLst>
                                      </p:cBhvr>
                                      <p:tavLst>
                                        <p:tav tm="0">
                                          <p:val>
                                            <p:fltVal val="0"/>
                                          </p:val>
                                        </p:tav>
                                        <p:tav tm="100000">
                                          <p:val>
                                            <p:strVal val="#ppt_h"/>
                                          </p:val>
                                        </p:tav>
                                      </p:tavLst>
                                    </p:anim>
                                    <p:anim calcmode="lin" valueType="num">
                                      <p:cBhvr>
                                        <p:cTn id="333" dur="2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2000"/>
                                        <p:tgtEl>
                                          <p:spTgt spid="29"/>
                                        </p:tgtEl>
                                      </p:cBhvr>
                                    </p:animEffect>
                                    <p:anim calcmode="lin" valueType="num">
                                      <p:cBhvr>
                                        <p:cTn id="337" dur="2000" fill="hold"/>
                                        <p:tgtEl>
                                          <p:spTgt spid="29"/>
                                        </p:tgtEl>
                                        <p:attrNameLst>
                                          <p:attrName>style.rotation</p:attrName>
                                        </p:attrNameLst>
                                      </p:cBhvr>
                                      <p:tavLst>
                                        <p:tav tm="0">
                                          <p:val>
                                            <p:fltVal val="720"/>
                                          </p:val>
                                        </p:tav>
                                        <p:tav tm="100000">
                                          <p:val>
                                            <p:fltVal val="0"/>
                                          </p:val>
                                        </p:tav>
                                      </p:tavLst>
                                    </p:anim>
                                    <p:anim calcmode="lin" valueType="num">
                                      <p:cBhvr>
                                        <p:cTn id="338" dur="2000" fill="hold"/>
                                        <p:tgtEl>
                                          <p:spTgt spid="29"/>
                                        </p:tgtEl>
                                        <p:attrNameLst>
                                          <p:attrName>ppt_h</p:attrName>
                                        </p:attrNameLst>
                                      </p:cBhvr>
                                      <p:tavLst>
                                        <p:tav tm="0">
                                          <p:val>
                                            <p:fltVal val="0"/>
                                          </p:val>
                                        </p:tav>
                                        <p:tav tm="100000">
                                          <p:val>
                                            <p:strVal val="#ppt_h"/>
                                          </p:val>
                                        </p:tav>
                                      </p:tavLst>
                                    </p:anim>
                                    <p:anim calcmode="lin" valueType="num">
                                      <p:cBhvr>
                                        <p:cTn id="339" dur="2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2000"/>
                                        <p:tgtEl>
                                          <p:spTgt spid="30"/>
                                        </p:tgtEl>
                                      </p:cBhvr>
                                    </p:animEffect>
                                    <p:anim calcmode="lin" valueType="num">
                                      <p:cBhvr>
                                        <p:cTn id="343" dur="2000" fill="hold"/>
                                        <p:tgtEl>
                                          <p:spTgt spid="30"/>
                                        </p:tgtEl>
                                        <p:attrNameLst>
                                          <p:attrName>style.rotation</p:attrName>
                                        </p:attrNameLst>
                                      </p:cBhvr>
                                      <p:tavLst>
                                        <p:tav tm="0">
                                          <p:val>
                                            <p:fltVal val="720"/>
                                          </p:val>
                                        </p:tav>
                                        <p:tav tm="100000">
                                          <p:val>
                                            <p:fltVal val="0"/>
                                          </p:val>
                                        </p:tav>
                                      </p:tavLst>
                                    </p:anim>
                                    <p:anim calcmode="lin" valueType="num">
                                      <p:cBhvr>
                                        <p:cTn id="344" dur="2000" fill="hold"/>
                                        <p:tgtEl>
                                          <p:spTgt spid="30"/>
                                        </p:tgtEl>
                                        <p:attrNameLst>
                                          <p:attrName>ppt_h</p:attrName>
                                        </p:attrNameLst>
                                      </p:cBhvr>
                                      <p:tavLst>
                                        <p:tav tm="0">
                                          <p:val>
                                            <p:fltVal val="0"/>
                                          </p:val>
                                        </p:tav>
                                        <p:tav tm="100000">
                                          <p:val>
                                            <p:strVal val="#ppt_h"/>
                                          </p:val>
                                        </p:tav>
                                      </p:tavLst>
                                    </p:anim>
                                    <p:anim calcmode="lin" valueType="num">
                                      <p:cBhvr>
                                        <p:cTn id="345" dur="2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stretch>
              <a:fillRect/>
            </a:stretch>
          </a:blipFill>
          <a:scene3d>
            <a:camera prst="orthographicFront"/>
            <a:lightRig rig="threePt" dir="t"/>
          </a:scene3d>
          <a:sp3d>
            <a:bevelT prst="angle"/>
          </a:sp3d>
        </p:spPr>
        <p:txBody>
          <a:bodyPr/>
          <a:lstStyle/>
          <a:p>
            <a:endParaRPr lang="es-ES" dirty="0"/>
          </a:p>
        </p:txBody>
      </p:sp>
      <p:pic>
        <p:nvPicPr>
          <p:cNvPr id="4" name="3 Imagen" descr="8079804565_55445606a9_b.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Luna"/>
          <p:cNvSpPr/>
          <p:nvPr/>
        </p:nvSpPr>
        <p:spPr>
          <a:xfrm>
            <a:off x="4572000" y="1214422"/>
            <a:ext cx="4643438" cy="4071966"/>
          </a:xfrm>
          <a:prstGeom prst="moon">
            <a:avLst>
              <a:gd name="adj" fmla="val 11454"/>
            </a:avLst>
          </a:prstGeom>
          <a:blipFill>
            <a:blip r:embed="rId4">
              <a:duotone>
                <a:schemeClr val="accent3">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214422"/>
            <a:ext cx="4643438" cy="4071966"/>
          </a:xfrm>
          <a:prstGeom prst="moon">
            <a:avLst>
              <a:gd name="adj" fmla="val 12091"/>
            </a:avLst>
          </a:prstGeom>
          <a:blipFill>
            <a:blip r:embed="rId4">
              <a:duotone>
                <a:schemeClr val="accent3">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0" y="1214422"/>
            <a:ext cx="3917896" cy="4143404"/>
          </a:xfrm>
          <a:prstGeom prst="moon">
            <a:avLst>
              <a:gd name="adj" fmla="val 10407"/>
            </a:avLst>
          </a:prstGeom>
          <a:blipFill>
            <a:blip r:embed="rId4">
              <a:duotone>
                <a:schemeClr val="accent3">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214942" y="1142984"/>
            <a:ext cx="3988218" cy="4143404"/>
          </a:xfrm>
          <a:prstGeom prst="moon">
            <a:avLst>
              <a:gd name="adj" fmla="val 11077"/>
            </a:avLst>
          </a:prstGeom>
          <a:blipFill>
            <a:blip r:embed="rId4">
              <a:duotone>
                <a:schemeClr val="accent3">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0" y="1214422"/>
            <a:ext cx="3337462" cy="4071966"/>
          </a:xfrm>
          <a:prstGeom prst="moon">
            <a:avLst>
              <a:gd name="adj" fmla="val 13630"/>
            </a:avLst>
          </a:prstGeom>
          <a:blipFill>
            <a:blip r:embed="rId4">
              <a:duotone>
                <a:schemeClr val="accent3">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857885" y="1142984"/>
            <a:ext cx="3335228" cy="4143404"/>
          </a:xfrm>
          <a:prstGeom prst="moon">
            <a:avLst>
              <a:gd name="adj" fmla="val 15090"/>
            </a:avLst>
          </a:prstGeom>
          <a:blipFill>
            <a:blip r:embed="rId4">
              <a:duotone>
                <a:schemeClr val="accent3">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572265" y="1203196"/>
            <a:ext cx="2609686" cy="4085046"/>
          </a:xfrm>
          <a:prstGeom prst="moon">
            <a:avLst>
              <a:gd name="adj" fmla="val 16699"/>
            </a:avLst>
          </a:prstGeom>
          <a:blipFill>
            <a:blip r:embed="rId4">
              <a:duotone>
                <a:schemeClr val="accent3">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0" y="1285860"/>
            <a:ext cx="2757028" cy="3929090"/>
          </a:xfrm>
          <a:prstGeom prst="moon">
            <a:avLst>
              <a:gd name="adj" fmla="val 14952"/>
            </a:avLst>
          </a:prstGeom>
          <a:blipFill>
            <a:blip r:embed="rId4">
              <a:duotone>
                <a:schemeClr val="accent3">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0" y="1285860"/>
            <a:ext cx="2176594" cy="4002382"/>
          </a:xfrm>
          <a:prstGeom prst="moon">
            <a:avLst>
              <a:gd name="adj" fmla="val 15686"/>
            </a:avLst>
          </a:prstGeom>
          <a:blipFill>
            <a:blip r:embed="rId4">
              <a:duotone>
                <a:schemeClr val="accent3">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7215207" y="1203196"/>
            <a:ext cx="1956698" cy="4085046"/>
          </a:xfrm>
          <a:prstGeom prst="moon">
            <a:avLst>
              <a:gd name="adj" fmla="val 20844"/>
            </a:avLst>
          </a:prstGeom>
          <a:blipFill>
            <a:blip r:embed="rId4">
              <a:duotone>
                <a:schemeClr val="accent3">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1+#ppt_w/2"/>
                                          </p:val>
                                        </p:tav>
                                        <p:tav tm="100000">
                                          <p:val>
                                            <p:strVal val="#ppt_x"/>
                                          </p:val>
                                        </p:tav>
                                      </p:tavLst>
                                    </p:anim>
                                    <p:anim calcmode="lin" valueType="num">
                                      <p:cBhvr additive="base">
                                        <p:cTn id="23" dur="2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2000" fill="hold"/>
                                        <p:tgtEl>
                                          <p:spTgt spid="5"/>
                                        </p:tgtEl>
                                        <p:attrNameLst>
                                          <p:attrName>ppt_x</p:attrName>
                                        </p:attrNameLst>
                                      </p:cBhvr>
                                      <p:tavLst>
                                        <p:tav tm="0">
                                          <p:val>
                                            <p:strVal val="0-#ppt_w/2"/>
                                          </p:val>
                                        </p:tav>
                                        <p:tav tm="100000">
                                          <p:val>
                                            <p:strVal val="#ppt_x"/>
                                          </p:val>
                                        </p:tav>
                                      </p:tavLst>
                                    </p:anim>
                                    <p:anim calcmode="lin" valueType="num">
                                      <p:cBhvr additive="base">
                                        <p:cTn id="31" dur="200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10800000">
                                      <p:cBhvr>
                                        <p:cTn id="49" dur="2000" fill="hold"/>
                                        <p:tgtEl>
                                          <p:spTgt spid="6"/>
                                        </p:tgtEl>
                                        <p:attrNameLst>
                                          <p:attrName>r</p:attrName>
                                        </p:attrNameLst>
                                      </p:cBhvr>
                                    </p:animRot>
                                  </p:childTnLst>
                                </p:cTn>
                              </p:par>
                              <p:par>
                                <p:cTn id="50" presetID="8" presetClass="emph" presetSubtype="0" fill="hold" grpId="1" nodeType="withEffect">
                                  <p:stCondLst>
                                    <p:cond delay="0"/>
                                  </p:stCondLst>
                                  <p:childTnLst>
                                    <p:animRot by="10800000">
                                      <p:cBhvr>
                                        <p:cTn id="51" dur="2000" fill="hold"/>
                                        <p:tgtEl>
                                          <p:spTgt spid="7"/>
                                        </p:tgtEl>
                                        <p:attrNameLst>
                                          <p:attrName>r</p:attrName>
                                        </p:attrNameLst>
                                      </p:cBhvr>
                                    </p:animRot>
                                  </p:childTnLst>
                                </p:cTn>
                              </p:par>
                              <p:par>
                                <p:cTn id="52" presetID="8" presetClass="emph" presetSubtype="0" fill="hold" grpId="1" nodeType="withEffect">
                                  <p:stCondLst>
                                    <p:cond delay="0"/>
                                  </p:stCondLst>
                                  <p:childTnLst>
                                    <p:animRot by="108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10800000">
                                      <p:cBhvr>
                                        <p:cTn id="55" dur="2000" fill="hold"/>
                                        <p:tgtEl>
                                          <p:spTgt spid="12"/>
                                        </p:tgtEl>
                                        <p:attrNameLst>
                                          <p:attrName>r</p:attrName>
                                        </p:attrNameLst>
                                      </p:cBhvr>
                                    </p:animRot>
                                  </p:childTnLst>
                                </p:cTn>
                              </p:par>
                              <p:par>
                                <p:cTn id="56" presetID="8" presetClass="emph" presetSubtype="0" fill="hold" grpId="1" nodeType="withEffect">
                                  <p:stCondLst>
                                    <p:cond delay="0"/>
                                  </p:stCondLst>
                                  <p:childTnLst>
                                    <p:animRot by="10800000">
                                      <p:cBhvr>
                                        <p:cTn id="57" dur="2000" fill="hold"/>
                                        <p:tgtEl>
                                          <p:spTgt spid="13"/>
                                        </p:tgtEl>
                                        <p:attrNameLst>
                                          <p:attrName>r</p:attrName>
                                        </p:attrNameLst>
                                      </p:cBhvr>
                                    </p:animRot>
                                  </p:childTnLst>
                                </p:cTn>
                              </p:par>
                              <p:par>
                                <p:cTn id="58" presetID="8" presetClass="emph" presetSubtype="0" fill="hold" grpId="1" nodeType="withEffect">
                                  <p:stCondLst>
                                    <p:cond delay="0"/>
                                  </p:stCondLst>
                                  <p:childTnLst>
                                    <p:animRot by="-108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10800000">
                                      <p:cBhvr>
                                        <p:cTn id="61" dur="2000" fill="hold"/>
                                        <p:tgtEl>
                                          <p:spTgt spid="8"/>
                                        </p:tgtEl>
                                        <p:attrNameLst>
                                          <p:attrName>r</p:attrName>
                                        </p:attrNameLst>
                                      </p:cBhvr>
                                    </p:animRot>
                                  </p:childTnLst>
                                </p:cTn>
                              </p:par>
                              <p:par>
                                <p:cTn id="62" presetID="8" presetClass="emph" presetSubtype="0" fill="hold" grpId="1" nodeType="withEffect">
                                  <p:stCondLst>
                                    <p:cond delay="0"/>
                                  </p:stCondLst>
                                  <p:childTnLst>
                                    <p:animRot by="-10800000">
                                      <p:cBhvr>
                                        <p:cTn id="63" dur="2000" fill="hold"/>
                                        <p:tgtEl>
                                          <p:spTgt spid="10"/>
                                        </p:tgtEl>
                                        <p:attrNameLst>
                                          <p:attrName>r</p:attrName>
                                        </p:attrNameLst>
                                      </p:cBhvr>
                                    </p:animRot>
                                  </p:childTnLst>
                                </p:cTn>
                              </p:par>
                              <p:par>
                                <p:cTn id="64" presetID="8" presetClass="emph" presetSubtype="0" fill="hold" grpId="1" nodeType="withEffect">
                                  <p:stCondLst>
                                    <p:cond delay="0"/>
                                  </p:stCondLst>
                                  <p:childTnLst>
                                    <p:animRot by="-10800000">
                                      <p:cBhvr>
                                        <p:cTn id="65" dur="2000" fill="hold"/>
                                        <p:tgtEl>
                                          <p:spTgt spid="11"/>
                                        </p:tgtEl>
                                        <p:attrNameLst>
                                          <p:attrName>r</p:attrName>
                                        </p:attrNameLst>
                                      </p:cBhvr>
                                    </p:animRot>
                                  </p:childTnLst>
                                </p:cTn>
                              </p:par>
                              <p:par>
                                <p:cTn id="66" presetID="8" presetClass="emph" presetSubtype="0" fill="hold" grpId="1" nodeType="withEffect">
                                  <p:stCondLst>
                                    <p:cond delay="0"/>
                                  </p:stCondLst>
                                  <p:childTnLst>
                                    <p:animRot by="-10800000">
                                      <p:cBhvr>
                                        <p:cTn id="67" dur="2000" fill="hold"/>
                                        <p:tgtEl>
                                          <p:spTgt spid="14"/>
                                        </p:tgtEl>
                                        <p:attrNameLst>
                                          <p:attrName>r</p:attrName>
                                        </p:attrNameLst>
                                      </p:cBhvr>
                                    </p:animRot>
                                  </p:childTnLst>
                                </p:cTn>
                              </p:par>
                              <p:par>
                                <p:cTn id="68" presetID="8" presetClass="emph" presetSubtype="0" fill="hold" grpId="2" nodeType="withEffect">
                                  <p:stCondLst>
                                    <p:cond delay="0"/>
                                  </p:stCondLst>
                                  <p:childTnLst>
                                    <p:animRot by="21600000">
                                      <p:cBhvr>
                                        <p:cTn id="69" dur="2000" fill="hold"/>
                                        <p:tgtEl>
                                          <p:spTgt spid="6"/>
                                        </p:tgtEl>
                                        <p:attrNameLst>
                                          <p:attrName>r</p:attrName>
                                        </p:attrNameLst>
                                      </p:cBhvr>
                                    </p:animRot>
                                  </p:childTnLst>
                                </p:cTn>
                              </p:par>
                              <p:par>
                                <p:cTn id="70" presetID="8" presetClass="emph" presetSubtype="0" fill="hold" grpId="2" nodeType="withEffect">
                                  <p:stCondLst>
                                    <p:cond delay="0"/>
                                  </p:stCondLst>
                                  <p:childTnLst>
                                    <p:animRot by="21600000">
                                      <p:cBhvr>
                                        <p:cTn id="71" dur="2000" fill="hold"/>
                                        <p:tgtEl>
                                          <p:spTgt spid="7"/>
                                        </p:tgtEl>
                                        <p:attrNameLst>
                                          <p:attrName>r</p:attrName>
                                        </p:attrNameLst>
                                      </p:cBhvr>
                                    </p:animRot>
                                  </p:childTnLst>
                                </p:cTn>
                              </p:par>
                              <p:par>
                                <p:cTn id="72" presetID="8" presetClass="emph" presetSubtype="0" fill="hold" grpId="2" nodeType="withEffect">
                                  <p:stCondLst>
                                    <p:cond delay="0"/>
                                  </p:stCondLst>
                                  <p:childTnLst>
                                    <p:animRot by="21600000">
                                      <p:cBhvr>
                                        <p:cTn id="73" dur="2000" fill="hold"/>
                                        <p:tgtEl>
                                          <p:spTgt spid="9"/>
                                        </p:tgtEl>
                                        <p:attrNameLst>
                                          <p:attrName>r</p:attrName>
                                        </p:attrNameLst>
                                      </p:cBhvr>
                                    </p:animRot>
                                  </p:childTnLst>
                                </p:cTn>
                              </p:par>
                              <p:par>
                                <p:cTn id="74" presetID="8" presetClass="emph" presetSubtype="0" fill="hold" grpId="2" nodeType="withEffect">
                                  <p:stCondLst>
                                    <p:cond delay="0"/>
                                  </p:stCondLst>
                                  <p:childTnLst>
                                    <p:animRot by="21600000">
                                      <p:cBhvr>
                                        <p:cTn id="75" dur="2000" fill="hold"/>
                                        <p:tgtEl>
                                          <p:spTgt spid="12"/>
                                        </p:tgtEl>
                                        <p:attrNameLst>
                                          <p:attrName>r</p:attrName>
                                        </p:attrNameLst>
                                      </p:cBhvr>
                                    </p:animRot>
                                  </p:childTnLst>
                                </p:cTn>
                              </p:par>
                              <p:par>
                                <p:cTn id="76" presetID="8" presetClass="emph" presetSubtype="0" fill="hold" grpId="2" nodeType="withEffect">
                                  <p:stCondLst>
                                    <p:cond delay="0"/>
                                  </p:stCondLst>
                                  <p:childTnLst>
                                    <p:animRot by="21600000">
                                      <p:cBhvr>
                                        <p:cTn id="77" dur="2000" fill="hold"/>
                                        <p:tgtEl>
                                          <p:spTgt spid="13"/>
                                        </p:tgtEl>
                                        <p:attrNameLst>
                                          <p:attrName>r</p:attrName>
                                        </p:attrNameLst>
                                      </p:cBhvr>
                                    </p:animRot>
                                  </p:childTnLst>
                                </p:cTn>
                              </p:par>
                              <p:par>
                                <p:cTn id="78" presetID="8" presetClass="emph" presetSubtype="0" fill="hold" grpId="2" nodeType="withEffect">
                                  <p:stCondLst>
                                    <p:cond delay="0"/>
                                  </p:stCondLst>
                                  <p:childTnLst>
                                    <p:animRot by="-21600000">
                                      <p:cBhvr>
                                        <p:cTn id="79" dur="2000" fill="hold"/>
                                        <p:tgtEl>
                                          <p:spTgt spid="5"/>
                                        </p:tgtEl>
                                        <p:attrNameLst>
                                          <p:attrName>r</p:attrName>
                                        </p:attrNameLst>
                                      </p:cBhvr>
                                    </p:animRot>
                                  </p:childTnLst>
                                </p:cTn>
                              </p:par>
                              <p:par>
                                <p:cTn id="80" presetID="8" presetClass="emph" presetSubtype="0" fill="hold" grpId="2" nodeType="withEffect">
                                  <p:stCondLst>
                                    <p:cond delay="0"/>
                                  </p:stCondLst>
                                  <p:childTnLst>
                                    <p:animRot by="-21600000">
                                      <p:cBhvr>
                                        <p:cTn id="81" dur="2000" fill="hold"/>
                                        <p:tgtEl>
                                          <p:spTgt spid="8"/>
                                        </p:tgtEl>
                                        <p:attrNameLst>
                                          <p:attrName>r</p:attrName>
                                        </p:attrNameLst>
                                      </p:cBhvr>
                                    </p:animRot>
                                  </p:childTnLst>
                                </p:cTn>
                              </p:par>
                              <p:par>
                                <p:cTn id="82" presetID="8" presetClass="emph" presetSubtype="0" fill="hold" grpId="2" nodeType="withEffect">
                                  <p:stCondLst>
                                    <p:cond delay="0"/>
                                  </p:stCondLst>
                                  <p:childTnLst>
                                    <p:animRot by="-21600000">
                                      <p:cBhvr>
                                        <p:cTn id="83" dur="2000" fill="hold"/>
                                        <p:tgtEl>
                                          <p:spTgt spid="10"/>
                                        </p:tgtEl>
                                        <p:attrNameLst>
                                          <p:attrName>r</p:attrName>
                                        </p:attrNameLst>
                                      </p:cBhvr>
                                    </p:animRot>
                                  </p:childTnLst>
                                </p:cTn>
                              </p:par>
                              <p:par>
                                <p:cTn id="84" presetID="8" presetClass="emph" presetSubtype="0" fill="hold" grpId="2" nodeType="withEffect">
                                  <p:stCondLst>
                                    <p:cond delay="0"/>
                                  </p:stCondLst>
                                  <p:childTnLst>
                                    <p:animRot by="-21600000">
                                      <p:cBhvr>
                                        <p:cTn id="85" dur="2000" fill="hold"/>
                                        <p:tgtEl>
                                          <p:spTgt spid="11"/>
                                        </p:tgtEl>
                                        <p:attrNameLst>
                                          <p:attrName>r</p:attrName>
                                        </p:attrNameLst>
                                      </p:cBhvr>
                                    </p:animRot>
                                  </p:childTnLst>
                                </p:cTn>
                              </p:par>
                              <p:par>
                                <p:cTn id="86" presetID="8" presetClass="emph" presetSubtype="0" fill="hold" grpId="2" nodeType="withEffect">
                                  <p:stCondLst>
                                    <p:cond delay="0"/>
                                  </p:stCondLst>
                                  <p:childTnLst>
                                    <p:animRot by="-21600000">
                                      <p:cBhvr>
                                        <p:cTn id="87" dur="2000" fill="hold"/>
                                        <p:tgtEl>
                                          <p:spTgt spid="14"/>
                                        </p:tgtEl>
                                        <p:attrNameLst>
                                          <p:attrName>r</p:attrName>
                                        </p:attrNameLst>
                                      </p:cBhvr>
                                    </p:animRot>
                                  </p:childTnLst>
                                </p:cTn>
                              </p:par>
                            </p:childTnLst>
                          </p:cTn>
                        </p:par>
                        <p:par>
                          <p:cTn id="88" fill="hold">
                            <p:stCondLst>
                              <p:cond delay="2000"/>
                            </p:stCondLst>
                            <p:childTnLst>
                              <p:par>
                                <p:cTn id="89" presetID="2" presetClass="exit" presetSubtype="2" fill="hold" grpId="3" nodeType="afterEffect">
                                  <p:stCondLst>
                                    <p:cond delay="0"/>
                                  </p:stCondLst>
                                  <p:childTnLst>
                                    <p:anim calcmode="lin" valueType="num">
                                      <p:cBhvr additive="base">
                                        <p:cTn id="90" dur="2000"/>
                                        <p:tgtEl>
                                          <p:spTgt spid="6"/>
                                        </p:tgtEl>
                                        <p:attrNameLst>
                                          <p:attrName>ppt_x</p:attrName>
                                        </p:attrNameLst>
                                      </p:cBhvr>
                                      <p:tavLst>
                                        <p:tav tm="0">
                                          <p:val>
                                            <p:strVal val="ppt_x"/>
                                          </p:val>
                                        </p:tav>
                                        <p:tav tm="100000">
                                          <p:val>
                                            <p:strVal val="1+ppt_w/2"/>
                                          </p:val>
                                        </p:tav>
                                      </p:tavLst>
                                    </p:anim>
                                    <p:anim calcmode="lin" valueType="num">
                                      <p:cBhvr additive="base">
                                        <p:cTn id="91" dur="2000"/>
                                        <p:tgtEl>
                                          <p:spTgt spid="6"/>
                                        </p:tgtEl>
                                        <p:attrNameLst>
                                          <p:attrName>ppt_y</p:attrName>
                                        </p:attrNameLst>
                                      </p:cBhvr>
                                      <p:tavLst>
                                        <p:tav tm="0">
                                          <p:val>
                                            <p:strVal val="ppt_y"/>
                                          </p:val>
                                        </p:tav>
                                        <p:tav tm="100000">
                                          <p:val>
                                            <p:strVal val="ppt_y"/>
                                          </p:val>
                                        </p:tav>
                                      </p:tavLst>
                                    </p:anim>
                                    <p:set>
                                      <p:cBhvr>
                                        <p:cTn id="92" dur="1" fill="hold">
                                          <p:stCondLst>
                                            <p:cond delay="1999"/>
                                          </p:stCondLst>
                                        </p:cTn>
                                        <p:tgtEl>
                                          <p:spTgt spid="6"/>
                                        </p:tgtEl>
                                        <p:attrNameLst>
                                          <p:attrName>style.visibility</p:attrName>
                                        </p:attrNameLst>
                                      </p:cBhvr>
                                      <p:to>
                                        <p:strVal val="hidden"/>
                                      </p:to>
                                    </p:set>
                                  </p:childTnLst>
                                </p:cTn>
                              </p:par>
                              <p:par>
                                <p:cTn id="93" presetID="2" presetClass="exit" presetSubtype="2" fill="hold" grpId="3" nodeType="withEffect">
                                  <p:stCondLst>
                                    <p:cond delay="0"/>
                                  </p:stCondLst>
                                  <p:childTnLst>
                                    <p:anim calcmode="lin" valueType="num">
                                      <p:cBhvr additive="base">
                                        <p:cTn id="94" dur="2000"/>
                                        <p:tgtEl>
                                          <p:spTgt spid="7"/>
                                        </p:tgtEl>
                                        <p:attrNameLst>
                                          <p:attrName>ppt_x</p:attrName>
                                        </p:attrNameLst>
                                      </p:cBhvr>
                                      <p:tavLst>
                                        <p:tav tm="0">
                                          <p:val>
                                            <p:strVal val="ppt_x"/>
                                          </p:val>
                                        </p:tav>
                                        <p:tav tm="100000">
                                          <p:val>
                                            <p:strVal val="1+ppt_w/2"/>
                                          </p:val>
                                        </p:tav>
                                      </p:tavLst>
                                    </p:anim>
                                    <p:anim calcmode="lin" valueType="num">
                                      <p:cBhvr additive="base">
                                        <p:cTn id="95" dur="2000"/>
                                        <p:tgtEl>
                                          <p:spTgt spid="7"/>
                                        </p:tgtEl>
                                        <p:attrNameLst>
                                          <p:attrName>ppt_y</p:attrName>
                                        </p:attrNameLst>
                                      </p:cBhvr>
                                      <p:tavLst>
                                        <p:tav tm="0">
                                          <p:val>
                                            <p:strVal val="ppt_y"/>
                                          </p:val>
                                        </p:tav>
                                        <p:tav tm="100000">
                                          <p:val>
                                            <p:strVal val="ppt_y"/>
                                          </p:val>
                                        </p:tav>
                                      </p:tavLst>
                                    </p:anim>
                                    <p:set>
                                      <p:cBhvr>
                                        <p:cTn id="96" dur="1" fill="hold">
                                          <p:stCondLst>
                                            <p:cond delay="1999"/>
                                          </p:stCondLst>
                                        </p:cTn>
                                        <p:tgtEl>
                                          <p:spTgt spid="7"/>
                                        </p:tgtEl>
                                        <p:attrNameLst>
                                          <p:attrName>style.visibility</p:attrName>
                                        </p:attrNameLst>
                                      </p:cBhvr>
                                      <p:to>
                                        <p:strVal val="hidden"/>
                                      </p:to>
                                    </p:set>
                                  </p:childTnLst>
                                </p:cTn>
                              </p:par>
                              <p:par>
                                <p:cTn id="97" presetID="2" presetClass="exit" presetSubtype="2" fill="hold" grpId="3"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1+ppt_w/2"/>
                                          </p:val>
                                        </p:tav>
                                      </p:tavLst>
                                    </p:anim>
                                    <p:anim calcmode="lin" valueType="num">
                                      <p:cBhvr additive="base">
                                        <p:cTn id="99" dur="2000"/>
                                        <p:tgtEl>
                                          <p:spTgt spid="9"/>
                                        </p:tgtEl>
                                        <p:attrNameLst>
                                          <p:attrName>ppt_y</p:attrName>
                                        </p:attrNameLst>
                                      </p:cBhvr>
                                      <p:tavLst>
                                        <p:tav tm="0">
                                          <p:val>
                                            <p:strVal val="ppt_y"/>
                                          </p:val>
                                        </p:tav>
                                        <p:tav tm="100000">
                                          <p:val>
                                            <p:strVal val="ppt_y"/>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2" fill="hold" grpId="3" nodeType="withEffect">
                                  <p:stCondLst>
                                    <p:cond delay="0"/>
                                  </p:stCondLst>
                                  <p:childTnLst>
                                    <p:anim calcmode="lin" valueType="num">
                                      <p:cBhvr additive="base">
                                        <p:cTn id="102" dur="2000"/>
                                        <p:tgtEl>
                                          <p:spTgt spid="12"/>
                                        </p:tgtEl>
                                        <p:attrNameLst>
                                          <p:attrName>ppt_x</p:attrName>
                                        </p:attrNameLst>
                                      </p:cBhvr>
                                      <p:tavLst>
                                        <p:tav tm="0">
                                          <p:val>
                                            <p:strVal val="ppt_x"/>
                                          </p:val>
                                        </p:tav>
                                        <p:tav tm="100000">
                                          <p:val>
                                            <p:strVal val="1+ppt_w/2"/>
                                          </p:val>
                                        </p:tav>
                                      </p:tavLst>
                                    </p:anim>
                                    <p:anim calcmode="lin" valueType="num">
                                      <p:cBhvr additive="base">
                                        <p:cTn id="103" dur="2000"/>
                                        <p:tgtEl>
                                          <p:spTgt spid="12"/>
                                        </p:tgtEl>
                                        <p:attrNameLst>
                                          <p:attrName>ppt_y</p:attrName>
                                        </p:attrNameLst>
                                      </p:cBhvr>
                                      <p:tavLst>
                                        <p:tav tm="0">
                                          <p:val>
                                            <p:strVal val="ppt_y"/>
                                          </p:val>
                                        </p:tav>
                                        <p:tav tm="100000">
                                          <p:val>
                                            <p:strVal val="ppt_y"/>
                                          </p:val>
                                        </p:tav>
                                      </p:tavLst>
                                    </p:anim>
                                    <p:set>
                                      <p:cBhvr>
                                        <p:cTn id="104" dur="1" fill="hold">
                                          <p:stCondLst>
                                            <p:cond delay="1999"/>
                                          </p:stCondLst>
                                        </p:cTn>
                                        <p:tgtEl>
                                          <p:spTgt spid="12"/>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2000"/>
                                        <p:tgtEl>
                                          <p:spTgt spid="13"/>
                                        </p:tgtEl>
                                        <p:attrNameLst>
                                          <p:attrName>ppt_x</p:attrName>
                                        </p:attrNameLst>
                                      </p:cBhvr>
                                      <p:tavLst>
                                        <p:tav tm="0">
                                          <p:val>
                                            <p:strVal val="ppt_x"/>
                                          </p:val>
                                        </p:tav>
                                        <p:tav tm="100000">
                                          <p:val>
                                            <p:strVal val="1+ppt_w/2"/>
                                          </p:val>
                                        </p:tav>
                                      </p:tavLst>
                                    </p:anim>
                                    <p:anim calcmode="lin" valueType="num">
                                      <p:cBhvr additive="base">
                                        <p:cTn id="107" dur="2000"/>
                                        <p:tgtEl>
                                          <p:spTgt spid="13"/>
                                        </p:tgtEl>
                                        <p:attrNameLst>
                                          <p:attrName>ppt_y</p:attrName>
                                        </p:attrNameLst>
                                      </p:cBhvr>
                                      <p:tavLst>
                                        <p:tav tm="0">
                                          <p:val>
                                            <p:strVal val="ppt_y"/>
                                          </p:val>
                                        </p:tav>
                                        <p:tav tm="100000">
                                          <p:val>
                                            <p:strVal val="ppt_y"/>
                                          </p:val>
                                        </p:tav>
                                      </p:tavLst>
                                    </p:anim>
                                    <p:set>
                                      <p:cBhvr>
                                        <p:cTn id="108" dur="1" fill="hold">
                                          <p:stCondLst>
                                            <p:cond delay="1999"/>
                                          </p:stCondLst>
                                        </p:cTn>
                                        <p:tgtEl>
                                          <p:spTgt spid="13"/>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2000"/>
                                        <p:tgtEl>
                                          <p:spTgt spid="5"/>
                                        </p:tgtEl>
                                        <p:attrNameLst>
                                          <p:attrName>ppt_x</p:attrName>
                                        </p:attrNameLst>
                                      </p:cBhvr>
                                      <p:tavLst>
                                        <p:tav tm="0">
                                          <p:val>
                                            <p:strVal val="ppt_x"/>
                                          </p:val>
                                        </p:tav>
                                        <p:tav tm="100000">
                                          <p:val>
                                            <p:strVal val="0-ppt_w/2"/>
                                          </p:val>
                                        </p:tav>
                                      </p:tavLst>
                                    </p:anim>
                                    <p:anim calcmode="lin" valueType="num">
                                      <p:cBhvr additive="base">
                                        <p:cTn id="111" dur="2000"/>
                                        <p:tgtEl>
                                          <p:spTgt spid="5"/>
                                        </p:tgtEl>
                                        <p:attrNameLst>
                                          <p:attrName>ppt_y</p:attrName>
                                        </p:attrNameLst>
                                      </p:cBhvr>
                                      <p:tavLst>
                                        <p:tav tm="0">
                                          <p:val>
                                            <p:strVal val="ppt_y"/>
                                          </p:val>
                                        </p:tav>
                                        <p:tav tm="100000">
                                          <p:val>
                                            <p:strVal val="ppt_y"/>
                                          </p:val>
                                        </p:tav>
                                      </p:tavLst>
                                    </p:anim>
                                    <p:set>
                                      <p:cBhvr>
                                        <p:cTn id="112" dur="1" fill="hold">
                                          <p:stCondLst>
                                            <p:cond delay="1999"/>
                                          </p:stCondLst>
                                        </p:cTn>
                                        <p:tgtEl>
                                          <p:spTgt spid="5"/>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2000"/>
                                        <p:tgtEl>
                                          <p:spTgt spid="8"/>
                                        </p:tgtEl>
                                        <p:attrNameLst>
                                          <p:attrName>ppt_x</p:attrName>
                                        </p:attrNameLst>
                                      </p:cBhvr>
                                      <p:tavLst>
                                        <p:tav tm="0">
                                          <p:val>
                                            <p:strVal val="ppt_x"/>
                                          </p:val>
                                        </p:tav>
                                        <p:tav tm="100000">
                                          <p:val>
                                            <p:strVal val="0-ppt_w/2"/>
                                          </p:val>
                                        </p:tav>
                                      </p:tavLst>
                                    </p:anim>
                                    <p:anim calcmode="lin" valueType="num">
                                      <p:cBhvr additive="base">
                                        <p:cTn id="115" dur="2000"/>
                                        <p:tgtEl>
                                          <p:spTgt spid="8"/>
                                        </p:tgtEl>
                                        <p:attrNameLst>
                                          <p:attrName>ppt_y</p:attrName>
                                        </p:attrNameLst>
                                      </p:cBhvr>
                                      <p:tavLst>
                                        <p:tav tm="0">
                                          <p:val>
                                            <p:strVal val="ppt_y"/>
                                          </p:val>
                                        </p:tav>
                                        <p:tav tm="100000">
                                          <p:val>
                                            <p:strVal val="ppt_y"/>
                                          </p:val>
                                        </p:tav>
                                      </p:tavLst>
                                    </p:anim>
                                    <p:set>
                                      <p:cBhvr>
                                        <p:cTn id="116" dur="1" fill="hold">
                                          <p:stCondLst>
                                            <p:cond delay="1999"/>
                                          </p:stCondLst>
                                        </p:cTn>
                                        <p:tgtEl>
                                          <p:spTgt spid="8"/>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2000"/>
                                        <p:tgtEl>
                                          <p:spTgt spid="10"/>
                                        </p:tgtEl>
                                        <p:attrNameLst>
                                          <p:attrName>ppt_x</p:attrName>
                                        </p:attrNameLst>
                                      </p:cBhvr>
                                      <p:tavLst>
                                        <p:tav tm="0">
                                          <p:val>
                                            <p:strVal val="ppt_x"/>
                                          </p:val>
                                        </p:tav>
                                        <p:tav tm="100000">
                                          <p:val>
                                            <p:strVal val="0-ppt_w/2"/>
                                          </p:val>
                                        </p:tav>
                                      </p:tavLst>
                                    </p:anim>
                                    <p:anim calcmode="lin" valueType="num">
                                      <p:cBhvr additive="base">
                                        <p:cTn id="119" dur="2000"/>
                                        <p:tgtEl>
                                          <p:spTgt spid="10"/>
                                        </p:tgtEl>
                                        <p:attrNameLst>
                                          <p:attrName>ppt_y</p:attrName>
                                        </p:attrNameLst>
                                      </p:cBhvr>
                                      <p:tavLst>
                                        <p:tav tm="0">
                                          <p:val>
                                            <p:strVal val="ppt_y"/>
                                          </p:val>
                                        </p:tav>
                                        <p:tav tm="100000">
                                          <p:val>
                                            <p:strVal val="ppt_y"/>
                                          </p:val>
                                        </p:tav>
                                      </p:tavLst>
                                    </p:anim>
                                    <p:set>
                                      <p:cBhvr>
                                        <p:cTn id="120" dur="1" fill="hold">
                                          <p:stCondLst>
                                            <p:cond delay="1999"/>
                                          </p:stCondLst>
                                        </p:cTn>
                                        <p:tgtEl>
                                          <p:spTgt spid="10"/>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0-ppt_w/2"/>
                                          </p:val>
                                        </p:tav>
                                      </p:tavLst>
                                    </p:anim>
                                    <p:anim calcmode="lin" valueType="num">
                                      <p:cBhvr additive="base">
                                        <p:cTn id="123" dur="2000"/>
                                        <p:tgtEl>
                                          <p:spTgt spid="11"/>
                                        </p:tgtEl>
                                        <p:attrNameLst>
                                          <p:attrName>ppt_y</p:attrName>
                                        </p:attrNameLst>
                                      </p:cBhvr>
                                      <p:tavLst>
                                        <p:tav tm="0">
                                          <p:val>
                                            <p:strVal val="ppt_y"/>
                                          </p:val>
                                        </p:tav>
                                        <p:tav tm="100000">
                                          <p:val>
                                            <p:strVal val="ppt_y"/>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2000"/>
                                        <p:tgtEl>
                                          <p:spTgt spid="14"/>
                                        </p:tgtEl>
                                        <p:attrNameLst>
                                          <p:attrName>ppt_x</p:attrName>
                                        </p:attrNameLst>
                                      </p:cBhvr>
                                      <p:tavLst>
                                        <p:tav tm="0">
                                          <p:val>
                                            <p:strVal val="ppt_x"/>
                                          </p:val>
                                        </p:tav>
                                        <p:tav tm="100000">
                                          <p:val>
                                            <p:strVal val="0-ppt_w/2"/>
                                          </p:val>
                                        </p:tav>
                                      </p:tavLst>
                                    </p:anim>
                                    <p:anim calcmode="lin" valueType="num">
                                      <p:cBhvr additive="base">
                                        <p:cTn id="127" dur="2000"/>
                                        <p:tgtEl>
                                          <p:spTgt spid="14"/>
                                        </p:tgtEl>
                                        <p:attrNameLst>
                                          <p:attrName>ppt_y</p:attrName>
                                        </p:attrNameLst>
                                      </p:cBhvr>
                                      <p:tavLst>
                                        <p:tav tm="0">
                                          <p:val>
                                            <p:strVal val="ppt_y"/>
                                          </p:val>
                                        </p:tav>
                                        <p:tav tm="100000">
                                          <p:val>
                                            <p:strVal val="ppt_y"/>
                                          </p:val>
                                        </p:tav>
                                      </p:tavLst>
                                    </p:anim>
                                    <p:set>
                                      <p:cBhvr>
                                        <p:cTn id="128" dur="1" fill="hold">
                                          <p:stCondLst>
                                            <p:cond delay="1999"/>
                                          </p:stCondLst>
                                        </p:cTn>
                                        <p:tgtEl>
                                          <p:spTgt spid="14"/>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FF6600">
                  <a:tint val="45000"/>
                  <a:satMod val="400000"/>
                </a:srgbClr>
              </a:duotone>
              <a:lum contrast="40000"/>
            </a:blip>
            <a:stretch>
              <a:fillRect/>
            </a:stretch>
          </a:blipFill>
          <a:scene3d>
            <a:camera prst="orthographicFront"/>
            <a:lightRig rig="threePt" dir="t"/>
          </a:scene3d>
          <a:sp3d>
            <a:bevelT prst="angle"/>
          </a:sp3d>
        </p:spPr>
        <p:txBody>
          <a:bodyPr/>
          <a:lstStyle/>
          <a:p>
            <a:endParaRPr lang="es-ES" dirty="0"/>
          </a:p>
        </p:txBody>
      </p:sp>
      <p:pic>
        <p:nvPicPr>
          <p:cNvPr id="4" name="3 Imagen" descr="flores (29).jpg"/>
          <p:cNvPicPr>
            <a:picLocks noChangeAspect="1"/>
          </p:cNvPicPr>
          <p:nvPr/>
        </p:nvPicPr>
        <p:blipFill>
          <a:blip r:embed="rId3"/>
          <a:stretch>
            <a:fillRect/>
          </a:stretch>
        </p:blipFill>
        <p:spPr>
          <a:xfrm>
            <a:off x="1643042" y="0"/>
            <a:ext cx="5786478" cy="6805248"/>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603298" y="6076560"/>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603298" y="5540315"/>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603298" y="5040249"/>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603298" y="4540183"/>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603298" y="4004859"/>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603298" y="3468614"/>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603298" y="2968548"/>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603298" y="2468482"/>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603297" y="1933156"/>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603297" y="1396911"/>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603297" y="896845"/>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603297" y="396779"/>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603297" y="-31824"/>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818535" y="6076561"/>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818535" y="5540316"/>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818535" y="5040250"/>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818535" y="4540184"/>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818535" y="4004860"/>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818535" y="3468615"/>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818535" y="2968549"/>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818535" y="2468483"/>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818534" y="1933157"/>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818534" y="1396912"/>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818534" y="896846"/>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818534" y="396780"/>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818534" y="-31823"/>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2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2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2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2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2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2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2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2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2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2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2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2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2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ppt_x"/>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ppt_x"/>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ppt_x"/>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ppt_x"/>
                                          </p:val>
                                        </p:tav>
                                        <p:tav tm="100000">
                                          <p:val>
                                            <p:strVal val="#ppt_x"/>
                                          </p:val>
                                        </p:tav>
                                      </p:tavLst>
                                    </p:anim>
                                    <p:anim calcmode="lin" valueType="num">
                                      <p:cBhvr additive="base">
                                        <p:cTn id="78" dur="2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ppt_x"/>
                                          </p:val>
                                        </p:tav>
                                        <p:tav tm="100000">
                                          <p:val>
                                            <p:strVal val="#ppt_x"/>
                                          </p:val>
                                        </p:tav>
                                      </p:tavLst>
                                    </p:anim>
                                    <p:anim calcmode="lin" valueType="num">
                                      <p:cBhvr additive="base">
                                        <p:cTn id="82" dur="2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ppt_x"/>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ppt_x"/>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2000"/>
                                        <p:tgtEl>
                                          <p:spTgt spid="5"/>
                                        </p:tgtEl>
                                      </p:cBhvr>
                                    </p:animEffect>
                                    <p:anim calcmode="lin" valueType="num">
                                      <p:cBhvr>
                                        <p:cTn id="102" dur="2000" fill="hold"/>
                                        <p:tgtEl>
                                          <p:spTgt spid="5"/>
                                        </p:tgtEl>
                                        <p:attrNameLst>
                                          <p:attrName>style.rotation</p:attrName>
                                        </p:attrNameLst>
                                      </p:cBhvr>
                                      <p:tavLst>
                                        <p:tav tm="0">
                                          <p:val>
                                            <p:fltVal val="720"/>
                                          </p:val>
                                        </p:tav>
                                        <p:tav tm="100000">
                                          <p:val>
                                            <p:fltVal val="0"/>
                                          </p:val>
                                        </p:tav>
                                      </p:tavLst>
                                    </p:anim>
                                    <p:anim calcmode="lin" valueType="num">
                                      <p:cBhvr>
                                        <p:cTn id="103" dur="2000" fill="hold"/>
                                        <p:tgtEl>
                                          <p:spTgt spid="5"/>
                                        </p:tgtEl>
                                        <p:attrNameLst>
                                          <p:attrName>ppt_h</p:attrName>
                                        </p:attrNameLst>
                                      </p:cBhvr>
                                      <p:tavLst>
                                        <p:tav tm="0">
                                          <p:val>
                                            <p:fltVal val="0"/>
                                          </p:val>
                                        </p:tav>
                                        <p:tav tm="100000">
                                          <p:val>
                                            <p:strVal val="#ppt_h"/>
                                          </p:val>
                                        </p:tav>
                                      </p:tavLst>
                                    </p:anim>
                                    <p:anim calcmode="lin" valueType="num">
                                      <p:cBhvr>
                                        <p:cTn id="104" dur="2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2000"/>
                                        <p:tgtEl>
                                          <p:spTgt spid="6"/>
                                        </p:tgtEl>
                                      </p:cBhvr>
                                    </p:animEffect>
                                    <p:anim calcmode="lin" valueType="num">
                                      <p:cBhvr>
                                        <p:cTn id="108" dur="2000" fill="hold"/>
                                        <p:tgtEl>
                                          <p:spTgt spid="6"/>
                                        </p:tgtEl>
                                        <p:attrNameLst>
                                          <p:attrName>style.rotation</p:attrName>
                                        </p:attrNameLst>
                                      </p:cBhvr>
                                      <p:tavLst>
                                        <p:tav tm="0">
                                          <p:val>
                                            <p:fltVal val="720"/>
                                          </p:val>
                                        </p:tav>
                                        <p:tav tm="100000">
                                          <p:val>
                                            <p:fltVal val="0"/>
                                          </p:val>
                                        </p:tav>
                                      </p:tavLst>
                                    </p:anim>
                                    <p:anim calcmode="lin" valueType="num">
                                      <p:cBhvr>
                                        <p:cTn id="109" dur="2000" fill="hold"/>
                                        <p:tgtEl>
                                          <p:spTgt spid="6"/>
                                        </p:tgtEl>
                                        <p:attrNameLst>
                                          <p:attrName>ppt_h</p:attrName>
                                        </p:attrNameLst>
                                      </p:cBhvr>
                                      <p:tavLst>
                                        <p:tav tm="0">
                                          <p:val>
                                            <p:fltVal val="0"/>
                                          </p:val>
                                        </p:tav>
                                        <p:tav tm="100000">
                                          <p:val>
                                            <p:strVal val="#ppt_h"/>
                                          </p:val>
                                        </p:tav>
                                      </p:tavLst>
                                    </p:anim>
                                    <p:anim calcmode="lin" valueType="num">
                                      <p:cBhvr>
                                        <p:cTn id="110" dur="2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2000"/>
                                        <p:tgtEl>
                                          <p:spTgt spid="7"/>
                                        </p:tgtEl>
                                      </p:cBhvr>
                                    </p:animEffect>
                                    <p:anim calcmode="lin" valueType="num">
                                      <p:cBhvr>
                                        <p:cTn id="114" dur="2000" fill="hold"/>
                                        <p:tgtEl>
                                          <p:spTgt spid="7"/>
                                        </p:tgtEl>
                                        <p:attrNameLst>
                                          <p:attrName>style.rotation</p:attrName>
                                        </p:attrNameLst>
                                      </p:cBhvr>
                                      <p:tavLst>
                                        <p:tav tm="0">
                                          <p:val>
                                            <p:fltVal val="720"/>
                                          </p:val>
                                        </p:tav>
                                        <p:tav tm="100000">
                                          <p:val>
                                            <p:fltVal val="0"/>
                                          </p:val>
                                        </p:tav>
                                      </p:tavLst>
                                    </p:anim>
                                    <p:anim calcmode="lin" valueType="num">
                                      <p:cBhvr>
                                        <p:cTn id="115" dur="2000" fill="hold"/>
                                        <p:tgtEl>
                                          <p:spTgt spid="7"/>
                                        </p:tgtEl>
                                        <p:attrNameLst>
                                          <p:attrName>ppt_h</p:attrName>
                                        </p:attrNameLst>
                                      </p:cBhvr>
                                      <p:tavLst>
                                        <p:tav tm="0">
                                          <p:val>
                                            <p:fltVal val="0"/>
                                          </p:val>
                                        </p:tav>
                                        <p:tav tm="100000">
                                          <p:val>
                                            <p:strVal val="#ppt_h"/>
                                          </p:val>
                                        </p:tav>
                                      </p:tavLst>
                                    </p:anim>
                                    <p:anim calcmode="lin" valueType="num">
                                      <p:cBhvr>
                                        <p:cTn id="116" dur="2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2000"/>
                                        <p:tgtEl>
                                          <p:spTgt spid="8"/>
                                        </p:tgtEl>
                                      </p:cBhvr>
                                    </p:animEffect>
                                    <p:anim calcmode="lin" valueType="num">
                                      <p:cBhvr>
                                        <p:cTn id="120" dur="2000" fill="hold"/>
                                        <p:tgtEl>
                                          <p:spTgt spid="8"/>
                                        </p:tgtEl>
                                        <p:attrNameLst>
                                          <p:attrName>style.rotation</p:attrName>
                                        </p:attrNameLst>
                                      </p:cBhvr>
                                      <p:tavLst>
                                        <p:tav tm="0">
                                          <p:val>
                                            <p:fltVal val="720"/>
                                          </p:val>
                                        </p:tav>
                                        <p:tav tm="100000">
                                          <p:val>
                                            <p:fltVal val="0"/>
                                          </p:val>
                                        </p:tav>
                                      </p:tavLst>
                                    </p:anim>
                                    <p:anim calcmode="lin" valueType="num">
                                      <p:cBhvr>
                                        <p:cTn id="121" dur="2000" fill="hold"/>
                                        <p:tgtEl>
                                          <p:spTgt spid="8"/>
                                        </p:tgtEl>
                                        <p:attrNameLst>
                                          <p:attrName>ppt_h</p:attrName>
                                        </p:attrNameLst>
                                      </p:cBhvr>
                                      <p:tavLst>
                                        <p:tav tm="0">
                                          <p:val>
                                            <p:fltVal val="0"/>
                                          </p:val>
                                        </p:tav>
                                        <p:tav tm="100000">
                                          <p:val>
                                            <p:strVal val="#ppt_h"/>
                                          </p:val>
                                        </p:tav>
                                      </p:tavLst>
                                    </p:anim>
                                    <p:anim calcmode="lin" valueType="num">
                                      <p:cBhvr>
                                        <p:cTn id="122" dur="2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2000"/>
                                        <p:tgtEl>
                                          <p:spTgt spid="9"/>
                                        </p:tgtEl>
                                      </p:cBhvr>
                                    </p:animEffect>
                                    <p:anim calcmode="lin" valueType="num">
                                      <p:cBhvr>
                                        <p:cTn id="126" dur="2000" fill="hold"/>
                                        <p:tgtEl>
                                          <p:spTgt spid="9"/>
                                        </p:tgtEl>
                                        <p:attrNameLst>
                                          <p:attrName>style.rotation</p:attrName>
                                        </p:attrNameLst>
                                      </p:cBhvr>
                                      <p:tavLst>
                                        <p:tav tm="0">
                                          <p:val>
                                            <p:fltVal val="720"/>
                                          </p:val>
                                        </p:tav>
                                        <p:tav tm="100000">
                                          <p:val>
                                            <p:fltVal val="0"/>
                                          </p:val>
                                        </p:tav>
                                      </p:tavLst>
                                    </p:anim>
                                    <p:anim calcmode="lin" valueType="num">
                                      <p:cBhvr>
                                        <p:cTn id="127" dur="2000" fill="hold"/>
                                        <p:tgtEl>
                                          <p:spTgt spid="9"/>
                                        </p:tgtEl>
                                        <p:attrNameLst>
                                          <p:attrName>ppt_h</p:attrName>
                                        </p:attrNameLst>
                                      </p:cBhvr>
                                      <p:tavLst>
                                        <p:tav tm="0">
                                          <p:val>
                                            <p:fltVal val="0"/>
                                          </p:val>
                                        </p:tav>
                                        <p:tav tm="100000">
                                          <p:val>
                                            <p:strVal val="#ppt_h"/>
                                          </p:val>
                                        </p:tav>
                                      </p:tavLst>
                                    </p:anim>
                                    <p:anim calcmode="lin" valueType="num">
                                      <p:cBhvr>
                                        <p:cTn id="128" dur="2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2000"/>
                                        <p:tgtEl>
                                          <p:spTgt spid="10"/>
                                        </p:tgtEl>
                                      </p:cBhvr>
                                    </p:animEffect>
                                    <p:anim calcmode="lin" valueType="num">
                                      <p:cBhvr>
                                        <p:cTn id="132" dur="2000" fill="hold"/>
                                        <p:tgtEl>
                                          <p:spTgt spid="10"/>
                                        </p:tgtEl>
                                        <p:attrNameLst>
                                          <p:attrName>style.rotation</p:attrName>
                                        </p:attrNameLst>
                                      </p:cBhvr>
                                      <p:tavLst>
                                        <p:tav tm="0">
                                          <p:val>
                                            <p:fltVal val="720"/>
                                          </p:val>
                                        </p:tav>
                                        <p:tav tm="100000">
                                          <p:val>
                                            <p:fltVal val="0"/>
                                          </p:val>
                                        </p:tav>
                                      </p:tavLst>
                                    </p:anim>
                                    <p:anim calcmode="lin" valueType="num">
                                      <p:cBhvr>
                                        <p:cTn id="133" dur="2000" fill="hold"/>
                                        <p:tgtEl>
                                          <p:spTgt spid="10"/>
                                        </p:tgtEl>
                                        <p:attrNameLst>
                                          <p:attrName>ppt_h</p:attrName>
                                        </p:attrNameLst>
                                      </p:cBhvr>
                                      <p:tavLst>
                                        <p:tav tm="0">
                                          <p:val>
                                            <p:fltVal val="0"/>
                                          </p:val>
                                        </p:tav>
                                        <p:tav tm="100000">
                                          <p:val>
                                            <p:strVal val="#ppt_h"/>
                                          </p:val>
                                        </p:tav>
                                      </p:tavLst>
                                    </p:anim>
                                    <p:anim calcmode="lin" valueType="num">
                                      <p:cBhvr>
                                        <p:cTn id="134" dur="2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2000"/>
                                        <p:tgtEl>
                                          <p:spTgt spid="11"/>
                                        </p:tgtEl>
                                      </p:cBhvr>
                                    </p:animEffect>
                                    <p:anim calcmode="lin" valueType="num">
                                      <p:cBhvr>
                                        <p:cTn id="138" dur="2000" fill="hold"/>
                                        <p:tgtEl>
                                          <p:spTgt spid="11"/>
                                        </p:tgtEl>
                                        <p:attrNameLst>
                                          <p:attrName>style.rotation</p:attrName>
                                        </p:attrNameLst>
                                      </p:cBhvr>
                                      <p:tavLst>
                                        <p:tav tm="0">
                                          <p:val>
                                            <p:fltVal val="720"/>
                                          </p:val>
                                        </p:tav>
                                        <p:tav tm="100000">
                                          <p:val>
                                            <p:fltVal val="0"/>
                                          </p:val>
                                        </p:tav>
                                      </p:tavLst>
                                    </p:anim>
                                    <p:anim calcmode="lin" valueType="num">
                                      <p:cBhvr>
                                        <p:cTn id="139" dur="2000" fill="hold"/>
                                        <p:tgtEl>
                                          <p:spTgt spid="11"/>
                                        </p:tgtEl>
                                        <p:attrNameLst>
                                          <p:attrName>ppt_h</p:attrName>
                                        </p:attrNameLst>
                                      </p:cBhvr>
                                      <p:tavLst>
                                        <p:tav tm="0">
                                          <p:val>
                                            <p:fltVal val="0"/>
                                          </p:val>
                                        </p:tav>
                                        <p:tav tm="100000">
                                          <p:val>
                                            <p:strVal val="#ppt_h"/>
                                          </p:val>
                                        </p:tav>
                                      </p:tavLst>
                                    </p:anim>
                                    <p:anim calcmode="lin" valueType="num">
                                      <p:cBhvr>
                                        <p:cTn id="140" dur="2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2000"/>
                                        <p:tgtEl>
                                          <p:spTgt spid="12"/>
                                        </p:tgtEl>
                                      </p:cBhvr>
                                    </p:animEffect>
                                    <p:anim calcmode="lin" valueType="num">
                                      <p:cBhvr>
                                        <p:cTn id="144" dur="2000" fill="hold"/>
                                        <p:tgtEl>
                                          <p:spTgt spid="12"/>
                                        </p:tgtEl>
                                        <p:attrNameLst>
                                          <p:attrName>style.rotation</p:attrName>
                                        </p:attrNameLst>
                                      </p:cBhvr>
                                      <p:tavLst>
                                        <p:tav tm="0">
                                          <p:val>
                                            <p:fltVal val="720"/>
                                          </p:val>
                                        </p:tav>
                                        <p:tav tm="100000">
                                          <p:val>
                                            <p:fltVal val="0"/>
                                          </p:val>
                                        </p:tav>
                                      </p:tavLst>
                                    </p:anim>
                                    <p:anim calcmode="lin" valueType="num">
                                      <p:cBhvr>
                                        <p:cTn id="145" dur="2000" fill="hold"/>
                                        <p:tgtEl>
                                          <p:spTgt spid="12"/>
                                        </p:tgtEl>
                                        <p:attrNameLst>
                                          <p:attrName>ppt_h</p:attrName>
                                        </p:attrNameLst>
                                      </p:cBhvr>
                                      <p:tavLst>
                                        <p:tav tm="0">
                                          <p:val>
                                            <p:fltVal val="0"/>
                                          </p:val>
                                        </p:tav>
                                        <p:tav tm="100000">
                                          <p:val>
                                            <p:strVal val="#ppt_h"/>
                                          </p:val>
                                        </p:tav>
                                      </p:tavLst>
                                    </p:anim>
                                    <p:anim calcmode="lin" valueType="num">
                                      <p:cBhvr>
                                        <p:cTn id="146" dur="2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2000"/>
                                        <p:tgtEl>
                                          <p:spTgt spid="13"/>
                                        </p:tgtEl>
                                      </p:cBhvr>
                                    </p:animEffect>
                                    <p:anim calcmode="lin" valueType="num">
                                      <p:cBhvr>
                                        <p:cTn id="150" dur="2000" fill="hold"/>
                                        <p:tgtEl>
                                          <p:spTgt spid="13"/>
                                        </p:tgtEl>
                                        <p:attrNameLst>
                                          <p:attrName>style.rotation</p:attrName>
                                        </p:attrNameLst>
                                      </p:cBhvr>
                                      <p:tavLst>
                                        <p:tav tm="0">
                                          <p:val>
                                            <p:fltVal val="720"/>
                                          </p:val>
                                        </p:tav>
                                        <p:tav tm="100000">
                                          <p:val>
                                            <p:fltVal val="0"/>
                                          </p:val>
                                        </p:tav>
                                      </p:tavLst>
                                    </p:anim>
                                    <p:anim calcmode="lin" valueType="num">
                                      <p:cBhvr>
                                        <p:cTn id="151" dur="2000" fill="hold"/>
                                        <p:tgtEl>
                                          <p:spTgt spid="13"/>
                                        </p:tgtEl>
                                        <p:attrNameLst>
                                          <p:attrName>ppt_h</p:attrName>
                                        </p:attrNameLst>
                                      </p:cBhvr>
                                      <p:tavLst>
                                        <p:tav tm="0">
                                          <p:val>
                                            <p:fltVal val="0"/>
                                          </p:val>
                                        </p:tav>
                                        <p:tav tm="100000">
                                          <p:val>
                                            <p:strVal val="#ppt_h"/>
                                          </p:val>
                                        </p:tav>
                                      </p:tavLst>
                                    </p:anim>
                                    <p:anim calcmode="lin" valueType="num">
                                      <p:cBhvr>
                                        <p:cTn id="152" dur="2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2000"/>
                                        <p:tgtEl>
                                          <p:spTgt spid="14"/>
                                        </p:tgtEl>
                                      </p:cBhvr>
                                    </p:animEffect>
                                    <p:anim calcmode="lin" valueType="num">
                                      <p:cBhvr>
                                        <p:cTn id="156" dur="2000" fill="hold"/>
                                        <p:tgtEl>
                                          <p:spTgt spid="14"/>
                                        </p:tgtEl>
                                        <p:attrNameLst>
                                          <p:attrName>style.rotation</p:attrName>
                                        </p:attrNameLst>
                                      </p:cBhvr>
                                      <p:tavLst>
                                        <p:tav tm="0">
                                          <p:val>
                                            <p:fltVal val="720"/>
                                          </p:val>
                                        </p:tav>
                                        <p:tav tm="100000">
                                          <p:val>
                                            <p:fltVal val="0"/>
                                          </p:val>
                                        </p:tav>
                                      </p:tavLst>
                                    </p:anim>
                                    <p:anim calcmode="lin" valueType="num">
                                      <p:cBhvr>
                                        <p:cTn id="157" dur="2000" fill="hold"/>
                                        <p:tgtEl>
                                          <p:spTgt spid="14"/>
                                        </p:tgtEl>
                                        <p:attrNameLst>
                                          <p:attrName>ppt_h</p:attrName>
                                        </p:attrNameLst>
                                      </p:cBhvr>
                                      <p:tavLst>
                                        <p:tav tm="0">
                                          <p:val>
                                            <p:fltVal val="0"/>
                                          </p:val>
                                        </p:tav>
                                        <p:tav tm="100000">
                                          <p:val>
                                            <p:strVal val="#ppt_h"/>
                                          </p:val>
                                        </p:tav>
                                      </p:tavLst>
                                    </p:anim>
                                    <p:anim calcmode="lin" valueType="num">
                                      <p:cBhvr>
                                        <p:cTn id="158" dur="2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2000"/>
                                        <p:tgtEl>
                                          <p:spTgt spid="15"/>
                                        </p:tgtEl>
                                      </p:cBhvr>
                                    </p:animEffect>
                                    <p:anim calcmode="lin" valueType="num">
                                      <p:cBhvr>
                                        <p:cTn id="162" dur="2000" fill="hold"/>
                                        <p:tgtEl>
                                          <p:spTgt spid="15"/>
                                        </p:tgtEl>
                                        <p:attrNameLst>
                                          <p:attrName>style.rotation</p:attrName>
                                        </p:attrNameLst>
                                      </p:cBhvr>
                                      <p:tavLst>
                                        <p:tav tm="0">
                                          <p:val>
                                            <p:fltVal val="720"/>
                                          </p:val>
                                        </p:tav>
                                        <p:tav tm="100000">
                                          <p:val>
                                            <p:fltVal val="0"/>
                                          </p:val>
                                        </p:tav>
                                      </p:tavLst>
                                    </p:anim>
                                    <p:anim calcmode="lin" valueType="num">
                                      <p:cBhvr>
                                        <p:cTn id="163" dur="2000" fill="hold"/>
                                        <p:tgtEl>
                                          <p:spTgt spid="15"/>
                                        </p:tgtEl>
                                        <p:attrNameLst>
                                          <p:attrName>ppt_h</p:attrName>
                                        </p:attrNameLst>
                                      </p:cBhvr>
                                      <p:tavLst>
                                        <p:tav tm="0">
                                          <p:val>
                                            <p:fltVal val="0"/>
                                          </p:val>
                                        </p:tav>
                                        <p:tav tm="100000">
                                          <p:val>
                                            <p:strVal val="#ppt_h"/>
                                          </p:val>
                                        </p:tav>
                                      </p:tavLst>
                                    </p:anim>
                                    <p:anim calcmode="lin" valueType="num">
                                      <p:cBhvr>
                                        <p:cTn id="164" dur="2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2000"/>
                                        <p:tgtEl>
                                          <p:spTgt spid="16"/>
                                        </p:tgtEl>
                                      </p:cBhvr>
                                    </p:animEffect>
                                    <p:anim calcmode="lin" valueType="num">
                                      <p:cBhvr>
                                        <p:cTn id="168" dur="2000" fill="hold"/>
                                        <p:tgtEl>
                                          <p:spTgt spid="16"/>
                                        </p:tgtEl>
                                        <p:attrNameLst>
                                          <p:attrName>style.rotation</p:attrName>
                                        </p:attrNameLst>
                                      </p:cBhvr>
                                      <p:tavLst>
                                        <p:tav tm="0">
                                          <p:val>
                                            <p:fltVal val="720"/>
                                          </p:val>
                                        </p:tav>
                                        <p:tav tm="100000">
                                          <p:val>
                                            <p:fltVal val="0"/>
                                          </p:val>
                                        </p:tav>
                                      </p:tavLst>
                                    </p:anim>
                                    <p:anim calcmode="lin" valueType="num">
                                      <p:cBhvr>
                                        <p:cTn id="169" dur="2000" fill="hold"/>
                                        <p:tgtEl>
                                          <p:spTgt spid="16"/>
                                        </p:tgtEl>
                                        <p:attrNameLst>
                                          <p:attrName>ppt_h</p:attrName>
                                        </p:attrNameLst>
                                      </p:cBhvr>
                                      <p:tavLst>
                                        <p:tav tm="0">
                                          <p:val>
                                            <p:fltVal val="0"/>
                                          </p:val>
                                        </p:tav>
                                        <p:tav tm="100000">
                                          <p:val>
                                            <p:strVal val="#ppt_h"/>
                                          </p:val>
                                        </p:tav>
                                      </p:tavLst>
                                    </p:anim>
                                    <p:anim calcmode="lin" valueType="num">
                                      <p:cBhvr>
                                        <p:cTn id="170" dur="2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2000"/>
                                        <p:tgtEl>
                                          <p:spTgt spid="17"/>
                                        </p:tgtEl>
                                      </p:cBhvr>
                                    </p:animEffect>
                                    <p:anim calcmode="lin" valueType="num">
                                      <p:cBhvr>
                                        <p:cTn id="174" dur="2000" fill="hold"/>
                                        <p:tgtEl>
                                          <p:spTgt spid="17"/>
                                        </p:tgtEl>
                                        <p:attrNameLst>
                                          <p:attrName>style.rotation</p:attrName>
                                        </p:attrNameLst>
                                      </p:cBhvr>
                                      <p:tavLst>
                                        <p:tav tm="0">
                                          <p:val>
                                            <p:fltVal val="720"/>
                                          </p:val>
                                        </p:tav>
                                        <p:tav tm="100000">
                                          <p:val>
                                            <p:fltVal val="0"/>
                                          </p:val>
                                        </p:tav>
                                      </p:tavLst>
                                    </p:anim>
                                    <p:anim calcmode="lin" valueType="num">
                                      <p:cBhvr>
                                        <p:cTn id="175" dur="2000" fill="hold"/>
                                        <p:tgtEl>
                                          <p:spTgt spid="17"/>
                                        </p:tgtEl>
                                        <p:attrNameLst>
                                          <p:attrName>ppt_h</p:attrName>
                                        </p:attrNameLst>
                                      </p:cBhvr>
                                      <p:tavLst>
                                        <p:tav tm="0">
                                          <p:val>
                                            <p:fltVal val="0"/>
                                          </p:val>
                                        </p:tav>
                                        <p:tav tm="100000">
                                          <p:val>
                                            <p:strVal val="#ppt_h"/>
                                          </p:val>
                                        </p:tav>
                                      </p:tavLst>
                                    </p:anim>
                                    <p:anim calcmode="lin" valueType="num">
                                      <p:cBhvr>
                                        <p:cTn id="176" dur="2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2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2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2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2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2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2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2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2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2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2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2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2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2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2000" fill="hold"/>
                                        <p:tgtEl>
                                          <p:spTgt spid="18"/>
                                        </p:tgtEl>
                                        <p:attrNameLst>
                                          <p:attrName>ppt_x</p:attrName>
                                        </p:attrNameLst>
                                      </p:cBhvr>
                                      <p:tavLst>
                                        <p:tav tm="0">
                                          <p:val>
                                            <p:strVal val="#ppt_x"/>
                                          </p:val>
                                        </p:tav>
                                        <p:tav tm="100000">
                                          <p:val>
                                            <p:strVal val="#ppt_x"/>
                                          </p:val>
                                        </p:tav>
                                      </p:tavLst>
                                    </p:anim>
                                    <p:anim calcmode="lin" valueType="num">
                                      <p:cBhvr additive="base">
                                        <p:cTn id="219" dur="2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2000" fill="hold"/>
                                        <p:tgtEl>
                                          <p:spTgt spid="19"/>
                                        </p:tgtEl>
                                        <p:attrNameLst>
                                          <p:attrName>ppt_x</p:attrName>
                                        </p:attrNameLst>
                                      </p:cBhvr>
                                      <p:tavLst>
                                        <p:tav tm="0">
                                          <p:val>
                                            <p:strVal val="#ppt_x"/>
                                          </p:val>
                                        </p:tav>
                                        <p:tav tm="100000">
                                          <p:val>
                                            <p:strVal val="#ppt_x"/>
                                          </p:val>
                                        </p:tav>
                                      </p:tavLst>
                                    </p:anim>
                                    <p:anim calcmode="lin" valueType="num">
                                      <p:cBhvr additive="base">
                                        <p:cTn id="223" dur="2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2000" fill="hold"/>
                                        <p:tgtEl>
                                          <p:spTgt spid="20"/>
                                        </p:tgtEl>
                                        <p:attrNameLst>
                                          <p:attrName>ppt_x</p:attrName>
                                        </p:attrNameLst>
                                      </p:cBhvr>
                                      <p:tavLst>
                                        <p:tav tm="0">
                                          <p:val>
                                            <p:strVal val="#ppt_x"/>
                                          </p:val>
                                        </p:tav>
                                        <p:tav tm="100000">
                                          <p:val>
                                            <p:strVal val="#ppt_x"/>
                                          </p:val>
                                        </p:tav>
                                      </p:tavLst>
                                    </p:anim>
                                    <p:anim calcmode="lin" valueType="num">
                                      <p:cBhvr additive="base">
                                        <p:cTn id="227" dur="2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2000" fill="hold"/>
                                        <p:tgtEl>
                                          <p:spTgt spid="21"/>
                                        </p:tgtEl>
                                        <p:attrNameLst>
                                          <p:attrName>ppt_x</p:attrName>
                                        </p:attrNameLst>
                                      </p:cBhvr>
                                      <p:tavLst>
                                        <p:tav tm="0">
                                          <p:val>
                                            <p:strVal val="#ppt_x"/>
                                          </p:val>
                                        </p:tav>
                                        <p:tav tm="100000">
                                          <p:val>
                                            <p:strVal val="#ppt_x"/>
                                          </p:val>
                                        </p:tav>
                                      </p:tavLst>
                                    </p:anim>
                                    <p:anim calcmode="lin" valueType="num">
                                      <p:cBhvr additive="base">
                                        <p:cTn id="231" dur="2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2000" fill="hold"/>
                                        <p:tgtEl>
                                          <p:spTgt spid="22"/>
                                        </p:tgtEl>
                                        <p:attrNameLst>
                                          <p:attrName>ppt_x</p:attrName>
                                        </p:attrNameLst>
                                      </p:cBhvr>
                                      <p:tavLst>
                                        <p:tav tm="0">
                                          <p:val>
                                            <p:strVal val="#ppt_x"/>
                                          </p:val>
                                        </p:tav>
                                        <p:tav tm="100000">
                                          <p:val>
                                            <p:strVal val="#ppt_x"/>
                                          </p:val>
                                        </p:tav>
                                      </p:tavLst>
                                    </p:anim>
                                    <p:anim calcmode="lin" valueType="num">
                                      <p:cBhvr additive="base">
                                        <p:cTn id="235" dur="2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2000" fill="hold"/>
                                        <p:tgtEl>
                                          <p:spTgt spid="23"/>
                                        </p:tgtEl>
                                        <p:attrNameLst>
                                          <p:attrName>ppt_x</p:attrName>
                                        </p:attrNameLst>
                                      </p:cBhvr>
                                      <p:tavLst>
                                        <p:tav tm="0">
                                          <p:val>
                                            <p:strVal val="#ppt_x"/>
                                          </p:val>
                                        </p:tav>
                                        <p:tav tm="100000">
                                          <p:val>
                                            <p:strVal val="#ppt_x"/>
                                          </p:val>
                                        </p:tav>
                                      </p:tavLst>
                                    </p:anim>
                                    <p:anim calcmode="lin" valueType="num">
                                      <p:cBhvr additive="base">
                                        <p:cTn id="239" dur="2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2000" fill="hold"/>
                                        <p:tgtEl>
                                          <p:spTgt spid="24"/>
                                        </p:tgtEl>
                                        <p:attrNameLst>
                                          <p:attrName>ppt_x</p:attrName>
                                        </p:attrNameLst>
                                      </p:cBhvr>
                                      <p:tavLst>
                                        <p:tav tm="0">
                                          <p:val>
                                            <p:strVal val="#ppt_x"/>
                                          </p:val>
                                        </p:tav>
                                        <p:tav tm="100000">
                                          <p:val>
                                            <p:strVal val="#ppt_x"/>
                                          </p:val>
                                        </p:tav>
                                      </p:tavLst>
                                    </p:anim>
                                    <p:anim calcmode="lin" valueType="num">
                                      <p:cBhvr additive="base">
                                        <p:cTn id="243" dur="2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2000" fill="hold"/>
                                        <p:tgtEl>
                                          <p:spTgt spid="25"/>
                                        </p:tgtEl>
                                        <p:attrNameLst>
                                          <p:attrName>ppt_x</p:attrName>
                                        </p:attrNameLst>
                                      </p:cBhvr>
                                      <p:tavLst>
                                        <p:tav tm="0">
                                          <p:val>
                                            <p:strVal val="#ppt_x"/>
                                          </p:val>
                                        </p:tav>
                                        <p:tav tm="100000">
                                          <p:val>
                                            <p:strVal val="#ppt_x"/>
                                          </p:val>
                                        </p:tav>
                                      </p:tavLst>
                                    </p:anim>
                                    <p:anim calcmode="lin" valueType="num">
                                      <p:cBhvr additive="base">
                                        <p:cTn id="247" dur="2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2000" fill="hold"/>
                                        <p:tgtEl>
                                          <p:spTgt spid="26"/>
                                        </p:tgtEl>
                                        <p:attrNameLst>
                                          <p:attrName>ppt_x</p:attrName>
                                        </p:attrNameLst>
                                      </p:cBhvr>
                                      <p:tavLst>
                                        <p:tav tm="0">
                                          <p:val>
                                            <p:strVal val="#ppt_x"/>
                                          </p:val>
                                        </p:tav>
                                        <p:tav tm="100000">
                                          <p:val>
                                            <p:strVal val="#ppt_x"/>
                                          </p:val>
                                        </p:tav>
                                      </p:tavLst>
                                    </p:anim>
                                    <p:anim calcmode="lin" valueType="num">
                                      <p:cBhvr additive="base">
                                        <p:cTn id="251" dur="2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2000" fill="hold"/>
                                        <p:tgtEl>
                                          <p:spTgt spid="27"/>
                                        </p:tgtEl>
                                        <p:attrNameLst>
                                          <p:attrName>ppt_x</p:attrName>
                                        </p:attrNameLst>
                                      </p:cBhvr>
                                      <p:tavLst>
                                        <p:tav tm="0">
                                          <p:val>
                                            <p:strVal val="#ppt_x"/>
                                          </p:val>
                                        </p:tav>
                                        <p:tav tm="100000">
                                          <p:val>
                                            <p:strVal val="#ppt_x"/>
                                          </p:val>
                                        </p:tav>
                                      </p:tavLst>
                                    </p:anim>
                                    <p:anim calcmode="lin" valueType="num">
                                      <p:cBhvr additive="base">
                                        <p:cTn id="255" dur="2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2000" fill="hold"/>
                                        <p:tgtEl>
                                          <p:spTgt spid="28"/>
                                        </p:tgtEl>
                                        <p:attrNameLst>
                                          <p:attrName>ppt_x</p:attrName>
                                        </p:attrNameLst>
                                      </p:cBhvr>
                                      <p:tavLst>
                                        <p:tav tm="0">
                                          <p:val>
                                            <p:strVal val="#ppt_x"/>
                                          </p:val>
                                        </p:tav>
                                        <p:tav tm="100000">
                                          <p:val>
                                            <p:strVal val="#ppt_x"/>
                                          </p:val>
                                        </p:tav>
                                      </p:tavLst>
                                    </p:anim>
                                    <p:anim calcmode="lin" valueType="num">
                                      <p:cBhvr additive="base">
                                        <p:cTn id="259" dur="2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2000" fill="hold"/>
                                        <p:tgtEl>
                                          <p:spTgt spid="29"/>
                                        </p:tgtEl>
                                        <p:attrNameLst>
                                          <p:attrName>ppt_x</p:attrName>
                                        </p:attrNameLst>
                                      </p:cBhvr>
                                      <p:tavLst>
                                        <p:tav tm="0">
                                          <p:val>
                                            <p:strVal val="#ppt_x"/>
                                          </p:val>
                                        </p:tav>
                                        <p:tav tm="100000">
                                          <p:val>
                                            <p:strVal val="#ppt_x"/>
                                          </p:val>
                                        </p:tav>
                                      </p:tavLst>
                                    </p:anim>
                                    <p:anim calcmode="lin" valueType="num">
                                      <p:cBhvr additive="base">
                                        <p:cTn id="263" dur="2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2000" fill="hold"/>
                                        <p:tgtEl>
                                          <p:spTgt spid="30"/>
                                        </p:tgtEl>
                                        <p:attrNameLst>
                                          <p:attrName>ppt_x</p:attrName>
                                        </p:attrNameLst>
                                      </p:cBhvr>
                                      <p:tavLst>
                                        <p:tav tm="0">
                                          <p:val>
                                            <p:strVal val="#ppt_x"/>
                                          </p:val>
                                        </p:tav>
                                        <p:tav tm="100000">
                                          <p:val>
                                            <p:strVal val="#ppt_x"/>
                                          </p:val>
                                        </p:tav>
                                      </p:tavLst>
                                    </p:anim>
                                    <p:anim calcmode="lin" valueType="num">
                                      <p:cBhvr additive="base">
                                        <p:cTn id="267" dur="2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2000"/>
                                        <p:tgtEl>
                                          <p:spTgt spid="18"/>
                                        </p:tgtEl>
                                      </p:cBhvr>
                                    </p:animEffect>
                                    <p:anim calcmode="lin" valueType="num">
                                      <p:cBhvr>
                                        <p:cTn id="271" dur="2000" fill="hold"/>
                                        <p:tgtEl>
                                          <p:spTgt spid="18"/>
                                        </p:tgtEl>
                                        <p:attrNameLst>
                                          <p:attrName>style.rotation</p:attrName>
                                        </p:attrNameLst>
                                      </p:cBhvr>
                                      <p:tavLst>
                                        <p:tav tm="0">
                                          <p:val>
                                            <p:fltVal val="720"/>
                                          </p:val>
                                        </p:tav>
                                        <p:tav tm="100000">
                                          <p:val>
                                            <p:fltVal val="0"/>
                                          </p:val>
                                        </p:tav>
                                      </p:tavLst>
                                    </p:anim>
                                    <p:anim calcmode="lin" valueType="num">
                                      <p:cBhvr>
                                        <p:cTn id="272" dur="2000" fill="hold"/>
                                        <p:tgtEl>
                                          <p:spTgt spid="18"/>
                                        </p:tgtEl>
                                        <p:attrNameLst>
                                          <p:attrName>ppt_h</p:attrName>
                                        </p:attrNameLst>
                                      </p:cBhvr>
                                      <p:tavLst>
                                        <p:tav tm="0">
                                          <p:val>
                                            <p:fltVal val="0"/>
                                          </p:val>
                                        </p:tav>
                                        <p:tav tm="100000">
                                          <p:val>
                                            <p:strVal val="#ppt_h"/>
                                          </p:val>
                                        </p:tav>
                                      </p:tavLst>
                                    </p:anim>
                                    <p:anim calcmode="lin" valueType="num">
                                      <p:cBhvr>
                                        <p:cTn id="273" dur="2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2000"/>
                                        <p:tgtEl>
                                          <p:spTgt spid="19"/>
                                        </p:tgtEl>
                                      </p:cBhvr>
                                    </p:animEffect>
                                    <p:anim calcmode="lin" valueType="num">
                                      <p:cBhvr>
                                        <p:cTn id="277" dur="2000" fill="hold"/>
                                        <p:tgtEl>
                                          <p:spTgt spid="19"/>
                                        </p:tgtEl>
                                        <p:attrNameLst>
                                          <p:attrName>style.rotation</p:attrName>
                                        </p:attrNameLst>
                                      </p:cBhvr>
                                      <p:tavLst>
                                        <p:tav tm="0">
                                          <p:val>
                                            <p:fltVal val="720"/>
                                          </p:val>
                                        </p:tav>
                                        <p:tav tm="100000">
                                          <p:val>
                                            <p:fltVal val="0"/>
                                          </p:val>
                                        </p:tav>
                                      </p:tavLst>
                                    </p:anim>
                                    <p:anim calcmode="lin" valueType="num">
                                      <p:cBhvr>
                                        <p:cTn id="278" dur="2000" fill="hold"/>
                                        <p:tgtEl>
                                          <p:spTgt spid="19"/>
                                        </p:tgtEl>
                                        <p:attrNameLst>
                                          <p:attrName>ppt_h</p:attrName>
                                        </p:attrNameLst>
                                      </p:cBhvr>
                                      <p:tavLst>
                                        <p:tav tm="0">
                                          <p:val>
                                            <p:fltVal val="0"/>
                                          </p:val>
                                        </p:tav>
                                        <p:tav tm="100000">
                                          <p:val>
                                            <p:strVal val="#ppt_h"/>
                                          </p:val>
                                        </p:tav>
                                      </p:tavLst>
                                    </p:anim>
                                    <p:anim calcmode="lin" valueType="num">
                                      <p:cBhvr>
                                        <p:cTn id="279" dur="2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2000"/>
                                        <p:tgtEl>
                                          <p:spTgt spid="20"/>
                                        </p:tgtEl>
                                      </p:cBhvr>
                                    </p:animEffect>
                                    <p:anim calcmode="lin" valueType="num">
                                      <p:cBhvr>
                                        <p:cTn id="283" dur="2000" fill="hold"/>
                                        <p:tgtEl>
                                          <p:spTgt spid="20"/>
                                        </p:tgtEl>
                                        <p:attrNameLst>
                                          <p:attrName>style.rotation</p:attrName>
                                        </p:attrNameLst>
                                      </p:cBhvr>
                                      <p:tavLst>
                                        <p:tav tm="0">
                                          <p:val>
                                            <p:fltVal val="720"/>
                                          </p:val>
                                        </p:tav>
                                        <p:tav tm="100000">
                                          <p:val>
                                            <p:fltVal val="0"/>
                                          </p:val>
                                        </p:tav>
                                      </p:tavLst>
                                    </p:anim>
                                    <p:anim calcmode="lin" valueType="num">
                                      <p:cBhvr>
                                        <p:cTn id="284" dur="2000" fill="hold"/>
                                        <p:tgtEl>
                                          <p:spTgt spid="20"/>
                                        </p:tgtEl>
                                        <p:attrNameLst>
                                          <p:attrName>ppt_h</p:attrName>
                                        </p:attrNameLst>
                                      </p:cBhvr>
                                      <p:tavLst>
                                        <p:tav tm="0">
                                          <p:val>
                                            <p:fltVal val="0"/>
                                          </p:val>
                                        </p:tav>
                                        <p:tav tm="100000">
                                          <p:val>
                                            <p:strVal val="#ppt_h"/>
                                          </p:val>
                                        </p:tav>
                                      </p:tavLst>
                                    </p:anim>
                                    <p:anim calcmode="lin" valueType="num">
                                      <p:cBhvr>
                                        <p:cTn id="285" dur="2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2000"/>
                                        <p:tgtEl>
                                          <p:spTgt spid="21"/>
                                        </p:tgtEl>
                                      </p:cBhvr>
                                    </p:animEffect>
                                    <p:anim calcmode="lin" valueType="num">
                                      <p:cBhvr>
                                        <p:cTn id="289" dur="2000" fill="hold"/>
                                        <p:tgtEl>
                                          <p:spTgt spid="21"/>
                                        </p:tgtEl>
                                        <p:attrNameLst>
                                          <p:attrName>style.rotation</p:attrName>
                                        </p:attrNameLst>
                                      </p:cBhvr>
                                      <p:tavLst>
                                        <p:tav tm="0">
                                          <p:val>
                                            <p:fltVal val="720"/>
                                          </p:val>
                                        </p:tav>
                                        <p:tav tm="100000">
                                          <p:val>
                                            <p:fltVal val="0"/>
                                          </p:val>
                                        </p:tav>
                                      </p:tavLst>
                                    </p:anim>
                                    <p:anim calcmode="lin" valueType="num">
                                      <p:cBhvr>
                                        <p:cTn id="290" dur="2000" fill="hold"/>
                                        <p:tgtEl>
                                          <p:spTgt spid="21"/>
                                        </p:tgtEl>
                                        <p:attrNameLst>
                                          <p:attrName>ppt_h</p:attrName>
                                        </p:attrNameLst>
                                      </p:cBhvr>
                                      <p:tavLst>
                                        <p:tav tm="0">
                                          <p:val>
                                            <p:fltVal val="0"/>
                                          </p:val>
                                        </p:tav>
                                        <p:tav tm="100000">
                                          <p:val>
                                            <p:strVal val="#ppt_h"/>
                                          </p:val>
                                        </p:tav>
                                      </p:tavLst>
                                    </p:anim>
                                    <p:anim calcmode="lin" valueType="num">
                                      <p:cBhvr>
                                        <p:cTn id="291" dur="2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2000"/>
                                        <p:tgtEl>
                                          <p:spTgt spid="22"/>
                                        </p:tgtEl>
                                      </p:cBhvr>
                                    </p:animEffect>
                                    <p:anim calcmode="lin" valueType="num">
                                      <p:cBhvr>
                                        <p:cTn id="295" dur="2000" fill="hold"/>
                                        <p:tgtEl>
                                          <p:spTgt spid="22"/>
                                        </p:tgtEl>
                                        <p:attrNameLst>
                                          <p:attrName>style.rotation</p:attrName>
                                        </p:attrNameLst>
                                      </p:cBhvr>
                                      <p:tavLst>
                                        <p:tav tm="0">
                                          <p:val>
                                            <p:fltVal val="720"/>
                                          </p:val>
                                        </p:tav>
                                        <p:tav tm="100000">
                                          <p:val>
                                            <p:fltVal val="0"/>
                                          </p:val>
                                        </p:tav>
                                      </p:tavLst>
                                    </p:anim>
                                    <p:anim calcmode="lin" valueType="num">
                                      <p:cBhvr>
                                        <p:cTn id="296" dur="2000" fill="hold"/>
                                        <p:tgtEl>
                                          <p:spTgt spid="22"/>
                                        </p:tgtEl>
                                        <p:attrNameLst>
                                          <p:attrName>ppt_h</p:attrName>
                                        </p:attrNameLst>
                                      </p:cBhvr>
                                      <p:tavLst>
                                        <p:tav tm="0">
                                          <p:val>
                                            <p:fltVal val="0"/>
                                          </p:val>
                                        </p:tav>
                                        <p:tav tm="100000">
                                          <p:val>
                                            <p:strVal val="#ppt_h"/>
                                          </p:val>
                                        </p:tav>
                                      </p:tavLst>
                                    </p:anim>
                                    <p:anim calcmode="lin" valueType="num">
                                      <p:cBhvr>
                                        <p:cTn id="297" dur="2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2000"/>
                                        <p:tgtEl>
                                          <p:spTgt spid="23"/>
                                        </p:tgtEl>
                                      </p:cBhvr>
                                    </p:animEffect>
                                    <p:anim calcmode="lin" valueType="num">
                                      <p:cBhvr>
                                        <p:cTn id="301" dur="2000" fill="hold"/>
                                        <p:tgtEl>
                                          <p:spTgt spid="23"/>
                                        </p:tgtEl>
                                        <p:attrNameLst>
                                          <p:attrName>style.rotation</p:attrName>
                                        </p:attrNameLst>
                                      </p:cBhvr>
                                      <p:tavLst>
                                        <p:tav tm="0">
                                          <p:val>
                                            <p:fltVal val="720"/>
                                          </p:val>
                                        </p:tav>
                                        <p:tav tm="100000">
                                          <p:val>
                                            <p:fltVal val="0"/>
                                          </p:val>
                                        </p:tav>
                                      </p:tavLst>
                                    </p:anim>
                                    <p:anim calcmode="lin" valueType="num">
                                      <p:cBhvr>
                                        <p:cTn id="302" dur="2000" fill="hold"/>
                                        <p:tgtEl>
                                          <p:spTgt spid="23"/>
                                        </p:tgtEl>
                                        <p:attrNameLst>
                                          <p:attrName>ppt_h</p:attrName>
                                        </p:attrNameLst>
                                      </p:cBhvr>
                                      <p:tavLst>
                                        <p:tav tm="0">
                                          <p:val>
                                            <p:fltVal val="0"/>
                                          </p:val>
                                        </p:tav>
                                        <p:tav tm="100000">
                                          <p:val>
                                            <p:strVal val="#ppt_h"/>
                                          </p:val>
                                        </p:tav>
                                      </p:tavLst>
                                    </p:anim>
                                    <p:anim calcmode="lin" valueType="num">
                                      <p:cBhvr>
                                        <p:cTn id="303" dur="2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2000"/>
                                        <p:tgtEl>
                                          <p:spTgt spid="24"/>
                                        </p:tgtEl>
                                      </p:cBhvr>
                                    </p:animEffect>
                                    <p:anim calcmode="lin" valueType="num">
                                      <p:cBhvr>
                                        <p:cTn id="307" dur="2000" fill="hold"/>
                                        <p:tgtEl>
                                          <p:spTgt spid="24"/>
                                        </p:tgtEl>
                                        <p:attrNameLst>
                                          <p:attrName>style.rotation</p:attrName>
                                        </p:attrNameLst>
                                      </p:cBhvr>
                                      <p:tavLst>
                                        <p:tav tm="0">
                                          <p:val>
                                            <p:fltVal val="720"/>
                                          </p:val>
                                        </p:tav>
                                        <p:tav tm="100000">
                                          <p:val>
                                            <p:fltVal val="0"/>
                                          </p:val>
                                        </p:tav>
                                      </p:tavLst>
                                    </p:anim>
                                    <p:anim calcmode="lin" valueType="num">
                                      <p:cBhvr>
                                        <p:cTn id="308" dur="2000" fill="hold"/>
                                        <p:tgtEl>
                                          <p:spTgt spid="24"/>
                                        </p:tgtEl>
                                        <p:attrNameLst>
                                          <p:attrName>ppt_h</p:attrName>
                                        </p:attrNameLst>
                                      </p:cBhvr>
                                      <p:tavLst>
                                        <p:tav tm="0">
                                          <p:val>
                                            <p:fltVal val="0"/>
                                          </p:val>
                                        </p:tav>
                                        <p:tav tm="100000">
                                          <p:val>
                                            <p:strVal val="#ppt_h"/>
                                          </p:val>
                                        </p:tav>
                                      </p:tavLst>
                                    </p:anim>
                                    <p:anim calcmode="lin" valueType="num">
                                      <p:cBhvr>
                                        <p:cTn id="309" dur="2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2000"/>
                                        <p:tgtEl>
                                          <p:spTgt spid="25"/>
                                        </p:tgtEl>
                                      </p:cBhvr>
                                    </p:animEffect>
                                    <p:anim calcmode="lin" valueType="num">
                                      <p:cBhvr>
                                        <p:cTn id="313" dur="2000" fill="hold"/>
                                        <p:tgtEl>
                                          <p:spTgt spid="25"/>
                                        </p:tgtEl>
                                        <p:attrNameLst>
                                          <p:attrName>style.rotation</p:attrName>
                                        </p:attrNameLst>
                                      </p:cBhvr>
                                      <p:tavLst>
                                        <p:tav tm="0">
                                          <p:val>
                                            <p:fltVal val="720"/>
                                          </p:val>
                                        </p:tav>
                                        <p:tav tm="100000">
                                          <p:val>
                                            <p:fltVal val="0"/>
                                          </p:val>
                                        </p:tav>
                                      </p:tavLst>
                                    </p:anim>
                                    <p:anim calcmode="lin" valueType="num">
                                      <p:cBhvr>
                                        <p:cTn id="314" dur="2000" fill="hold"/>
                                        <p:tgtEl>
                                          <p:spTgt spid="25"/>
                                        </p:tgtEl>
                                        <p:attrNameLst>
                                          <p:attrName>ppt_h</p:attrName>
                                        </p:attrNameLst>
                                      </p:cBhvr>
                                      <p:tavLst>
                                        <p:tav tm="0">
                                          <p:val>
                                            <p:fltVal val="0"/>
                                          </p:val>
                                        </p:tav>
                                        <p:tav tm="100000">
                                          <p:val>
                                            <p:strVal val="#ppt_h"/>
                                          </p:val>
                                        </p:tav>
                                      </p:tavLst>
                                    </p:anim>
                                    <p:anim calcmode="lin" valueType="num">
                                      <p:cBhvr>
                                        <p:cTn id="315" dur="2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2000"/>
                                        <p:tgtEl>
                                          <p:spTgt spid="26"/>
                                        </p:tgtEl>
                                      </p:cBhvr>
                                    </p:animEffect>
                                    <p:anim calcmode="lin" valueType="num">
                                      <p:cBhvr>
                                        <p:cTn id="319" dur="2000" fill="hold"/>
                                        <p:tgtEl>
                                          <p:spTgt spid="26"/>
                                        </p:tgtEl>
                                        <p:attrNameLst>
                                          <p:attrName>style.rotation</p:attrName>
                                        </p:attrNameLst>
                                      </p:cBhvr>
                                      <p:tavLst>
                                        <p:tav tm="0">
                                          <p:val>
                                            <p:fltVal val="720"/>
                                          </p:val>
                                        </p:tav>
                                        <p:tav tm="100000">
                                          <p:val>
                                            <p:fltVal val="0"/>
                                          </p:val>
                                        </p:tav>
                                      </p:tavLst>
                                    </p:anim>
                                    <p:anim calcmode="lin" valueType="num">
                                      <p:cBhvr>
                                        <p:cTn id="320" dur="2000" fill="hold"/>
                                        <p:tgtEl>
                                          <p:spTgt spid="26"/>
                                        </p:tgtEl>
                                        <p:attrNameLst>
                                          <p:attrName>ppt_h</p:attrName>
                                        </p:attrNameLst>
                                      </p:cBhvr>
                                      <p:tavLst>
                                        <p:tav tm="0">
                                          <p:val>
                                            <p:fltVal val="0"/>
                                          </p:val>
                                        </p:tav>
                                        <p:tav tm="100000">
                                          <p:val>
                                            <p:strVal val="#ppt_h"/>
                                          </p:val>
                                        </p:tav>
                                      </p:tavLst>
                                    </p:anim>
                                    <p:anim calcmode="lin" valueType="num">
                                      <p:cBhvr>
                                        <p:cTn id="321" dur="2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2000"/>
                                        <p:tgtEl>
                                          <p:spTgt spid="27"/>
                                        </p:tgtEl>
                                      </p:cBhvr>
                                    </p:animEffect>
                                    <p:anim calcmode="lin" valueType="num">
                                      <p:cBhvr>
                                        <p:cTn id="325" dur="2000" fill="hold"/>
                                        <p:tgtEl>
                                          <p:spTgt spid="27"/>
                                        </p:tgtEl>
                                        <p:attrNameLst>
                                          <p:attrName>style.rotation</p:attrName>
                                        </p:attrNameLst>
                                      </p:cBhvr>
                                      <p:tavLst>
                                        <p:tav tm="0">
                                          <p:val>
                                            <p:fltVal val="720"/>
                                          </p:val>
                                        </p:tav>
                                        <p:tav tm="100000">
                                          <p:val>
                                            <p:fltVal val="0"/>
                                          </p:val>
                                        </p:tav>
                                      </p:tavLst>
                                    </p:anim>
                                    <p:anim calcmode="lin" valueType="num">
                                      <p:cBhvr>
                                        <p:cTn id="326" dur="2000" fill="hold"/>
                                        <p:tgtEl>
                                          <p:spTgt spid="27"/>
                                        </p:tgtEl>
                                        <p:attrNameLst>
                                          <p:attrName>ppt_h</p:attrName>
                                        </p:attrNameLst>
                                      </p:cBhvr>
                                      <p:tavLst>
                                        <p:tav tm="0">
                                          <p:val>
                                            <p:fltVal val="0"/>
                                          </p:val>
                                        </p:tav>
                                        <p:tav tm="100000">
                                          <p:val>
                                            <p:strVal val="#ppt_h"/>
                                          </p:val>
                                        </p:tav>
                                      </p:tavLst>
                                    </p:anim>
                                    <p:anim calcmode="lin" valueType="num">
                                      <p:cBhvr>
                                        <p:cTn id="327" dur="2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2000"/>
                                        <p:tgtEl>
                                          <p:spTgt spid="28"/>
                                        </p:tgtEl>
                                      </p:cBhvr>
                                    </p:animEffect>
                                    <p:anim calcmode="lin" valueType="num">
                                      <p:cBhvr>
                                        <p:cTn id="331" dur="2000" fill="hold"/>
                                        <p:tgtEl>
                                          <p:spTgt spid="28"/>
                                        </p:tgtEl>
                                        <p:attrNameLst>
                                          <p:attrName>style.rotation</p:attrName>
                                        </p:attrNameLst>
                                      </p:cBhvr>
                                      <p:tavLst>
                                        <p:tav tm="0">
                                          <p:val>
                                            <p:fltVal val="720"/>
                                          </p:val>
                                        </p:tav>
                                        <p:tav tm="100000">
                                          <p:val>
                                            <p:fltVal val="0"/>
                                          </p:val>
                                        </p:tav>
                                      </p:tavLst>
                                    </p:anim>
                                    <p:anim calcmode="lin" valueType="num">
                                      <p:cBhvr>
                                        <p:cTn id="332" dur="2000" fill="hold"/>
                                        <p:tgtEl>
                                          <p:spTgt spid="28"/>
                                        </p:tgtEl>
                                        <p:attrNameLst>
                                          <p:attrName>ppt_h</p:attrName>
                                        </p:attrNameLst>
                                      </p:cBhvr>
                                      <p:tavLst>
                                        <p:tav tm="0">
                                          <p:val>
                                            <p:fltVal val="0"/>
                                          </p:val>
                                        </p:tav>
                                        <p:tav tm="100000">
                                          <p:val>
                                            <p:strVal val="#ppt_h"/>
                                          </p:val>
                                        </p:tav>
                                      </p:tavLst>
                                    </p:anim>
                                    <p:anim calcmode="lin" valueType="num">
                                      <p:cBhvr>
                                        <p:cTn id="333" dur="2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2000"/>
                                        <p:tgtEl>
                                          <p:spTgt spid="29"/>
                                        </p:tgtEl>
                                      </p:cBhvr>
                                    </p:animEffect>
                                    <p:anim calcmode="lin" valueType="num">
                                      <p:cBhvr>
                                        <p:cTn id="337" dur="2000" fill="hold"/>
                                        <p:tgtEl>
                                          <p:spTgt spid="29"/>
                                        </p:tgtEl>
                                        <p:attrNameLst>
                                          <p:attrName>style.rotation</p:attrName>
                                        </p:attrNameLst>
                                      </p:cBhvr>
                                      <p:tavLst>
                                        <p:tav tm="0">
                                          <p:val>
                                            <p:fltVal val="720"/>
                                          </p:val>
                                        </p:tav>
                                        <p:tav tm="100000">
                                          <p:val>
                                            <p:fltVal val="0"/>
                                          </p:val>
                                        </p:tav>
                                      </p:tavLst>
                                    </p:anim>
                                    <p:anim calcmode="lin" valueType="num">
                                      <p:cBhvr>
                                        <p:cTn id="338" dur="2000" fill="hold"/>
                                        <p:tgtEl>
                                          <p:spTgt spid="29"/>
                                        </p:tgtEl>
                                        <p:attrNameLst>
                                          <p:attrName>ppt_h</p:attrName>
                                        </p:attrNameLst>
                                      </p:cBhvr>
                                      <p:tavLst>
                                        <p:tav tm="0">
                                          <p:val>
                                            <p:fltVal val="0"/>
                                          </p:val>
                                        </p:tav>
                                        <p:tav tm="100000">
                                          <p:val>
                                            <p:strVal val="#ppt_h"/>
                                          </p:val>
                                        </p:tav>
                                      </p:tavLst>
                                    </p:anim>
                                    <p:anim calcmode="lin" valueType="num">
                                      <p:cBhvr>
                                        <p:cTn id="339" dur="2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2000"/>
                                        <p:tgtEl>
                                          <p:spTgt spid="30"/>
                                        </p:tgtEl>
                                      </p:cBhvr>
                                    </p:animEffect>
                                    <p:anim calcmode="lin" valueType="num">
                                      <p:cBhvr>
                                        <p:cTn id="343" dur="2000" fill="hold"/>
                                        <p:tgtEl>
                                          <p:spTgt spid="30"/>
                                        </p:tgtEl>
                                        <p:attrNameLst>
                                          <p:attrName>style.rotation</p:attrName>
                                        </p:attrNameLst>
                                      </p:cBhvr>
                                      <p:tavLst>
                                        <p:tav tm="0">
                                          <p:val>
                                            <p:fltVal val="720"/>
                                          </p:val>
                                        </p:tav>
                                        <p:tav tm="100000">
                                          <p:val>
                                            <p:fltVal val="0"/>
                                          </p:val>
                                        </p:tav>
                                      </p:tavLst>
                                    </p:anim>
                                    <p:anim calcmode="lin" valueType="num">
                                      <p:cBhvr>
                                        <p:cTn id="344" dur="2000" fill="hold"/>
                                        <p:tgtEl>
                                          <p:spTgt spid="30"/>
                                        </p:tgtEl>
                                        <p:attrNameLst>
                                          <p:attrName>ppt_h</p:attrName>
                                        </p:attrNameLst>
                                      </p:cBhvr>
                                      <p:tavLst>
                                        <p:tav tm="0">
                                          <p:val>
                                            <p:fltVal val="0"/>
                                          </p:val>
                                        </p:tav>
                                        <p:tav tm="100000">
                                          <p:val>
                                            <p:strVal val="#ppt_h"/>
                                          </p:val>
                                        </p:tav>
                                      </p:tavLst>
                                    </p:anim>
                                    <p:anim calcmode="lin" valueType="num">
                                      <p:cBhvr>
                                        <p:cTn id="345" dur="2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blipFill>
            <a:blip r:embed="rId2"/>
            <a:stretch>
              <a:fillRect/>
            </a:stretch>
          </a:blipFill>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6">
                  <a:tint val="45000"/>
                  <a:satMod val="400000"/>
                </a:schemeClr>
              </a:duotone>
            </a:blip>
            <a:stretch>
              <a:fillRect/>
            </a:stretch>
          </a:blipFill>
          <a:scene3d>
            <a:camera prst="orthographicFront"/>
            <a:lightRig rig="threePt" dir="t"/>
          </a:scene3d>
          <a:sp3d>
            <a:bevelT prst="angle"/>
          </a:sp3d>
        </p:spPr>
        <p:txBody>
          <a:bodyPr/>
          <a:lstStyle/>
          <a:p>
            <a:endParaRPr lang="es-ES" dirty="0"/>
          </a:p>
        </p:txBody>
      </p:sp>
      <p:pic>
        <p:nvPicPr>
          <p:cNvPr id="4" name="3 Imagen" descr="8079804749_98dd809295_b.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Rombo"/>
          <p:cNvSpPr/>
          <p:nvPr/>
        </p:nvSpPr>
        <p:spPr>
          <a:xfrm>
            <a:off x="3000364" y="0"/>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3000364" y="785794"/>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000364" y="1500198"/>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000364" y="2285992"/>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928926" y="3000396"/>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928926" y="3786190"/>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928926" y="4500594"/>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928926" y="5286388"/>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929190" y="0"/>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4929190" y="785794"/>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4929190" y="1500198"/>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4929190" y="2285992"/>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4857752" y="3000396"/>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4857752" y="3786190"/>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857752" y="4500594"/>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857752" y="5286388"/>
            <a:ext cx="1643074" cy="1571612"/>
          </a:xfrm>
          <a:prstGeom prst="diamond">
            <a:avLst/>
          </a:prstGeom>
          <a:gradFill flip="none" rotWithShape="1">
            <a:gsLst>
              <a:gs pos="42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8" presetClass="emph" presetSubtype="0" fill="hold" grpId="1" nodeType="withEffect">
                                  <p:stCondLst>
                                    <p:cond delay="0"/>
                                  </p:stCondLst>
                                  <p:childTnLst>
                                    <p:animRot by="21600000">
                                      <p:cBhvr>
                                        <p:cTn id="12" dur="2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2000"/>
                                        <p:tgtEl>
                                          <p:spTgt spid="6"/>
                                        </p:tgtEl>
                                      </p:cBhvr>
                                    </p:animEffect>
                                  </p:childTnLst>
                                </p:cTn>
                              </p:par>
                              <p:par>
                                <p:cTn id="16" presetID="8" presetClass="emph" presetSubtype="0" fill="hold" grpId="1" nodeType="withEffect">
                                  <p:stCondLst>
                                    <p:cond delay="0"/>
                                  </p:stCondLst>
                                  <p:childTnLst>
                                    <p:animRot by="21600000">
                                      <p:cBhvr>
                                        <p:cTn id="17" dur="2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2000"/>
                                        <p:tgtEl>
                                          <p:spTgt spid="7"/>
                                        </p:tgtEl>
                                      </p:cBhvr>
                                    </p:animEffect>
                                  </p:childTnLst>
                                </p:cTn>
                              </p:par>
                              <p:par>
                                <p:cTn id="21" presetID="8" presetClass="emph" presetSubtype="0" fill="hold" grpId="1" nodeType="withEffect">
                                  <p:stCondLst>
                                    <p:cond delay="0"/>
                                  </p:stCondLst>
                                  <p:childTnLst>
                                    <p:animRot by="21600000">
                                      <p:cBhvr>
                                        <p:cTn id="22" dur="2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8" presetClass="emph" presetSubtype="0" fill="hold" grpId="1" nodeType="withEffect">
                                  <p:stCondLst>
                                    <p:cond delay="0"/>
                                  </p:stCondLst>
                                  <p:childTnLst>
                                    <p:animRot by="21600000">
                                      <p:cBhvr>
                                        <p:cTn id="27" dur="2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2000"/>
                                        <p:tgtEl>
                                          <p:spTgt spid="9"/>
                                        </p:tgtEl>
                                      </p:cBhvr>
                                    </p:animEffect>
                                  </p:childTnLst>
                                </p:cTn>
                              </p:par>
                              <p:par>
                                <p:cTn id="31" presetID="8" presetClass="emph" presetSubtype="0" fill="hold" grpId="1" nodeType="withEffect">
                                  <p:stCondLst>
                                    <p:cond delay="0"/>
                                  </p:stCondLst>
                                  <p:childTnLst>
                                    <p:animRot by="21600000">
                                      <p:cBhvr>
                                        <p:cTn id="32" dur="2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2000"/>
                                        <p:tgtEl>
                                          <p:spTgt spid="10"/>
                                        </p:tgtEl>
                                      </p:cBhvr>
                                    </p:animEffect>
                                  </p:childTnLst>
                                </p:cTn>
                              </p:par>
                              <p:par>
                                <p:cTn id="36" presetID="8" presetClass="emph" presetSubtype="0" fill="hold" grpId="1" nodeType="withEffect">
                                  <p:stCondLst>
                                    <p:cond delay="0"/>
                                  </p:stCondLst>
                                  <p:childTnLst>
                                    <p:animRot by="21600000">
                                      <p:cBhvr>
                                        <p:cTn id="37" dur="2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2000"/>
                                        <p:tgtEl>
                                          <p:spTgt spid="11"/>
                                        </p:tgtEl>
                                      </p:cBhvr>
                                    </p:animEffect>
                                  </p:childTnLst>
                                </p:cTn>
                              </p:par>
                              <p:par>
                                <p:cTn id="41" presetID="8" presetClass="emph" presetSubtype="0" fill="hold" grpId="1" nodeType="withEffect">
                                  <p:stCondLst>
                                    <p:cond delay="0"/>
                                  </p:stCondLst>
                                  <p:childTnLst>
                                    <p:animRot by="21600000">
                                      <p:cBhvr>
                                        <p:cTn id="42" dur="2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2000"/>
                                        <p:tgtEl>
                                          <p:spTgt spid="12"/>
                                        </p:tgtEl>
                                      </p:cBhvr>
                                    </p:animEffect>
                                  </p:childTnLst>
                                </p:cTn>
                              </p:par>
                              <p:par>
                                <p:cTn id="46" presetID="8" presetClass="emph" presetSubtype="0" fill="hold" grpId="1" nodeType="withEffect">
                                  <p:stCondLst>
                                    <p:cond delay="0"/>
                                  </p:stCondLst>
                                  <p:childTnLst>
                                    <p:animRot by="21600000">
                                      <p:cBhvr>
                                        <p:cTn id="47" dur="2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2000"/>
                                        <p:tgtEl>
                                          <p:spTgt spid="13"/>
                                        </p:tgtEl>
                                      </p:cBhvr>
                                    </p:animEffect>
                                  </p:childTnLst>
                                </p:cTn>
                              </p:par>
                              <p:par>
                                <p:cTn id="51" presetID="8" presetClass="emph" presetSubtype="0" fill="hold" grpId="1" nodeType="withEffect">
                                  <p:stCondLst>
                                    <p:cond delay="0"/>
                                  </p:stCondLst>
                                  <p:childTnLst>
                                    <p:animRot by="21600000">
                                      <p:cBhvr>
                                        <p:cTn id="52" dur="2000" fill="hold"/>
                                        <p:tgtEl>
                                          <p:spTgt spid="13"/>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plus(in)">
                                      <p:cBhvr>
                                        <p:cTn id="55" dur="2000"/>
                                        <p:tgtEl>
                                          <p:spTgt spid="14"/>
                                        </p:tgtEl>
                                      </p:cBhvr>
                                    </p:animEffect>
                                  </p:childTnLst>
                                </p:cTn>
                              </p:par>
                              <p:par>
                                <p:cTn id="56" presetID="8" presetClass="emph" presetSubtype="0" fill="hold" grpId="1" nodeType="withEffect">
                                  <p:stCondLst>
                                    <p:cond delay="0"/>
                                  </p:stCondLst>
                                  <p:childTnLst>
                                    <p:animRot by="21600000">
                                      <p:cBhvr>
                                        <p:cTn id="57" dur="2000" fill="hold"/>
                                        <p:tgtEl>
                                          <p:spTgt spid="14"/>
                                        </p:tgtEl>
                                        <p:attrNameLst>
                                          <p:attrName>r</p:attrName>
                                        </p:attrNameLst>
                                      </p:cBhvr>
                                    </p:animRot>
                                  </p:childTnLst>
                                </p:cTn>
                              </p:par>
                              <p:par>
                                <p:cTn id="58" presetID="13" presetClass="entr" presetSubtype="1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2000"/>
                                        <p:tgtEl>
                                          <p:spTgt spid="15"/>
                                        </p:tgtEl>
                                      </p:cBhvr>
                                    </p:animEffect>
                                  </p:childTnLst>
                                </p:cTn>
                              </p:par>
                              <p:par>
                                <p:cTn id="61" presetID="8" presetClass="emph" presetSubtype="0" fill="hold" grpId="1" nodeType="withEffect">
                                  <p:stCondLst>
                                    <p:cond delay="0"/>
                                  </p:stCondLst>
                                  <p:childTnLst>
                                    <p:animRot by="21600000">
                                      <p:cBhvr>
                                        <p:cTn id="62" dur="2000" fill="hold"/>
                                        <p:tgtEl>
                                          <p:spTgt spid="15"/>
                                        </p:tgtEl>
                                        <p:attrNameLst>
                                          <p:attrName>r</p:attrName>
                                        </p:attrNameLst>
                                      </p:cBhvr>
                                    </p:animRot>
                                  </p:childTnLst>
                                </p:cTn>
                              </p:par>
                              <p:par>
                                <p:cTn id="63" presetID="13" presetClass="entr" presetSubtype="16"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plus(in)">
                                      <p:cBhvr>
                                        <p:cTn id="65" dur="2000"/>
                                        <p:tgtEl>
                                          <p:spTgt spid="16"/>
                                        </p:tgtEl>
                                      </p:cBhvr>
                                    </p:animEffect>
                                  </p:childTnLst>
                                </p:cTn>
                              </p:par>
                              <p:par>
                                <p:cTn id="66" presetID="8" presetClass="emph" presetSubtype="0" fill="hold" grpId="1" nodeType="withEffect">
                                  <p:stCondLst>
                                    <p:cond delay="0"/>
                                  </p:stCondLst>
                                  <p:childTnLst>
                                    <p:animRot by="21600000">
                                      <p:cBhvr>
                                        <p:cTn id="67" dur="2000" fill="hold"/>
                                        <p:tgtEl>
                                          <p:spTgt spid="16"/>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plus(in)">
                                      <p:cBhvr>
                                        <p:cTn id="70" dur="2000"/>
                                        <p:tgtEl>
                                          <p:spTgt spid="17"/>
                                        </p:tgtEl>
                                      </p:cBhvr>
                                    </p:animEffect>
                                  </p:childTnLst>
                                </p:cTn>
                              </p:par>
                              <p:par>
                                <p:cTn id="71" presetID="8" presetClass="emph" presetSubtype="0" fill="hold" grpId="1" nodeType="withEffect">
                                  <p:stCondLst>
                                    <p:cond delay="0"/>
                                  </p:stCondLst>
                                  <p:childTnLst>
                                    <p:animRot by="21600000">
                                      <p:cBhvr>
                                        <p:cTn id="72" dur="2000" fill="hold"/>
                                        <p:tgtEl>
                                          <p:spTgt spid="17"/>
                                        </p:tgtEl>
                                        <p:attrNameLst>
                                          <p:attrName>r</p:attrName>
                                        </p:attrNameLst>
                                      </p:cBhvr>
                                    </p:animRot>
                                  </p:childTnLst>
                                </p:cTn>
                              </p:par>
                              <p:par>
                                <p:cTn id="73" presetID="13" presetClass="entr" presetSubtype="16"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plus(in)">
                                      <p:cBhvr>
                                        <p:cTn id="75" dur="2000"/>
                                        <p:tgtEl>
                                          <p:spTgt spid="18"/>
                                        </p:tgtEl>
                                      </p:cBhvr>
                                    </p:animEffect>
                                  </p:childTnLst>
                                </p:cTn>
                              </p:par>
                              <p:par>
                                <p:cTn id="76" presetID="8" presetClass="emph" presetSubtype="0" fill="hold" grpId="1" nodeType="withEffect">
                                  <p:stCondLst>
                                    <p:cond delay="0"/>
                                  </p:stCondLst>
                                  <p:childTnLst>
                                    <p:animRot by="21600000">
                                      <p:cBhvr>
                                        <p:cTn id="77" dur="2000" fill="hold"/>
                                        <p:tgtEl>
                                          <p:spTgt spid="18"/>
                                        </p:tgtEl>
                                        <p:attrNameLst>
                                          <p:attrName>r</p:attrName>
                                        </p:attrNameLst>
                                      </p:cBhvr>
                                    </p:animRot>
                                  </p:childTnLst>
                                </p:cTn>
                              </p:par>
                              <p:par>
                                <p:cTn id="78" presetID="13" presetClass="entr" presetSubtype="16"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plus(in)">
                                      <p:cBhvr>
                                        <p:cTn id="80" dur="2000"/>
                                        <p:tgtEl>
                                          <p:spTgt spid="19"/>
                                        </p:tgtEl>
                                      </p:cBhvr>
                                    </p:animEffect>
                                  </p:childTnLst>
                                </p:cTn>
                              </p:par>
                              <p:par>
                                <p:cTn id="81" presetID="8" presetClass="emph" presetSubtype="0" fill="hold" grpId="1" nodeType="withEffect">
                                  <p:stCondLst>
                                    <p:cond delay="0"/>
                                  </p:stCondLst>
                                  <p:childTnLst>
                                    <p:animRot by="21600000">
                                      <p:cBhvr>
                                        <p:cTn id="82" dur="2000" fill="hold"/>
                                        <p:tgtEl>
                                          <p:spTgt spid="19"/>
                                        </p:tgtEl>
                                        <p:attrNameLst>
                                          <p:attrName>r</p:attrName>
                                        </p:attrNameLst>
                                      </p:cBhvr>
                                    </p:animRot>
                                  </p:childTnLst>
                                </p:cTn>
                              </p:par>
                              <p:par>
                                <p:cTn id="83" presetID="13" presetClass="entr" presetSubtype="16"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plus(in)">
                                      <p:cBhvr>
                                        <p:cTn id="85" dur="2000"/>
                                        <p:tgtEl>
                                          <p:spTgt spid="20"/>
                                        </p:tgtEl>
                                      </p:cBhvr>
                                    </p:animEffect>
                                  </p:childTnLst>
                                </p:cTn>
                              </p:par>
                              <p:par>
                                <p:cTn id="86" presetID="8" presetClass="emph" presetSubtype="0" fill="hold" grpId="1" nodeType="withEffect">
                                  <p:stCondLst>
                                    <p:cond delay="0"/>
                                  </p:stCondLst>
                                  <p:childTnLst>
                                    <p:animRot by="21600000">
                                      <p:cBhvr>
                                        <p:cTn id="87" dur="2000" fill="hold"/>
                                        <p:tgtEl>
                                          <p:spTgt spid="20"/>
                                        </p:tgtEl>
                                        <p:attrNameLst>
                                          <p:attrName>r</p:attrName>
                                        </p:attrNameLst>
                                      </p:cBhvr>
                                    </p:animRot>
                                  </p:childTnLst>
                                </p:cTn>
                              </p:par>
                              <p:par>
                                <p:cTn id="88" presetID="2" presetClass="entr" presetSubtype="4"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2000" fill="hold"/>
                                        <p:tgtEl>
                                          <p:spTgt spid="5"/>
                                        </p:tgtEl>
                                        <p:attrNameLst>
                                          <p:attrName>ppt_x</p:attrName>
                                        </p:attrNameLst>
                                      </p:cBhvr>
                                      <p:tavLst>
                                        <p:tav tm="0">
                                          <p:val>
                                            <p:strVal val="#ppt_x"/>
                                          </p:val>
                                        </p:tav>
                                        <p:tav tm="100000">
                                          <p:val>
                                            <p:strVal val="#ppt_x"/>
                                          </p:val>
                                        </p:tav>
                                      </p:tavLst>
                                    </p:anim>
                                    <p:anim calcmode="lin" valueType="num">
                                      <p:cBhvr additive="base">
                                        <p:cTn id="91" dur="2000" fill="hold"/>
                                        <p:tgtEl>
                                          <p:spTgt spid="5"/>
                                        </p:tgtEl>
                                        <p:attrNameLst>
                                          <p:attrName>ppt_y</p:attrName>
                                        </p:attrNameLst>
                                      </p:cBhvr>
                                      <p:tavLst>
                                        <p:tav tm="0">
                                          <p:val>
                                            <p:strVal val="1+#ppt_h/2"/>
                                          </p:val>
                                        </p:tav>
                                        <p:tav tm="100000">
                                          <p:val>
                                            <p:strVal val="#ppt_y"/>
                                          </p:val>
                                        </p:tav>
                                      </p:tavLst>
                                    </p:anim>
                                  </p:childTnLst>
                                </p:cTn>
                              </p:par>
                              <p:par>
                                <p:cTn id="92" presetID="2" presetClass="entr" presetSubtype="4" fill="hold" grpId="2"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2000" fill="hold"/>
                                        <p:tgtEl>
                                          <p:spTgt spid="6"/>
                                        </p:tgtEl>
                                        <p:attrNameLst>
                                          <p:attrName>ppt_x</p:attrName>
                                        </p:attrNameLst>
                                      </p:cBhvr>
                                      <p:tavLst>
                                        <p:tav tm="0">
                                          <p:val>
                                            <p:strVal val="#ppt_x"/>
                                          </p:val>
                                        </p:tav>
                                        <p:tav tm="100000">
                                          <p:val>
                                            <p:strVal val="#ppt_x"/>
                                          </p:val>
                                        </p:tav>
                                      </p:tavLst>
                                    </p:anim>
                                    <p:anim calcmode="lin" valueType="num">
                                      <p:cBhvr additive="base">
                                        <p:cTn id="95" dur="2000" fill="hold"/>
                                        <p:tgtEl>
                                          <p:spTgt spid="6"/>
                                        </p:tgtEl>
                                        <p:attrNameLst>
                                          <p:attrName>ppt_y</p:attrName>
                                        </p:attrNameLst>
                                      </p:cBhvr>
                                      <p:tavLst>
                                        <p:tav tm="0">
                                          <p:val>
                                            <p:strVal val="1+#ppt_h/2"/>
                                          </p:val>
                                        </p:tav>
                                        <p:tav tm="100000">
                                          <p:val>
                                            <p:strVal val="#ppt_y"/>
                                          </p:val>
                                        </p:tav>
                                      </p:tavLst>
                                    </p:anim>
                                  </p:childTnLst>
                                </p:cTn>
                              </p:par>
                              <p:par>
                                <p:cTn id="96" presetID="2" presetClass="entr" presetSubtype="4" fill="hold" grpId="2"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2000" fill="hold"/>
                                        <p:tgtEl>
                                          <p:spTgt spid="7"/>
                                        </p:tgtEl>
                                        <p:attrNameLst>
                                          <p:attrName>ppt_x</p:attrName>
                                        </p:attrNameLst>
                                      </p:cBhvr>
                                      <p:tavLst>
                                        <p:tav tm="0">
                                          <p:val>
                                            <p:strVal val="#ppt_x"/>
                                          </p:val>
                                        </p:tav>
                                        <p:tav tm="100000">
                                          <p:val>
                                            <p:strVal val="#ppt_x"/>
                                          </p:val>
                                        </p:tav>
                                      </p:tavLst>
                                    </p:anim>
                                    <p:anim calcmode="lin" valueType="num">
                                      <p:cBhvr additive="base">
                                        <p:cTn id="99" dur="2000" fill="hold"/>
                                        <p:tgtEl>
                                          <p:spTgt spid="7"/>
                                        </p:tgtEl>
                                        <p:attrNameLst>
                                          <p:attrName>ppt_y</p:attrName>
                                        </p:attrNameLst>
                                      </p:cBhvr>
                                      <p:tavLst>
                                        <p:tav tm="0">
                                          <p:val>
                                            <p:strVal val="1+#ppt_h/2"/>
                                          </p:val>
                                        </p:tav>
                                        <p:tav tm="100000">
                                          <p:val>
                                            <p:strVal val="#ppt_y"/>
                                          </p:val>
                                        </p:tav>
                                      </p:tavLst>
                                    </p:anim>
                                  </p:childTnLst>
                                </p:cTn>
                              </p:par>
                              <p:par>
                                <p:cTn id="100" presetID="2" presetClass="entr" presetSubtype="4" fill="hold" grpId="2"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2000" fill="hold"/>
                                        <p:tgtEl>
                                          <p:spTgt spid="8"/>
                                        </p:tgtEl>
                                        <p:attrNameLst>
                                          <p:attrName>ppt_x</p:attrName>
                                        </p:attrNameLst>
                                      </p:cBhvr>
                                      <p:tavLst>
                                        <p:tav tm="0">
                                          <p:val>
                                            <p:strVal val="#ppt_x"/>
                                          </p:val>
                                        </p:tav>
                                        <p:tav tm="100000">
                                          <p:val>
                                            <p:strVal val="#ppt_x"/>
                                          </p:val>
                                        </p:tav>
                                      </p:tavLst>
                                    </p:anim>
                                    <p:anim calcmode="lin" valueType="num">
                                      <p:cBhvr additive="base">
                                        <p:cTn id="103" dur="2000" fill="hold"/>
                                        <p:tgtEl>
                                          <p:spTgt spid="8"/>
                                        </p:tgtEl>
                                        <p:attrNameLst>
                                          <p:attrName>ppt_y</p:attrName>
                                        </p:attrNameLst>
                                      </p:cBhvr>
                                      <p:tavLst>
                                        <p:tav tm="0">
                                          <p:val>
                                            <p:strVal val="1+#ppt_h/2"/>
                                          </p:val>
                                        </p:tav>
                                        <p:tav tm="100000">
                                          <p:val>
                                            <p:strVal val="#ppt_y"/>
                                          </p:val>
                                        </p:tav>
                                      </p:tavLst>
                                    </p:anim>
                                  </p:childTnLst>
                                </p:cTn>
                              </p:par>
                              <p:par>
                                <p:cTn id="104" presetID="2" presetClass="entr" presetSubtype="4" fill="hold" grpId="2"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additive="base">
                                        <p:cTn id="106" dur="2000" fill="hold"/>
                                        <p:tgtEl>
                                          <p:spTgt spid="9"/>
                                        </p:tgtEl>
                                        <p:attrNameLst>
                                          <p:attrName>ppt_x</p:attrName>
                                        </p:attrNameLst>
                                      </p:cBhvr>
                                      <p:tavLst>
                                        <p:tav tm="0">
                                          <p:val>
                                            <p:strVal val="#ppt_x"/>
                                          </p:val>
                                        </p:tav>
                                        <p:tav tm="100000">
                                          <p:val>
                                            <p:strVal val="#ppt_x"/>
                                          </p:val>
                                        </p:tav>
                                      </p:tavLst>
                                    </p:anim>
                                    <p:anim calcmode="lin" valueType="num">
                                      <p:cBhvr additive="base">
                                        <p:cTn id="107" dur="2000" fill="hold"/>
                                        <p:tgtEl>
                                          <p:spTgt spid="9"/>
                                        </p:tgtEl>
                                        <p:attrNameLst>
                                          <p:attrName>ppt_y</p:attrName>
                                        </p:attrNameLst>
                                      </p:cBhvr>
                                      <p:tavLst>
                                        <p:tav tm="0">
                                          <p:val>
                                            <p:strVal val="1+#ppt_h/2"/>
                                          </p:val>
                                        </p:tav>
                                        <p:tav tm="100000">
                                          <p:val>
                                            <p:strVal val="#ppt_y"/>
                                          </p:val>
                                        </p:tav>
                                      </p:tavLst>
                                    </p:anim>
                                  </p:childTnLst>
                                </p:cTn>
                              </p:par>
                              <p:par>
                                <p:cTn id="108" presetID="2" presetClass="entr" presetSubtype="4" fill="hold" grpId="2" nodeType="with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additive="base">
                                        <p:cTn id="110" dur="2000" fill="hold"/>
                                        <p:tgtEl>
                                          <p:spTgt spid="10"/>
                                        </p:tgtEl>
                                        <p:attrNameLst>
                                          <p:attrName>ppt_x</p:attrName>
                                        </p:attrNameLst>
                                      </p:cBhvr>
                                      <p:tavLst>
                                        <p:tav tm="0">
                                          <p:val>
                                            <p:strVal val="#ppt_x"/>
                                          </p:val>
                                        </p:tav>
                                        <p:tav tm="100000">
                                          <p:val>
                                            <p:strVal val="#ppt_x"/>
                                          </p:val>
                                        </p:tav>
                                      </p:tavLst>
                                    </p:anim>
                                    <p:anim calcmode="lin" valueType="num">
                                      <p:cBhvr additive="base">
                                        <p:cTn id="111" dur="2000" fill="hold"/>
                                        <p:tgtEl>
                                          <p:spTgt spid="10"/>
                                        </p:tgtEl>
                                        <p:attrNameLst>
                                          <p:attrName>ppt_y</p:attrName>
                                        </p:attrNameLst>
                                      </p:cBhvr>
                                      <p:tavLst>
                                        <p:tav tm="0">
                                          <p:val>
                                            <p:strVal val="1+#ppt_h/2"/>
                                          </p:val>
                                        </p:tav>
                                        <p:tav tm="100000">
                                          <p:val>
                                            <p:strVal val="#ppt_y"/>
                                          </p:val>
                                        </p:tav>
                                      </p:tavLst>
                                    </p:anim>
                                  </p:childTnLst>
                                </p:cTn>
                              </p:par>
                              <p:par>
                                <p:cTn id="112" presetID="2" presetClass="entr" presetSubtype="4" fill="hold" grpId="2"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additive="base">
                                        <p:cTn id="114" dur="2000" fill="hold"/>
                                        <p:tgtEl>
                                          <p:spTgt spid="11"/>
                                        </p:tgtEl>
                                        <p:attrNameLst>
                                          <p:attrName>ppt_x</p:attrName>
                                        </p:attrNameLst>
                                      </p:cBhvr>
                                      <p:tavLst>
                                        <p:tav tm="0">
                                          <p:val>
                                            <p:strVal val="#ppt_x"/>
                                          </p:val>
                                        </p:tav>
                                        <p:tav tm="100000">
                                          <p:val>
                                            <p:strVal val="#ppt_x"/>
                                          </p:val>
                                        </p:tav>
                                      </p:tavLst>
                                    </p:anim>
                                    <p:anim calcmode="lin" valueType="num">
                                      <p:cBhvr additive="base">
                                        <p:cTn id="115" dur="2000" fill="hold"/>
                                        <p:tgtEl>
                                          <p:spTgt spid="11"/>
                                        </p:tgtEl>
                                        <p:attrNameLst>
                                          <p:attrName>ppt_y</p:attrName>
                                        </p:attrNameLst>
                                      </p:cBhvr>
                                      <p:tavLst>
                                        <p:tav tm="0">
                                          <p:val>
                                            <p:strVal val="1+#ppt_h/2"/>
                                          </p:val>
                                        </p:tav>
                                        <p:tav tm="100000">
                                          <p:val>
                                            <p:strVal val="#ppt_y"/>
                                          </p:val>
                                        </p:tav>
                                      </p:tavLst>
                                    </p:anim>
                                  </p:childTnLst>
                                </p:cTn>
                              </p:par>
                              <p:par>
                                <p:cTn id="116" presetID="2" presetClass="entr" presetSubtype="4" fill="hold" grpId="2"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2000" fill="hold"/>
                                        <p:tgtEl>
                                          <p:spTgt spid="12"/>
                                        </p:tgtEl>
                                        <p:attrNameLst>
                                          <p:attrName>ppt_x</p:attrName>
                                        </p:attrNameLst>
                                      </p:cBhvr>
                                      <p:tavLst>
                                        <p:tav tm="0">
                                          <p:val>
                                            <p:strVal val="#ppt_x"/>
                                          </p:val>
                                        </p:tav>
                                        <p:tav tm="100000">
                                          <p:val>
                                            <p:strVal val="#ppt_x"/>
                                          </p:val>
                                        </p:tav>
                                      </p:tavLst>
                                    </p:anim>
                                    <p:anim calcmode="lin" valueType="num">
                                      <p:cBhvr additive="base">
                                        <p:cTn id="119" dur="2000" fill="hold"/>
                                        <p:tgtEl>
                                          <p:spTgt spid="12"/>
                                        </p:tgtEl>
                                        <p:attrNameLst>
                                          <p:attrName>ppt_y</p:attrName>
                                        </p:attrNameLst>
                                      </p:cBhvr>
                                      <p:tavLst>
                                        <p:tav tm="0">
                                          <p:val>
                                            <p:strVal val="1+#ppt_h/2"/>
                                          </p:val>
                                        </p:tav>
                                        <p:tav tm="100000">
                                          <p:val>
                                            <p:strVal val="#ppt_y"/>
                                          </p:val>
                                        </p:tav>
                                      </p:tavLst>
                                    </p:anim>
                                  </p:childTnLst>
                                </p:cTn>
                              </p:par>
                              <p:par>
                                <p:cTn id="120" presetID="2" presetClass="entr" presetSubtype="4"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2000" fill="hold"/>
                                        <p:tgtEl>
                                          <p:spTgt spid="13"/>
                                        </p:tgtEl>
                                        <p:attrNameLst>
                                          <p:attrName>ppt_x</p:attrName>
                                        </p:attrNameLst>
                                      </p:cBhvr>
                                      <p:tavLst>
                                        <p:tav tm="0">
                                          <p:val>
                                            <p:strVal val="#ppt_x"/>
                                          </p:val>
                                        </p:tav>
                                        <p:tav tm="100000">
                                          <p:val>
                                            <p:strVal val="#ppt_x"/>
                                          </p:val>
                                        </p:tav>
                                      </p:tavLst>
                                    </p:anim>
                                    <p:anim calcmode="lin" valueType="num">
                                      <p:cBhvr additive="base">
                                        <p:cTn id="123" dur="2000" fill="hold"/>
                                        <p:tgtEl>
                                          <p:spTgt spid="13"/>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additive="base">
                                        <p:cTn id="126" dur="2000" fill="hold"/>
                                        <p:tgtEl>
                                          <p:spTgt spid="14"/>
                                        </p:tgtEl>
                                        <p:attrNameLst>
                                          <p:attrName>ppt_x</p:attrName>
                                        </p:attrNameLst>
                                      </p:cBhvr>
                                      <p:tavLst>
                                        <p:tav tm="0">
                                          <p:val>
                                            <p:strVal val="#ppt_x"/>
                                          </p:val>
                                        </p:tav>
                                        <p:tav tm="100000">
                                          <p:val>
                                            <p:strVal val="#ppt_x"/>
                                          </p:val>
                                        </p:tav>
                                      </p:tavLst>
                                    </p:anim>
                                    <p:anim calcmode="lin" valueType="num">
                                      <p:cBhvr additive="base">
                                        <p:cTn id="127" dur="2000" fill="hold"/>
                                        <p:tgtEl>
                                          <p:spTgt spid="14"/>
                                        </p:tgtEl>
                                        <p:attrNameLst>
                                          <p:attrName>ppt_y</p:attrName>
                                        </p:attrNameLst>
                                      </p:cBhvr>
                                      <p:tavLst>
                                        <p:tav tm="0">
                                          <p:val>
                                            <p:strVal val="1+#ppt_h/2"/>
                                          </p:val>
                                        </p:tav>
                                        <p:tav tm="100000">
                                          <p:val>
                                            <p:strVal val="#ppt_y"/>
                                          </p:val>
                                        </p:tav>
                                      </p:tavLst>
                                    </p:anim>
                                  </p:childTnLst>
                                </p:cTn>
                              </p:par>
                              <p:par>
                                <p:cTn id="128" presetID="2" presetClass="entr" presetSubtype="4" fill="hold" grpId="2"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2000" fill="hold"/>
                                        <p:tgtEl>
                                          <p:spTgt spid="15"/>
                                        </p:tgtEl>
                                        <p:attrNameLst>
                                          <p:attrName>ppt_x</p:attrName>
                                        </p:attrNameLst>
                                      </p:cBhvr>
                                      <p:tavLst>
                                        <p:tav tm="0">
                                          <p:val>
                                            <p:strVal val="#ppt_x"/>
                                          </p:val>
                                        </p:tav>
                                        <p:tav tm="100000">
                                          <p:val>
                                            <p:strVal val="#ppt_x"/>
                                          </p:val>
                                        </p:tav>
                                      </p:tavLst>
                                    </p:anim>
                                    <p:anim calcmode="lin" valueType="num">
                                      <p:cBhvr additive="base">
                                        <p:cTn id="131" dur="2000" fill="hold"/>
                                        <p:tgtEl>
                                          <p:spTgt spid="15"/>
                                        </p:tgtEl>
                                        <p:attrNameLst>
                                          <p:attrName>ppt_y</p:attrName>
                                        </p:attrNameLst>
                                      </p:cBhvr>
                                      <p:tavLst>
                                        <p:tav tm="0">
                                          <p:val>
                                            <p:strVal val="1+#ppt_h/2"/>
                                          </p:val>
                                        </p:tav>
                                        <p:tav tm="100000">
                                          <p:val>
                                            <p:strVal val="#ppt_y"/>
                                          </p:val>
                                        </p:tav>
                                      </p:tavLst>
                                    </p:anim>
                                  </p:childTnLst>
                                </p:cTn>
                              </p:par>
                              <p:par>
                                <p:cTn id="132" presetID="2" presetClass="entr" presetSubtype="4" fill="hold" grpId="2"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additive="base">
                                        <p:cTn id="134" dur="2000" fill="hold"/>
                                        <p:tgtEl>
                                          <p:spTgt spid="16"/>
                                        </p:tgtEl>
                                        <p:attrNameLst>
                                          <p:attrName>ppt_x</p:attrName>
                                        </p:attrNameLst>
                                      </p:cBhvr>
                                      <p:tavLst>
                                        <p:tav tm="0">
                                          <p:val>
                                            <p:strVal val="#ppt_x"/>
                                          </p:val>
                                        </p:tav>
                                        <p:tav tm="100000">
                                          <p:val>
                                            <p:strVal val="#ppt_x"/>
                                          </p:val>
                                        </p:tav>
                                      </p:tavLst>
                                    </p:anim>
                                    <p:anim calcmode="lin" valueType="num">
                                      <p:cBhvr additive="base">
                                        <p:cTn id="135" dur="2000" fill="hold"/>
                                        <p:tgtEl>
                                          <p:spTgt spid="16"/>
                                        </p:tgtEl>
                                        <p:attrNameLst>
                                          <p:attrName>ppt_y</p:attrName>
                                        </p:attrNameLst>
                                      </p:cBhvr>
                                      <p:tavLst>
                                        <p:tav tm="0">
                                          <p:val>
                                            <p:strVal val="1+#ppt_h/2"/>
                                          </p:val>
                                        </p:tav>
                                        <p:tav tm="100000">
                                          <p:val>
                                            <p:strVal val="#ppt_y"/>
                                          </p:val>
                                        </p:tav>
                                      </p:tavLst>
                                    </p:anim>
                                  </p:childTnLst>
                                </p:cTn>
                              </p:par>
                              <p:par>
                                <p:cTn id="136" presetID="2" presetClass="entr" presetSubtype="4"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2000" fill="hold"/>
                                        <p:tgtEl>
                                          <p:spTgt spid="17"/>
                                        </p:tgtEl>
                                        <p:attrNameLst>
                                          <p:attrName>ppt_x</p:attrName>
                                        </p:attrNameLst>
                                      </p:cBhvr>
                                      <p:tavLst>
                                        <p:tav tm="0">
                                          <p:val>
                                            <p:strVal val="#ppt_x"/>
                                          </p:val>
                                        </p:tav>
                                        <p:tav tm="100000">
                                          <p:val>
                                            <p:strVal val="#ppt_x"/>
                                          </p:val>
                                        </p:tav>
                                      </p:tavLst>
                                    </p:anim>
                                    <p:anim calcmode="lin" valueType="num">
                                      <p:cBhvr additive="base">
                                        <p:cTn id="139" dur="2000" fill="hold"/>
                                        <p:tgtEl>
                                          <p:spTgt spid="17"/>
                                        </p:tgtEl>
                                        <p:attrNameLst>
                                          <p:attrName>ppt_y</p:attrName>
                                        </p:attrNameLst>
                                      </p:cBhvr>
                                      <p:tavLst>
                                        <p:tav tm="0">
                                          <p:val>
                                            <p:strVal val="1+#ppt_h/2"/>
                                          </p:val>
                                        </p:tav>
                                        <p:tav tm="100000">
                                          <p:val>
                                            <p:strVal val="#ppt_y"/>
                                          </p:val>
                                        </p:tav>
                                      </p:tavLst>
                                    </p:anim>
                                  </p:childTnLst>
                                </p:cTn>
                              </p:par>
                              <p:par>
                                <p:cTn id="140" presetID="2" presetClass="entr" presetSubtype="4"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2000" fill="hold"/>
                                        <p:tgtEl>
                                          <p:spTgt spid="18"/>
                                        </p:tgtEl>
                                        <p:attrNameLst>
                                          <p:attrName>ppt_x</p:attrName>
                                        </p:attrNameLst>
                                      </p:cBhvr>
                                      <p:tavLst>
                                        <p:tav tm="0">
                                          <p:val>
                                            <p:strVal val="#ppt_x"/>
                                          </p:val>
                                        </p:tav>
                                        <p:tav tm="100000">
                                          <p:val>
                                            <p:strVal val="#ppt_x"/>
                                          </p:val>
                                        </p:tav>
                                      </p:tavLst>
                                    </p:anim>
                                    <p:anim calcmode="lin" valueType="num">
                                      <p:cBhvr additive="base">
                                        <p:cTn id="143" dur="2000" fill="hold"/>
                                        <p:tgtEl>
                                          <p:spTgt spid="18"/>
                                        </p:tgtEl>
                                        <p:attrNameLst>
                                          <p:attrName>ppt_y</p:attrName>
                                        </p:attrNameLst>
                                      </p:cBhvr>
                                      <p:tavLst>
                                        <p:tav tm="0">
                                          <p:val>
                                            <p:strVal val="1+#ppt_h/2"/>
                                          </p:val>
                                        </p:tav>
                                        <p:tav tm="100000">
                                          <p:val>
                                            <p:strVal val="#ppt_y"/>
                                          </p:val>
                                        </p:tav>
                                      </p:tavLst>
                                    </p:anim>
                                  </p:childTnLst>
                                </p:cTn>
                              </p:par>
                              <p:par>
                                <p:cTn id="144" presetID="2" presetClass="entr" presetSubtype="4"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2000" fill="hold"/>
                                        <p:tgtEl>
                                          <p:spTgt spid="19"/>
                                        </p:tgtEl>
                                        <p:attrNameLst>
                                          <p:attrName>ppt_x</p:attrName>
                                        </p:attrNameLst>
                                      </p:cBhvr>
                                      <p:tavLst>
                                        <p:tav tm="0">
                                          <p:val>
                                            <p:strVal val="#ppt_x"/>
                                          </p:val>
                                        </p:tav>
                                        <p:tav tm="100000">
                                          <p:val>
                                            <p:strVal val="#ppt_x"/>
                                          </p:val>
                                        </p:tav>
                                      </p:tavLst>
                                    </p:anim>
                                    <p:anim calcmode="lin" valueType="num">
                                      <p:cBhvr additive="base">
                                        <p:cTn id="147" dur="2000" fill="hold"/>
                                        <p:tgtEl>
                                          <p:spTgt spid="19"/>
                                        </p:tgtEl>
                                        <p:attrNameLst>
                                          <p:attrName>ppt_y</p:attrName>
                                        </p:attrNameLst>
                                      </p:cBhvr>
                                      <p:tavLst>
                                        <p:tav tm="0">
                                          <p:val>
                                            <p:strVal val="1+#ppt_h/2"/>
                                          </p:val>
                                        </p:tav>
                                        <p:tav tm="100000">
                                          <p:val>
                                            <p:strVal val="#ppt_y"/>
                                          </p:val>
                                        </p:tav>
                                      </p:tavLst>
                                    </p:anim>
                                  </p:childTnLst>
                                </p:cTn>
                              </p:par>
                              <p:par>
                                <p:cTn id="148" presetID="2" presetClass="entr" presetSubtype="4"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2000" fill="hold"/>
                                        <p:tgtEl>
                                          <p:spTgt spid="20"/>
                                        </p:tgtEl>
                                        <p:attrNameLst>
                                          <p:attrName>ppt_x</p:attrName>
                                        </p:attrNameLst>
                                      </p:cBhvr>
                                      <p:tavLst>
                                        <p:tav tm="0">
                                          <p:val>
                                            <p:strVal val="#ppt_x"/>
                                          </p:val>
                                        </p:tav>
                                        <p:tav tm="100000">
                                          <p:val>
                                            <p:strVal val="#ppt_x"/>
                                          </p:val>
                                        </p:tav>
                                      </p:tavLst>
                                    </p:anim>
                                    <p:anim calcmode="lin" valueType="num">
                                      <p:cBhvr additive="base">
                                        <p:cTn id="151" dur="2000" fill="hold"/>
                                        <p:tgtEl>
                                          <p:spTgt spid="20"/>
                                        </p:tgtEl>
                                        <p:attrNameLst>
                                          <p:attrName>ppt_y</p:attrName>
                                        </p:attrNameLst>
                                      </p:cBhvr>
                                      <p:tavLst>
                                        <p:tav tm="0">
                                          <p:val>
                                            <p:strVal val="1+#ppt_h/2"/>
                                          </p:val>
                                        </p:tav>
                                        <p:tav tm="100000">
                                          <p:val>
                                            <p:strVal val="#ppt_y"/>
                                          </p:val>
                                        </p:tav>
                                      </p:tavLst>
                                    </p:anim>
                                  </p:childTnLst>
                                </p:cTn>
                              </p:par>
                            </p:childTnLst>
                          </p:cTn>
                        </p:par>
                        <p:par>
                          <p:cTn id="152" fill="hold">
                            <p:stCondLst>
                              <p:cond delay="2000"/>
                            </p:stCondLst>
                            <p:childTnLst>
                              <p:par>
                                <p:cTn id="153" presetID="2" presetClass="exit" presetSubtype="2" fill="hold" grpId="3" nodeType="afterEffect">
                                  <p:stCondLst>
                                    <p:cond delay="0"/>
                                  </p:stCondLst>
                                  <p:childTnLst>
                                    <p:anim calcmode="lin" valueType="num">
                                      <p:cBhvr additive="base">
                                        <p:cTn id="154" dur="2000"/>
                                        <p:tgtEl>
                                          <p:spTgt spid="5"/>
                                        </p:tgtEl>
                                        <p:attrNameLst>
                                          <p:attrName>ppt_x</p:attrName>
                                        </p:attrNameLst>
                                      </p:cBhvr>
                                      <p:tavLst>
                                        <p:tav tm="0">
                                          <p:val>
                                            <p:strVal val="ppt_x"/>
                                          </p:val>
                                        </p:tav>
                                        <p:tav tm="100000">
                                          <p:val>
                                            <p:strVal val="1+ppt_w/2"/>
                                          </p:val>
                                        </p:tav>
                                      </p:tavLst>
                                    </p:anim>
                                    <p:anim calcmode="lin" valueType="num">
                                      <p:cBhvr additive="base">
                                        <p:cTn id="155" dur="2000"/>
                                        <p:tgtEl>
                                          <p:spTgt spid="5"/>
                                        </p:tgtEl>
                                        <p:attrNameLst>
                                          <p:attrName>ppt_y</p:attrName>
                                        </p:attrNameLst>
                                      </p:cBhvr>
                                      <p:tavLst>
                                        <p:tav tm="0">
                                          <p:val>
                                            <p:strVal val="ppt_y"/>
                                          </p:val>
                                        </p:tav>
                                        <p:tav tm="100000">
                                          <p:val>
                                            <p:strVal val="ppt_y"/>
                                          </p:val>
                                        </p:tav>
                                      </p:tavLst>
                                    </p:anim>
                                    <p:set>
                                      <p:cBhvr>
                                        <p:cTn id="156" dur="1" fill="hold">
                                          <p:stCondLst>
                                            <p:cond delay="1999"/>
                                          </p:stCondLst>
                                        </p:cTn>
                                        <p:tgtEl>
                                          <p:spTgt spid="5"/>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2000"/>
                                        <p:tgtEl>
                                          <p:spTgt spid="6"/>
                                        </p:tgtEl>
                                        <p:attrNameLst>
                                          <p:attrName>ppt_x</p:attrName>
                                        </p:attrNameLst>
                                      </p:cBhvr>
                                      <p:tavLst>
                                        <p:tav tm="0">
                                          <p:val>
                                            <p:strVal val="ppt_x"/>
                                          </p:val>
                                        </p:tav>
                                        <p:tav tm="100000">
                                          <p:val>
                                            <p:strVal val="1+ppt_w/2"/>
                                          </p:val>
                                        </p:tav>
                                      </p:tavLst>
                                    </p:anim>
                                    <p:anim calcmode="lin" valueType="num">
                                      <p:cBhvr additive="base">
                                        <p:cTn id="159" dur="2000"/>
                                        <p:tgtEl>
                                          <p:spTgt spid="6"/>
                                        </p:tgtEl>
                                        <p:attrNameLst>
                                          <p:attrName>ppt_y</p:attrName>
                                        </p:attrNameLst>
                                      </p:cBhvr>
                                      <p:tavLst>
                                        <p:tav tm="0">
                                          <p:val>
                                            <p:strVal val="ppt_y"/>
                                          </p:val>
                                        </p:tav>
                                        <p:tav tm="100000">
                                          <p:val>
                                            <p:strVal val="ppt_y"/>
                                          </p:val>
                                        </p:tav>
                                      </p:tavLst>
                                    </p:anim>
                                    <p:set>
                                      <p:cBhvr>
                                        <p:cTn id="160" dur="1" fill="hold">
                                          <p:stCondLst>
                                            <p:cond delay="1999"/>
                                          </p:stCondLst>
                                        </p:cTn>
                                        <p:tgtEl>
                                          <p:spTgt spid="6"/>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1+ppt_w/2"/>
                                          </p:val>
                                        </p:tav>
                                      </p:tavLst>
                                    </p:anim>
                                    <p:anim calcmode="lin" valueType="num">
                                      <p:cBhvr additive="base">
                                        <p:cTn id="163" dur="2000"/>
                                        <p:tgtEl>
                                          <p:spTgt spid="7"/>
                                        </p:tgtEl>
                                        <p:attrNameLst>
                                          <p:attrName>ppt_y</p:attrName>
                                        </p:attrNameLst>
                                      </p:cBhvr>
                                      <p:tavLst>
                                        <p:tav tm="0">
                                          <p:val>
                                            <p:strVal val="ppt_y"/>
                                          </p:val>
                                        </p:tav>
                                        <p:tav tm="100000">
                                          <p:val>
                                            <p:strVal val="ppt_y"/>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ppt_y"/>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2000"/>
                                        <p:tgtEl>
                                          <p:spTgt spid="9"/>
                                        </p:tgtEl>
                                        <p:attrNameLst>
                                          <p:attrName>ppt_x</p:attrName>
                                        </p:attrNameLst>
                                      </p:cBhvr>
                                      <p:tavLst>
                                        <p:tav tm="0">
                                          <p:val>
                                            <p:strVal val="ppt_x"/>
                                          </p:val>
                                        </p:tav>
                                        <p:tav tm="100000">
                                          <p:val>
                                            <p:strVal val="1+ppt_w/2"/>
                                          </p:val>
                                        </p:tav>
                                      </p:tavLst>
                                    </p:anim>
                                    <p:anim calcmode="lin" valueType="num">
                                      <p:cBhvr additive="base">
                                        <p:cTn id="171" dur="2000"/>
                                        <p:tgtEl>
                                          <p:spTgt spid="9"/>
                                        </p:tgtEl>
                                        <p:attrNameLst>
                                          <p:attrName>ppt_y</p:attrName>
                                        </p:attrNameLst>
                                      </p:cBhvr>
                                      <p:tavLst>
                                        <p:tav tm="0">
                                          <p:val>
                                            <p:strVal val="ppt_y"/>
                                          </p:val>
                                        </p:tav>
                                        <p:tav tm="100000">
                                          <p:val>
                                            <p:strVal val="ppt_y"/>
                                          </p:val>
                                        </p:tav>
                                      </p:tavLst>
                                    </p:anim>
                                    <p:set>
                                      <p:cBhvr>
                                        <p:cTn id="172" dur="1" fill="hold">
                                          <p:stCondLst>
                                            <p:cond delay="1999"/>
                                          </p:stCondLst>
                                        </p:cTn>
                                        <p:tgtEl>
                                          <p:spTgt spid="9"/>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2000"/>
                                        <p:tgtEl>
                                          <p:spTgt spid="11"/>
                                        </p:tgtEl>
                                        <p:attrNameLst>
                                          <p:attrName>ppt_x</p:attrName>
                                        </p:attrNameLst>
                                      </p:cBhvr>
                                      <p:tavLst>
                                        <p:tav tm="0">
                                          <p:val>
                                            <p:strVal val="ppt_x"/>
                                          </p:val>
                                        </p:tav>
                                        <p:tav tm="100000">
                                          <p:val>
                                            <p:strVal val="1+ppt_w/2"/>
                                          </p:val>
                                        </p:tav>
                                      </p:tavLst>
                                    </p:anim>
                                    <p:anim calcmode="lin" valueType="num">
                                      <p:cBhvr additive="base">
                                        <p:cTn id="179" dur="2000"/>
                                        <p:tgtEl>
                                          <p:spTgt spid="11"/>
                                        </p:tgtEl>
                                        <p:attrNameLst>
                                          <p:attrName>ppt_y</p:attrName>
                                        </p:attrNameLst>
                                      </p:cBhvr>
                                      <p:tavLst>
                                        <p:tav tm="0">
                                          <p:val>
                                            <p:strVal val="ppt_y"/>
                                          </p:val>
                                        </p:tav>
                                        <p:tav tm="100000">
                                          <p:val>
                                            <p:strVal val="ppt_y"/>
                                          </p:val>
                                        </p:tav>
                                      </p:tavLst>
                                    </p:anim>
                                    <p:set>
                                      <p:cBhvr>
                                        <p:cTn id="180" dur="1" fill="hold">
                                          <p:stCondLst>
                                            <p:cond delay="1999"/>
                                          </p:stCondLst>
                                        </p:cTn>
                                        <p:tgtEl>
                                          <p:spTgt spid="11"/>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2000"/>
                                        <p:tgtEl>
                                          <p:spTgt spid="12"/>
                                        </p:tgtEl>
                                        <p:attrNameLst>
                                          <p:attrName>ppt_x</p:attrName>
                                        </p:attrNameLst>
                                      </p:cBhvr>
                                      <p:tavLst>
                                        <p:tav tm="0">
                                          <p:val>
                                            <p:strVal val="ppt_x"/>
                                          </p:val>
                                        </p:tav>
                                        <p:tav tm="100000">
                                          <p:val>
                                            <p:strVal val="1+ppt_w/2"/>
                                          </p:val>
                                        </p:tav>
                                      </p:tavLst>
                                    </p:anim>
                                    <p:anim calcmode="lin" valueType="num">
                                      <p:cBhvr additive="base">
                                        <p:cTn id="183" dur="2000"/>
                                        <p:tgtEl>
                                          <p:spTgt spid="12"/>
                                        </p:tgtEl>
                                        <p:attrNameLst>
                                          <p:attrName>ppt_y</p:attrName>
                                        </p:attrNameLst>
                                      </p:cBhvr>
                                      <p:tavLst>
                                        <p:tav tm="0">
                                          <p:val>
                                            <p:strVal val="ppt_y"/>
                                          </p:val>
                                        </p:tav>
                                        <p:tav tm="100000">
                                          <p:val>
                                            <p:strVal val="ppt_y"/>
                                          </p:val>
                                        </p:tav>
                                      </p:tavLst>
                                    </p:anim>
                                    <p:set>
                                      <p:cBhvr>
                                        <p:cTn id="184" dur="1" fill="hold">
                                          <p:stCondLst>
                                            <p:cond delay="1999"/>
                                          </p:stCondLst>
                                        </p:cTn>
                                        <p:tgtEl>
                                          <p:spTgt spid="12"/>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0-ppt_w/2"/>
                                          </p:val>
                                        </p:tav>
                                      </p:tavLst>
                                    </p:anim>
                                    <p:anim calcmode="lin" valueType="num">
                                      <p:cBhvr additive="base">
                                        <p:cTn id="187" dur="2000"/>
                                        <p:tgtEl>
                                          <p:spTgt spid="13"/>
                                        </p:tgtEl>
                                        <p:attrNameLst>
                                          <p:attrName>ppt_y</p:attrName>
                                        </p:attrNameLst>
                                      </p:cBhvr>
                                      <p:tavLst>
                                        <p:tav tm="0">
                                          <p:val>
                                            <p:strVal val="ppt_y"/>
                                          </p:val>
                                        </p:tav>
                                        <p:tav tm="100000">
                                          <p:val>
                                            <p:strVal val="ppt_y"/>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0-ppt_w/2"/>
                                          </p:val>
                                        </p:tav>
                                      </p:tavLst>
                                    </p:anim>
                                    <p:anim calcmode="lin" valueType="num">
                                      <p:cBhvr additive="base">
                                        <p:cTn id="191" dur="2000"/>
                                        <p:tgtEl>
                                          <p:spTgt spid="14"/>
                                        </p:tgtEl>
                                        <p:attrNameLst>
                                          <p:attrName>ppt_y</p:attrName>
                                        </p:attrNameLst>
                                      </p:cBhvr>
                                      <p:tavLst>
                                        <p:tav tm="0">
                                          <p:val>
                                            <p:strVal val="ppt_y"/>
                                          </p:val>
                                        </p:tav>
                                        <p:tav tm="100000">
                                          <p:val>
                                            <p:strVal val="ppt_y"/>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0-ppt_w/2"/>
                                          </p:val>
                                        </p:tav>
                                      </p:tavLst>
                                    </p:anim>
                                    <p:anim calcmode="lin" valueType="num">
                                      <p:cBhvr additive="base">
                                        <p:cTn id="195" dur="2000"/>
                                        <p:tgtEl>
                                          <p:spTgt spid="15"/>
                                        </p:tgtEl>
                                        <p:attrNameLst>
                                          <p:attrName>ppt_y</p:attrName>
                                        </p:attrNameLst>
                                      </p:cBhvr>
                                      <p:tavLst>
                                        <p:tav tm="0">
                                          <p:val>
                                            <p:strVal val="ppt_y"/>
                                          </p:val>
                                        </p:tav>
                                        <p:tav tm="100000">
                                          <p:val>
                                            <p:strVal val="ppt_y"/>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0-ppt_w/2"/>
                                          </p:val>
                                        </p:tav>
                                      </p:tavLst>
                                    </p:anim>
                                    <p:anim calcmode="lin" valueType="num">
                                      <p:cBhvr additive="base">
                                        <p:cTn id="199" dur="2000"/>
                                        <p:tgtEl>
                                          <p:spTgt spid="16"/>
                                        </p:tgtEl>
                                        <p:attrNameLst>
                                          <p:attrName>ppt_y</p:attrName>
                                        </p:attrNameLst>
                                      </p:cBhvr>
                                      <p:tavLst>
                                        <p:tav tm="0">
                                          <p:val>
                                            <p:strVal val="ppt_y"/>
                                          </p:val>
                                        </p:tav>
                                        <p:tav tm="100000">
                                          <p:val>
                                            <p:strVal val="ppt_y"/>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0-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2000"/>
                                        <p:tgtEl>
                                          <p:spTgt spid="18"/>
                                        </p:tgtEl>
                                        <p:attrNameLst>
                                          <p:attrName>ppt_x</p:attrName>
                                        </p:attrNameLst>
                                      </p:cBhvr>
                                      <p:tavLst>
                                        <p:tav tm="0">
                                          <p:val>
                                            <p:strVal val="ppt_x"/>
                                          </p:val>
                                        </p:tav>
                                        <p:tav tm="100000">
                                          <p:val>
                                            <p:strVal val="0-ppt_w/2"/>
                                          </p:val>
                                        </p:tav>
                                      </p:tavLst>
                                    </p:anim>
                                    <p:anim calcmode="lin" valueType="num">
                                      <p:cBhvr additive="base">
                                        <p:cTn id="207" dur="2000"/>
                                        <p:tgtEl>
                                          <p:spTgt spid="18"/>
                                        </p:tgtEl>
                                        <p:attrNameLst>
                                          <p:attrName>ppt_y</p:attrName>
                                        </p:attrNameLst>
                                      </p:cBhvr>
                                      <p:tavLst>
                                        <p:tav tm="0">
                                          <p:val>
                                            <p:strVal val="ppt_y"/>
                                          </p:val>
                                        </p:tav>
                                        <p:tav tm="100000">
                                          <p:val>
                                            <p:strVal val="ppt_y"/>
                                          </p:val>
                                        </p:tav>
                                      </p:tavLst>
                                    </p:anim>
                                    <p:set>
                                      <p:cBhvr>
                                        <p:cTn id="208" dur="1" fill="hold">
                                          <p:stCondLst>
                                            <p:cond delay="1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ppt_y"/>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2000"/>
                                        <p:tgtEl>
                                          <p:spTgt spid="20"/>
                                        </p:tgtEl>
                                        <p:attrNameLst>
                                          <p:attrName>ppt_x</p:attrName>
                                        </p:attrNameLst>
                                      </p:cBhvr>
                                      <p:tavLst>
                                        <p:tav tm="0">
                                          <p:val>
                                            <p:strVal val="ppt_x"/>
                                          </p:val>
                                        </p:tav>
                                        <p:tav tm="100000">
                                          <p:val>
                                            <p:strVal val="0-ppt_w/2"/>
                                          </p:val>
                                        </p:tav>
                                      </p:tavLst>
                                    </p:anim>
                                    <p:anim calcmode="lin" valueType="num">
                                      <p:cBhvr additive="base">
                                        <p:cTn id="215" dur="2000"/>
                                        <p:tgtEl>
                                          <p:spTgt spid="20"/>
                                        </p:tgtEl>
                                        <p:attrNameLst>
                                          <p:attrName>ppt_y</p:attrName>
                                        </p:attrNameLst>
                                      </p:cBhvr>
                                      <p:tavLst>
                                        <p:tav tm="0">
                                          <p:val>
                                            <p:strVal val="ppt_y"/>
                                          </p:val>
                                        </p:tav>
                                        <p:tav tm="100000">
                                          <p:val>
                                            <p:strVal val="ppt_y"/>
                                          </p:val>
                                        </p:tav>
                                      </p:tavLst>
                                    </p:anim>
                                    <p:set>
                                      <p:cBhvr>
                                        <p:cTn id="216" dur="1" fill="hold">
                                          <p:stCondLst>
                                            <p:cond delay="1999"/>
                                          </p:stCondLst>
                                        </p:cTn>
                                        <p:tgtEl>
                                          <p:spTgt spid="20"/>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2000" fill="hold"/>
                                        <p:tgtEl>
                                          <p:spTgt spid="4"/>
                                        </p:tgtEl>
                                        <p:attrNameLst>
                                          <p:attrName>ppt_w</p:attrName>
                                        </p:attrNameLst>
                                      </p:cBhvr>
                                      <p:tavLst>
                                        <p:tav tm="0">
                                          <p:val>
                                            <p:strVal val="4/3*#ppt_w"/>
                                          </p:val>
                                        </p:tav>
                                        <p:tav tm="100000">
                                          <p:val>
                                            <p:strVal val="#ppt_w"/>
                                          </p:val>
                                        </p:tav>
                                      </p:tavLst>
                                    </p:anim>
                                    <p:anim calcmode="lin" valueType="num">
                                      <p:cBhvr>
                                        <p:cTn id="220" dur="2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Vertical)">
                                      <p:cBhvr>
                                        <p:cTn id="2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FF6600">
                  <a:tint val="45000"/>
                  <a:satMod val="400000"/>
                </a:srgbClr>
              </a:duotone>
              <a:lum bright="-20000" contrast="40000"/>
            </a:blip>
            <a:stretch>
              <a:fillRect/>
            </a:stretch>
          </a:blipFill>
        </p:spPr>
        <p:txBody>
          <a:bodyPr/>
          <a:lstStyle/>
          <a:p>
            <a:endParaRPr lang="es-ES" dirty="0"/>
          </a:p>
        </p:txBody>
      </p:sp>
      <p:pic>
        <p:nvPicPr>
          <p:cNvPr id="4" name="3 Imagen" descr="gitana-carol-cavalaris.jpg"/>
          <p:cNvPicPr>
            <a:picLocks noChangeAspect="1"/>
          </p:cNvPicPr>
          <p:nvPr/>
        </p:nvPicPr>
        <p:blipFill>
          <a:blip r:embed="rId3"/>
          <a:stretch>
            <a:fillRect/>
          </a:stretch>
        </p:blipFill>
        <p:spPr>
          <a:xfrm>
            <a:off x="1142976" y="0"/>
            <a:ext cx="6858000"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246108" y="6076560"/>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246108" y="5540315"/>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46108" y="5040249"/>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246108" y="4540183"/>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246108" y="4004859"/>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246108" y="3468614"/>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246108" y="2968548"/>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246108" y="2468482"/>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246107" y="1933156"/>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246107" y="1396911"/>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246107" y="896845"/>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246107" y="396779"/>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246107" y="-31824"/>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104287" y="6076560"/>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104287" y="5540315"/>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104287" y="5040249"/>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104287" y="4540183"/>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104287" y="4004859"/>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104287" y="3468614"/>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104287" y="2968548"/>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104287" y="2468482"/>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104286" y="1933156"/>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104286" y="1396911"/>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104286" y="896845"/>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104286" y="396779"/>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104286" y="-31824"/>
            <a:ext cx="749615" cy="813264"/>
          </a:xfrm>
          <a:prstGeom prst="chevron">
            <a:avLst>
              <a:gd name="adj" fmla="val 51548"/>
            </a:avLst>
          </a:prstGeom>
          <a:blipFill>
            <a:blip r:embed="rId2">
              <a:duotone>
                <a:prstClr val="black"/>
                <a:srgbClr val="FF6600">
                  <a:tint val="45000"/>
                  <a:satMod val="40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2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2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2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2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2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2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2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2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2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2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2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2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2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ppt_x"/>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ppt_x"/>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ppt_x"/>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ppt_x"/>
                                          </p:val>
                                        </p:tav>
                                        <p:tav tm="100000">
                                          <p:val>
                                            <p:strVal val="#ppt_x"/>
                                          </p:val>
                                        </p:tav>
                                      </p:tavLst>
                                    </p:anim>
                                    <p:anim calcmode="lin" valueType="num">
                                      <p:cBhvr additive="base">
                                        <p:cTn id="78" dur="2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ppt_x"/>
                                          </p:val>
                                        </p:tav>
                                        <p:tav tm="100000">
                                          <p:val>
                                            <p:strVal val="#ppt_x"/>
                                          </p:val>
                                        </p:tav>
                                      </p:tavLst>
                                    </p:anim>
                                    <p:anim calcmode="lin" valueType="num">
                                      <p:cBhvr additive="base">
                                        <p:cTn id="82" dur="2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ppt_x"/>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ppt_x"/>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2000"/>
                                        <p:tgtEl>
                                          <p:spTgt spid="5"/>
                                        </p:tgtEl>
                                      </p:cBhvr>
                                    </p:animEffect>
                                    <p:anim calcmode="lin" valueType="num">
                                      <p:cBhvr>
                                        <p:cTn id="102" dur="2000" fill="hold"/>
                                        <p:tgtEl>
                                          <p:spTgt spid="5"/>
                                        </p:tgtEl>
                                        <p:attrNameLst>
                                          <p:attrName>style.rotation</p:attrName>
                                        </p:attrNameLst>
                                      </p:cBhvr>
                                      <p:tavLst>
                                        <p:tav tm="0">
                                          <p:val>
                                            <p:fltVal val="720"/>
                                          </p:val>
                                        </p:tav>
                                        <p:tav tm="100000">
                                          <p:val>
                                            <p:fltVal val="0"/>
                                          </p:val>
                                        </p:tav>
                                      </p:tavLst>
                                    </p:anim>
                                    <p:anim calcmode="lin" valueType="num">
                                      <p:cBhvr>
                                        <p:cTn id="103" dur="2000" fill="hold"/>
                                        <p:tgtEl>
                                          <p:spTgt spid="5"/>
                                        </p:tgtEl>
                                        <p:attrNameLst>
                                          <p:attrName>ppt_h</p:attrName>
                                        </p:attrNameLst>
                                      </p:cBhvr>
                                      <p:tavLst>
                                        <p:tav tm="0">
                                          <p:val>
                                            <p:fltVal val="0"/>
                                          </p:val>
                                        </p:tav>
                                        <p:tav tm="100000">
                                          <p:val>
                                            <p:strVal val="#ppt_h"/>
                                          </p:val>
                                        </p:tav>
                                      </p:tavLst>
                                    </p:anim>
                                    <p:anim calcmode="lin" valueType="num">
                                      <p:cBhvr>
                                        <p:cTn id="104" dur="2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2000"/>
                                        <p:tgtEl>
                                          <p:spTgt spid="6"/>
                                        </p:tgtEl>
                                      </p:cBhvr>
                                    </p:animEffect>
                                    <p:anim calcmode="lin" valueType="num">
                                      <p:cBhvr>
                                        <p:cTn id="108" dur="2000" fill="hold"/>
                                        <p:tgtEl>
                                          <p:spTgt spid="6"/>
                                        </p:tgtEl>
                                        <p:attrNameLst>
                                          <p:attrName>style.rotation</p:attrName>
                                        </p:attrNameLst>
                                      </p:cBhvr>
                                      <p:tavLst>
                                        <p:tav tm="0">
                                          <p:val>
                                            <p:fltVal val="720"/>
                                          </p:val>
                                        </p:tav>
                                        <p:tav tm="100000">
                                          <p:val>
                                            <p:fltVal val="0"/>
                                          </p:val>
                                        </p:tav>
                                      </p:tavLst>
                                    </p:anim>
                                    <p:anim calcmode="lin" valueType="num">
                                      <p:cBhvr>
                                        <p:cTn id="109" dur="2000" fill="hold"/>
                                        <p:tgtEl>
                                          <p:spTgt spid="6"/>
                                        </p:tgtEl>
                                        <p:attrNameLst>
                                          <p:attrName>ppt_h</p:attrName>
                                        </p:attrNameLst>
                                      </p:cBhvr>
                                      <p:tavLst>
                                        <p:tav tm="0">
                                          <p:val>
                                            <p:fltVal val="0"/>
                                          </p:val>
                                        </p:tav>
                                        <p:tav tm="100000">
                                          <p:val>
                                            <p:strVal val="#ppt_h"/>
                                          </p:val>
                                        </p:tav>
                                      </p:tavLst>
                                    </p:anim>
                                    <p:anim calcmode="lin" valueType="num">
                                      <p:cBhvr>
                                        <p:cTn id="110" dur="2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2000"/>
                                        <p:tgtEl>
                                          <p:spTgt spid="7"/>
                                        </p:tgtEl>
                                      </p:cBhvr>
                                    </p:animEffect>
                                    <p:anim calcmode="lin" valueType="num">
                                      <p:cBhvr>
                                        <p:cTn id="114" dur="2000" fill="hold"/>
                                        <p:tgtEl>
                                          <p:spTgt spid="7"/>
                                        </p:tgtEl>
                                        <p:attrNameLst>
                                          <p:attrName>style.rotation</p:attrName>
                                        </p:attrNameLst>
                                      </p:cBhvr>
                                      <p:tavLst>
                                        <p:tav tm="0">
                                          <p:val>
                                            <p:fltVal val="720"/>
                                          </p:val>
                                        </p:tav>
                                        <p:tav tm="100000">
                                          <p:val>
                                            <p:fltVal val="0"/>
                                          </p:val>
                                        </p:tav>
                                      </p:tavLst>
                                    </p:anim>
                                    <p:anim calcmode="lin" valueType="num">
                                      <p:cBhvr>
                                        <p:cTn id="115" dur="2000" fill="hold"/>
                                        <p:tgtEl>
                                          <p:spTgt spid="7"/>
                                        </p:tgtEl>
                                        <p:attrNameLst>
                                          <p:attrName>ppt_h</p:attrName>
                                        </p:attrNameLst>
                                      </p:cBhvr>
                                      <p:tavLst>
                                        <p:tav tm="0">
                                          <p:val>
                                            <p:fltVal val="0"/>
                                          </p:val>
                                        </p:tav>
                                        <p:tav tm="100000">
                                          <p:val>
                                            <p:strVal val="#ppt_h"/>
                                          </p:val>
                                        </p:tav>
                                      </p:tavLst>
                                    </p:anim>
                                    <p:anim calcmode="lin" valueType="num">
                                      <p:cBhvr>
                                        <p:cTn id="116" dur="2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2000"/>
                                        <p:tgtEl>
                                          <p:spTgt spid="8"/>
                                        </p:tgtEl>
                                      </p:cBhvr>
                                    </p:animEffect>
                                    <p:anim calcmode="lin" valueType="num">
                                      <p:cBhvr>
                                        <p:cTn id="120" dur="2000" fill="hold"/>
                                        <p:tgtEl>
                                          <p:spTgt spid="8"/>
                                        </p:tgtEl>
                                        <p:attrNameLst>
                                          <p:attrName>style.rotation</p:attrName>
                                        </p:attrNameLst>
                                      </p:cBhvr>
                                      <p:tavLst>
                                        <p:tav tm="0">
                                          <p:val>
                                            <p:fltVal val="720"/>
                                          </p:val>
                                        </p:tav>
                                        <p:tav tm="100000">
                                          <p:val>
                                            <p:fltVal val="0"/>
                                          </p:val>
                                        </p:tav>
                                      </p:tavLst>
                                    </p:anim>
                                    <p:anim calcmode="lin" valueType="num">
                                      <p:cBhvr>
                                        <p:cTn id="121" dur="2000" fill="hold"/>
                                        <p:tgtEl>
                                          <p:spTgt spid="8"/>
                                        </p:tgtEl>
                                        <p:attrNameLst>
                                          <p:attrName>ppt_h</p:attrName>
                                        </p:attrNameLst>
                                      </p:cBhvr>
                                      <p:tavLst>
                                        <p:tav tm="0">
                                          <p:val>
                                            <p:fltVal val="0"/>
                                          </p:val>
                                        </p:tav>
                                        <p:tav tm="100000">
                                          <p:val>
                                            <p:strVal val="#ppt_h"/>
                                          </p:val>
                                        </p:tav>
                                      </p:tavLst>
                                    </p:anim>
                                    <p:anim calcmode="lin" valueType="num">
                                      <p:cBhvr>
                                        <p:cTn id="122" dur="2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2000"/>
                                        <p:tgtEl>
                                          <p:spTgt spid="9"/>
                                        </p:tgtEl>
                                      </p:cBhvr>
                                    </p:animEffect>
                                    <p:anim calcmode="lin" valueType="num">
                                      <p:cBhvr>
                                        <p:cTn id="126" dur="2000" fill="hold"/>
                                        <p:tgtEl>
                                          <p:spTgt spid="9"/>
                                        </p:tgtEl>
                                        <p:attrNameLst>
                                          <p:attrName>style.rotation</p:attrName>
                                        </p:attrNameLst>
                                      </p:cBhvr>
                                      <p:tavLst>
                                        <p:tav tm="0">
                                          <p:val>
                                            <p:fltVal val="720"/>
                                          </p:val>
                                        </p:tav>
                                        <p:tav tm="100000">
                                          <p:val>
                                            <p:fltVal val="0"/>
                                          </p:val>
                                        </p:tav>
                                      </p:tavLst>
                                    </p:anim>
                                    <p:anim calcmode="lin" valueType="num">
                                      <p:cBhvr>
                                        <p:cTn id="127" dur="2000" fill="hold"/>
                                        <p:tgtEl>
                                          <p:spTgt spid="9"/>
                                        </p:tgtEl>
                                        <p:attrNameLst>
                                          <p:attrName>ppt_h</p:attrName>
                                        </p:attrNameLst>
                                      </p:cBhvr>
                                      <p:tavLst>
                                        <p:tav tm="0">
                                          <p:val>
                                            <p:fltVal val="0"/>
                                          </p:val>
                                        </p:tav>
                                        <p:tav tm="100000">
                                          <p:val>
                                            <p:strVal val="#ppt_h"/>
                                          </p:val>
                                        </p:tav>
                                      </p:tavLst>
                                    </p:anim>
                                    <p:anim calcmode="lin" valueType="num">
                                      <p:cBhvr>
                                        <p:cTn id="128" dur="2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2000"/>
                                        <p:tgtEl>
                                          <p:spTgt spid="10"/>
                                        </p:tgtEl>
                                      </p:cBhvr>
                                    </p:animEffect>
                                    <p:anim calcmode="lin" valueType="num">
                                      <p:cBhvr>
                                        <p:cTn id="132" dur="2000" fill="hold"/>
                                        <p:tgtEl>
                                          <p:spTgt spid="10"/>
                                        </p:tgtEl>
                                        <p:attrNameLst>
                                          <p:attrName>style.rotation</p:attrName>
                                        </p:attrNameLst>
                                      </p:cBhvr>
                                      <p:tavLst>
                                        <p:tav tm="0">
                                          <p:val>
                                            <p:fltVal val="720"/>
                                          </p:val>
                                        </p:tav>
                                        <p:tav tm="100000">
                                          <p:val>
                                            <p:fltVal val="0"/>
                                          </p:val>
                                        </p:tav>
                                      </p:tavLst>
                                    </p:anim>
                                    <p:anim calcmode="lin" valueType="num">
                                      <p:cBhvr>
                                        <p:cTn id="133" dur="2000" fill="hold"/>
                                        <p:tgtEl>
                                          <p:spTgt spid="10"/>
                                        </p:tgtEl>
                                        <p:attrNameLst>
                                          <p:attrName>ppt_h</p:attrName>
                                        </p:attrNameLst>
                                      </p:cBhvr>
                                      <p:tavLst>
                                        <p:tav tm="0">
                                          <p:val>
                                            <p:fltVal val="0"/>
                                          </p:val>
                                        </p:tav>
                                        <p:tav tm="100000">
                                          <p:val>
                                            <p:strVal val="#ppt_h"/>
                                          </p:val>
                                        </p:tav>
                                      </p:tavLst>
                                    </p:anim>
                                    <p:anim calcmode="lin" valueType="num">
                                      <p:cBhvr>
                                        <p:cTn id="134" dur="2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2000"/>
                                        <p:tgtEl>
                                          <p:spTgt spid="11"/>
                                        </p:tgtEl>
                                      </p:cBhvr>
                                    </p:animEffect>
                                    <p:anim calcmode="lin" valueType="num">
                                      <p:cBhvr>
                                        <p:cTn id="138" dur="2000" fill="hold"/>
                                        <p:tgtEl>
                                          <p:spTgt spid="11"/>
                                        </p:tgtEl>
                                        <p:attrNameLst>
                                          <p:attrName>style.rotation</p:attrName>
                                        </p:attrNameLst>
                                      </p:cBhvr>
                                      <p:tavLst>
                                        <p:tav tm="0">
                                          <p:val>
                                            <p:fltVal val="720"/>
                                          </p:val>
                                        </p:tav>
                                        <p:tav tm="100000">
                                          <p:val>
                                            <p:fltVal val="0"/>
                                          </p:val>
                                        </p:tav>
                                      </p:tavLst>
                                    </p:anim>
                                    <p:anim calcmode="lin" valueType="num">
                                      <p:cBhvr>
                                        <p:cTn id="139" dur="2000" fill="hold"/>
                                        <p:tgtEl>
                                          <p:spTgt spid="11"/>
                                        </p:tgtEl>
                                        <p:attrNameLst>
                                          <p:attrName>ppt_h</p:attrName>
                                        </p:attrNameLst>
                                      </p:cBhvr>
                                      <p:tavLst>
                                        <p:tav tm="0">
                                          <p:val>
                                            <p:fltVal val="0"/>
                                          </p:val>
                                        </p:tav>
                                        <p:tav tm="100000">
                                          <p:val>
                                            <p:strVal val="#ppt_h"/>
                                          </p:val>
                                        </p:tav>
                                      </p:tavLst>
                                    </p:anim>
                                    <p:anim calcmode="lin" valueType="num">
                                      <p:cBhvr>
                                        <p:cTn id="140" dur="2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2000"/>
                                        <p:tgtEl>
                                          <p:spTgt spid="12"/>
                                        </p:tgtEl>
                                      </p:cBhvr>
                                    </p:animEffect>
                                    <p:anim calcmode="lin" valueType="num">
                                      <p:cBhvr>
                                        <p:cTn id="144" dur="2000" fill="hold"/>
                                        <p:tgtEl>
                                          <p:spTgt spid="12"/>
                                        </p:tgtEl>
                                        <p:attrNameLst>
                                          <p:attrName>style.rotation</p:attrName>
                                        </p:attrNameLst>
                                      </p:cBhvr>
                                      <p:tavLst>
                                        <p:tav tm="0">
                                          <p:val>
                                            <p:fltVal val="720"/>
                                          </p:val>
                                        </p:tav>
                                        <p:tav tm="100000">
                                          <p:val>
                                            <p:fltVal val="0"/>
                                          </p:val>
                                        </p:tav>
                                      </p:tavLst>
                                    </p:anim>
                                    <p:anim calcmode="lin" valueType="num">
                                      <p:cBhvr>
                                        <p:cTn id="145" dur="2000" fill="hold"/>
                                        <p:tgtEl>
                                          <p:spTgt spid="12"/>
                                        </p:tgtEl>
                                        <p:attrNameLst>
                                          <p:attrName>ppt_h</p:attrName>
                                        </p:attrNameLst>
                                      </p:cBhvr>
                                      <p:tavLst>
                                        <p:tav tm="0">
                                          <p:val>
                                            <p:fltVal val="0"/>
                                          </p:val>
                                        </p:tav>
                                        <p:tav tm="100000">
                                          <p:val>
                                            <p:strVal val="#ppt_h"/>
                                          </p:val>
                                        </p:tav>
                                      </p:tavLst>
                                    </p:anim>
                                    <p:anim calcmode="lin" valueType="num">
                                      <p:cBhvr>
                                        <p:cTn id="146" dur="2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2000"/>
                                        <p:tgtEl>
                                          <p:spTgt spid="13"/>
                                        </p:tgtEl>
                                      </p:cBhvr>
                                    </p:animEffect>
                                    <p:anim calcmode="lin" valueType="num">
                                      <p:cBhvr>
                                        <p:cTn id="150" dur="2000" fill="hold"/>
                                        <p:tgtEl>
                                          <p:spTgt spid="13"/>
                                        </p:tgtEl>
                                        <p:attrNameLst>
                                          <p:attrName>style.rotation</p:attrName>
                                        </p:attrNameLst>
                                      </p:cBhvr>
                                      <p:tavLst>
                                        <p:tav tm="0">
                                          <p:val>
                                            <p:fltVal val="720"/>
                                          </p:val>
                                        </p:tav>
                                        <p:tav tm="100000">
                                          <p:val>
                                            <p:fltVal val="0"/>
                                          </p:val>
                                        </p:tav>
                                      </p:tavLst>
                                    </p:anim>
                                    <p:anim calcmode="lin" valueType="num">
                                      <p:cBhvr>
                                        <p:cTn id="151" dur="2000" fill="hold"/>
                                        <p:tgtEl>
                                          <p:spTgt spid="13"/>
                                        </p:tgtEl>
                                        <p:attrNameLst>
                                          <p:attrName>ppt_h</p:attrName>
                                        </p:attrNameLst>
                                      </p:cBhvr>
                                      <p:tavLst>
                                        <p:tav tm="0">
                                          <p:val>
                                            <p:fltVal val="0"/>
                                          </p:val>
                                        </p:tav>
                                        <p:tav tm="100000">
                                          <p:val>
                                            <p:strVal val="#ppt_h"/>
                                          </p:val>
                                        </p:tav>
                                      </p:tavLst>
                                    </p:anim>
                                    <p:anim calcmode="lin" valueType="num">
                                      <p:cBhvr>
                                        <p:cTn id="152" dur="2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2000"/>
                                        <p:tgtEl>
                                          <p:spTgt spid="14"/>
                                        </p:tgtEl>
                                      </p:cBhvr>
                                    </p:animEffect>
                                    <p:anim calcmode="lin" valueType="num">
                                      <p:cBhvr>
                                        <p:cTn id="156" dur="2000" fill="hold"/>
                                        <p:tgtEl>
                                          <p:spTgt spid="14"/>
                                        </p:tgtEl>
                                        <p:attrNameLst>
                                          <p:attrName>style.rotation</p:attrName>
                                        </p:attrNameLst>
                                      </p:cBhvr>
                                      <p:tavLst>
                                        <p:tav tm="0">
                                          <p:val>
                                            <p:fltVal val="720"/>
                                          </p:val>
                                        </p:tav>
                                        <p:tav tm="100000">
                                          <p:val>
                                            <p:fltVal val="0"/>
                                          </p:val>
                                        </p:tav>
                                      </p:tavLst>
                                    </p:anim>
                                    <p:anim calcmode="lin" valueType="num">
                                      <p:cBhvr>
                                        <p:cTn id="157" dur="2000" fill="hold"/>
                                        <p:tgtEl>
                                          <p:spTgt spid="14"/>
                                        </p:tgtEl>
                                        <p:attrNameLst>
                                          <p:attrName>ppt_h</p:attrName>
                                        </p:attrNameLst>
                                      </p:cBhvr>
                                      <p:tavLst>
                                        <p:tav tm="0">
                                          <p:val>
                                            <p:fltVal val="0"/>
                                          </p:val>
                                        </p:tav>
                                        <p:tav tm="100000">
                                          <p:val>
                                            <p:strVal val="#ppt_h"/>
                                          </p:val>
                                        </p:tav>
                                      </p:tavLst>
                                    </p:anim>
                                    <p:anim calcmode="lin" valueType="num">
                                      <p:cBhvr>
                                        <p:cTn id="158" dur="2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2000"/>
                                        <p:tgtEl>
                                          <p:spTgt spid="15"/>
                                        </p:tgtEl>
                                      </p:cBhvr>
                                    </p:animEffect>
                                    <p:anim calcmode="lin" valueType="num">
                                      <p:cBhvr>
                                        <p:cTn id="162" dur="2000" fill="hold"/>
                                        <p:tgtEl>
                                          <p:spTgt spid="15"/>
                                        </p:tgtEl>
                                        <p:attrNameLst>
                                          <p:attrName>style.rotation</p:attrName>
                                        </p:attrNameLst>
                                      </p:cBhvr>
                                      <p:tavLst>
                                        <p:tav tm="0">
                                          <p:val>
                                            <p:fltVal val="720"/>
                                          </p:val>
                                        </p:tav>
                                        <p:tav tm="100000">
                                          <p:val>
                                            <p:fltVal val="0"/>
                                          </p:val>
                                        </p:tav>
                                      </p:tavLst>
                                    </p:anim>
                                    <p:anim calcmode="lin" valueType="num">
                                      <p:cBhvr>
                                        <p:cTn id="163" dur="2000" fill="hold"/>
                                        <p:tgtEl>
                                          <p:spTgt spid="15"/>
                                        </p:tgtEl>
                                        <p:attrNameLst>
                                          <p:attrName>ppt_h</p:attrName>
                                        </p:attrNameLst>
                                      </p:cBhvr>
                                      <p:tavLst>
                                        <p:tav tm="0">
                                          <p:val>
                                            <p:fltVal val="0"/>
                                          </p:val>
                                        </p:tav>
                                        <p:tav tm="100000">
                                          <p:val>
                                            <p:strVal val="#ppt_h"/>
                                          </p:val>
                                        </p:tav>
                                      </p:tavLst>
                                    </p:anim>
                                    <p:anim calcmode="lin" valueType="num">
                                      <p:cBhvr>
                                        <p:cTn id="164" dur="2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2000"/>
                                        <p:tgtEl>
                                          <p:spTgt spid="16"/>
                                        </p:tgtEl>
                                      </p:cBhvr>
                                    </p:animEffect>
                                    <p:anim calcmode="lin" valueType="num">
                                      <p:cBhvr>
                                        <p:cTn id="168" dur="2000" fill="hold"/>
                                        <p:tgtEl>
                                          <p:spTgt spid="16"/>
                                        </p:tgtEl>
                                        <p:attrNameLst>
                                          <p:attrName>style.rotation</p:attrName>
                                        </p:attrNameLst>
                                      </p:cBhvr>
                                      <p:tavLst>
                                        <p:tav tm="0">
                                          <p:val>
                                            <p:fltVal val="720"/>
                                          </p:val>
                                        </p:tav>
                                        <p:tav tm="100000">
                                          <p:val>
                                            <p:fltVal val="0"/>
                                          </p:val>
                                        </p:tav>
                                      </p:tavLst>
                                    </p:anim>
                                    <p:anim calcmode="lin" valueType="num">
                                      <p:cBhvr>
                                        <p:cTn id="169" dur="2000" fill="hold"/>
                                        <p:tgtEl>
                                          <p:spTgt spid="16"/>
                                        </p:tgtEl>
                                        <p:attrNameLst>
                                          <p:attrName>ppt_h</p:attrName>
                                        </p:attrNameLst>
                                      </p:cBhvr>
                                      <p:tavLst>
                                        <p:tav tm="0">
                                          <p:val>
                                            <p:fltVal val="0"/>
                                          </p:val>
                                        </p:tav>
                                        <p:tav tm="100000">
                                          <p:val>
                                            <p:strVal val="#ppt_h"/>
                                          </p:val>
                                        </p:tav>
                                      </p:tavLst>
                                    </p:anim>
                                    <p:anim calcmode="lin" valueType="num">
                                      <p:cBhvr>
                                        <p:cTn id="170" dur="2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2000"/>
                                        <p:tgtEl>
                                          <p:spTgt spid="17"/>
                                        </p:tgtEl>
                                      </p:cBhvr>
                                    </p:animEffect>
                                    <p:anim calcmode="lin" valueType="num">
                                      <p:cBhvr>
                                        <p:cTn id="174" dur="2000" fill="hold"/>
                                        <p:tgtEl>
                                          <p:spTgt spid="17"/>
                                        </p:tgtEl>
                                        <p:attrNameLst>
                                          <p:attrName>style.rotation</p:attrName>
                                        </p:attrNameLst>
                                      </p:cBhvr>
                                      <p:tavLst>
                                        <p:tav tm="0">
                                          <p:val>
                                            <p:fltVal val="720"/>
                                          </p:val>
                                        </p:tav>
                                        <p:tav tm="100000">
                                          <p:val>
                                            <p:fltVal val="0"/>
                                          </p:val>
                                        </p:tav>
                                      </p:tavLst>
                                    </p:anim>
                                    <p:anim calcmode="lin" valueType="num">
                                      <p:cBhvr>
                                        <p:cTn id="175" dur="2000" fill="hold"/>
                                        <p:tgtEl>
                                          <p:spTgt spid="17"/>
                                        </p:tgtEl>
                                        <p:attrNameLst>
                                          <p:attrName>ppt_h</p:attrName>
                                        </p:attrNameLst>
                                      </p:cBhvr>
                                      <p:tavLst>
                                        <p:tav tm="0">
                                          <p:val>
                                            <p:fltVal val="0"/>
                                          </p:val>
                                        </p:tav>
                                        <p:tav tm="100000">
                                          <p:val>
                                            <p:strVal val="#ppt_h"/>
                                          </p:val>
                                        </p:tav>
                                      </p:tavLst>
                                    </p:anim>
                                    <p:anim calcmode="lin" valueType="num">
                                      <p:cBhvr>
                                        <p:cTn id="176" dur="2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2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2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2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2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2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2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2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2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2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2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2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2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2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2000" fill="hold"/>
                                        <p:tgtEl>
                                          <p:spTgt spid="18"/>
                                        </p:tgtEl>
                                        <p:attrNameLst>
                                          <p:attrName>ppt_x</p:attrName>
                                        </p:attrNameLst>
                                      </p:cBhvr>
                                      <p:tavLst>
                                        <p:tav tm="0">
                                          <p:val>
                                            <p:strVal val="#ppt_x"/>
                                          </p:val>
                                        </p:tav>
                                        <p:tav tm="100000">
                                          <p:val>
                                            <p:strVal val="#ppt_x"/>
                                          </p:val>
                                        </p:tav>
                                      </p:tavLst>
                                    </p:anim>
                                    <p:anim calcmode="lin" valueType="num">
                                      <p:cBhvr additive="base">
                                        <p:cTn id="219" dur="2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2000" fill="hold"/>
                                        <p:tgtEl>
                                          <p:spTgt spid="19"/>
                                        </p:tgtEl>
                                        <p:attrNameLst>
                                          <p:attrName>ppt_x</p:attrName>
                                        </p:attrNameLst>
                                      </p:cBhvr>
                                      <p:tavLst>
                                        <p:tav tm="0">
                                          <p:val>
                                            <p:strVal val="#ppt_x"/>
                                          </p:val>
                                        </p:tav>
                                        <p:tav tm="100000">
                                          <p:val>
                                            <p:strVal val="#ppt_x"/>
                                          </p:val>
                                        </p:tav>
                                      </p:tavLst>
                                    </p:anim>
                                    <p:anim calcmode="lin" valueType="num">
                                      <p:cBhvr additive="base">
                                        <p:cTn id="223" dur="2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2000" fill="hold"/>
                                        <p:tgtEl>
                                          <p:spTgt spid="20"/>
                                        </p:tgtEl>
                                        <p:attrNameLst>
                                          <p:attrName>ppt_x</p:attrName>
                                        </p:attrNameLst>
                                      </p:cBhvr>
                                      <p:tavLst>
                                        <p:tav tm="0">
                                          <p:val>
                                            <p:strVal val="#ppt_x"/>
                                          </p:val>
                                        </p:tav>
                                        <p:tav tm="100000">
                                          <p:val>
                                            <p:strVal val="#ppt_x"/>
                                          </p:val>
                                        </p:tav>
                                      </p:tavLst>
                                    </p:anim>
                                    <p:anim calcmode="lin" valueType="num">
                                      <p:cBhvr additive="base">
                                        <p:cTn id="227" dur="2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2000" fill="hold"/>
                                        <p:tgtEl>
                                          <p:spTgt spid="21"/>
                                        </p:tgtEl>
                                        <p:attrNameLst>
                                          <p:attrName>ppt_x</p:attrName>
                                        </p:attrNameLst>
                                      </p:cBhvr>
                                      <p:tavLst>
                                        <p:tav tm="0">
                                          <p:val>
                                            <p:strVal val="#ppt_x"/>
                                          </p:val>
                                        </p:tav>
                                        <p:tav tm="100000">
                                          <p:val>
                                            <p:strVal val="#ppt_x"/>
                                          </p:val>
                                        </p:tav>
                                      </p:tavLst>
                                    </p:anim>
                                    <p:anim calcmode="lin" valueType="num">
                                      <p:cBhvr additive="base">
                                        <p:cTn id="231" dur="2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2000" fill="hold"/>
                                        <p:tgtEl>
                                          <p:spTgt spid="22"/>
                                        </p:tgtEl>
                                        <p:attrNameLst>
                                          <p:attrName>ppt_x</p:attrName>
                                        </p:attrNameLst>
                                      </p:cBhvr>
                                      <p:tavLst>
                                        <p:tav tm="0">
                                          <p:val>
                                            <p:strVal val="#ppt_x"/>
                                          </p:val>
                                        </p:tav>
                                        <p:tav tm="100000">
                                          <p:val>
                                            <p:strVal val="#ppt_x"/>
                                          </p:val>
                                        </p:tav>
                                      </p:tavLst>
                                    </p:anim>
                                    <p:anim calcmode="lin" valueType="num">
                                      <p:cBhvr additive="base">
                                        <p:cTn id="235" dur="2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2000" fill="hold"/>
                                        <p:tgtEl>
                                          <p:spTgt spid="23"/>
                                        </p:tgtEl>
                                        <p:attrNameLst>
                                          <p:attrName>ppt_x</p:attrName>
                                        </p:attrNameLst>
                                      </p:cBhvr>
                                      <p:tavLst>
                                        <p:tav tm="0">
                                          <p:val>
                                            <p:strVal val="#ppt_x"/>
                                          </p:val>
                                        </p:tav>
                                        <p:tav tm="100000">
                                          <p:val>
                                            <p:strVal val="#ppt_x"/>
                                          </p:val>
                                        </p:tav>
                                      </p:tavLst>
                                    </p:anim>
                                    <p:anim calcmode="lin" valueType="num">
                                      <p:cBhvr additive="base">
                                        <p:cTn id="239" dur="2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2000" fill="hold"/>
                                        <p:tgtEl>
                                          <p:spTgt spid="24"/>
                                        </p:tgtEl>
                                        <p:attrNameLst>
                                          <p:attrName>ppt_x</p:attrName>
                                        </p:attrNameLst>
                                      </p:cBhvr>
                                      <p:tavLst>
                                        <p:tav tm="0">
                                          <p:val>
                                            <p:strVal val="#ppt_x"/>
                                          </p:val>
                                        </p:tav>
                                        <p:tav tm="100000">
                                          <p:val>
                                            <p:strVal val="#ppt_x"/>
                                          </p:val>
                                        </p:tav>
                                      </p:tavLst>
                                    </p:anim>
                                    <p:anim calcmode="lin" valueType="num">
                                      <p:cBhvr additive="base">
                                        <p:cTn id="243" dur="2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2000" fill="hold"/>
                                        <p:tgtEl>
                                          <p:spTgt spid="25"/>
                                        </p:tgtEl>
                                        <p:attrNameLst>
                                          <p:attrName>ppt_x</p:attrName>
                                        </p:attrNameLst>
                                      </p:cBhvr>
                                      <p:tavLst>
                                        <p:tav tm="0">
                                          <p:val>
                                            <p:strVal val="#ppt_x"/>
                                          </p:val>
                                        </p:tav>
                                        <p:tav tm="100000">
                                          <p:val>
                                            <p:strVal val="#ppt_x"/>
                                          </p:val>
                                        </p:tav>
                                      </p:tavLst>
                                    </p:anim>
                                    <p:anim calcmode="lin" valueType="num">
                                      <p:cBhvr additive="base">
                                        <p:cTn id="247" dur="2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2000" fill="hold"/>
                                        <p:tgtEl>
                                          <p:spTgt spid="26"/>
                                        </p:tgtEl>
                                        <p:attrNameLst>
                                          <p:attrName>ppt_x</p:attrName>
                                        </p:attrNameLst>
                                      </p:cBhvr>
                                      <p:tavLst>
                                        <p:tav tm="0">
                                          <p:val>
                                            <p:strVal val="#ppt_x"/>
                                          </p:val>
                                        </p:tav>
                                        <p:tav tm="100000">
                                          <p:val>
                                            <p:strVal val="#ppt_x"/>
                                          </p:val>
                                        </p:tav>
                                      </p:tavLst>
                                    </p:anim>
                                    <p:anim calcmode="lin" valueType="num">
                                      <p:cBhvr additive="base">
                                        <p:cTn id="251" dur="2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2000" fill="hold"/>
                                        <p:tgtEl>
                                          <p:spTgt spid="27"/>
                                        </p:tgtEl>
                                        <p:attrNameLst>
                                          <p:attrName>ppt_x</p:attrName>
                                        </p:attrNameLst>
                                      </p:cBhvr>
                                      <p:tavLst>
                                        <p:tav tm="0">
                                          <p:val>
                                            <p:strVal val="#ppt_x"/>
                                          </p:val>
                                        </p:tav>
                                        <p:tav tm="100000">
                                          <p:val>
                                            <p:strVal val="#ppt_x"/>
                                          </p:val>
                                        </p:tav>
                                      </p:tavLst>
                                    </p:anim>
                                    <p:anim calcmode="lin" valueType="num">
                                      <p:cBhvr additive="base">
                                        <p:cTn id="255" dur="2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2000" fill="hold"/>
                                        <p:tgtEl>
                                          <p:spTgt spid="28"/>
                                        </p:tgtEl>
                                        <p:attrNameLst>
                                          <p:attrName>ppt_x</p:attrName>
                                        </p:attrNameLst>
                                      </p:cBhvr>
                                      <p:tavLst>
                                        <p:tav tm="0">
                                          <p:val>
                                            <p:strVal val="#ppt_x"/>
                                          </p:val>
                                        </p:tav>
                                        <p:tav tm="100000">
                                          <p:val>
                                            <p:strVal val="#ppt_x"/>
                                          </p:val>
                                        </p:tav>
                                      </p:tavLst>
                                    </p:anim>
                                    <p:anim calcmode="lin" valueType="num">
                                      <p:cBhvr additive="base">
                                        <p:cTn id="259" dur="2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2000" fill="hold"/>
                                        <p:tgtEl>
                                          <p:spTgt spid="29"/>
                                        </p:tgtEl>
                                        <p:attrNameLst>
                                          <p:attrName>ppt_x</p:attrName>
                                        </p:attrNameLst>
                                      </p:cBhvr>
                                      <p:tavLst>
                                        <p:tav tm="0">
                                          <p:val>
                                            <p:strVal val="#ppt_x"/>
                                          </p:val>
                                        </p:tav>
                                        <p:tav tm="100000">
                                          <p:val>
                                            <p:strVal val="#ppt_x"/>
                                          </p:val>
                                        </p:tav>
                                      </p:tavLst>
                                    </p:anim>
                                    <p:anim calcmode="lin" valueType="num">
                                      <p:cBhvr additive="base">
                                        <p:cTn id="263" dur="2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2000" fill="hold"/>
                                        <p:tgtEl>
                                          <p:spTgt spid="30"/>
                                        </p:tgtEl>
                                        <p:attrNameLst>
                                          <p:attrName>ppt_x</p:attrName>
                                        </p:attrNameLst>
                                      </p:cBhvr>
                                      <p:tavLst>
                                        <p:tav tm="0">
                                          <p:val>
                                            <p:strVal val="#ppt_x"/>
                                          </p:val>
                                        </p:tav>
                                        <p:tav tm="100000">
                                          <p:val>
                                            <p:strVal val="#ppt_x"/>
                                          </p:val>
                                        </p:tav>
                                      </p:tavLst>
                                    </p:anim>
                                    <p:anim calcmode="lin" valueType="num">
                                      <p:cBhvr additive="base">
                                        <p:cTn id="267" dur="2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2000"/>
                                        <p:tgtEl>
                                          <p:spTgt spid="18"/>
                                        </p:tgtEl>
                                      </p:cBhvr>
                                    </p:animEffect>
                                    <p:anim calcmode="lin" valueType="num">
                                      <p:cBhvr>
                                        <p:cTn id="271" dur="2000" fill="hold"/>
                                        <p:tgtEl>
                                          <p:spTgt spid="18"/>
                                        </p:tgtEl>
                                        <p:attrNameLst>
                                          <p:attrName>style.rotation</p:attrName>
                                        </p:attrNameLst>
                                      </p:cBhvr>
                                      <p:tavLst>
                                        <p:tav tm="0">
                                          <p:val>
                                            <p:fltVal val="720"/>
                                          </p:val>
                                        </p:tav>
                                        <p:tav tm="100000">
                                          <p:val>
                                            <p:fltVal val="0"/>
                                          </p:val>
                                        </p:tav>
                                      </p:tavLst>
                                    </p:anim>
                                    <p:anim calcmode="lin" valueType="num">
                                      <p:cBhvr>
                                        <p:cTn id="272" dur="2000" fill="hold"/>
                                        <p:tgtEl>
                                          <p:spTgt spid="18"/>
                                        </p:tgtEl>
                                        <p:attrNameLst>
                                          <p:attrName>ppt_h</p:attrName>
                                        </p:attrNameLst>
                                      </p:cBhvr>
                                      <p:tavLst>
                                        <p:tav tm="0">
                                          <p:val>
                                            <p:fltVal val="0"/>
                                          </p:val>
                                        </p:tav>
                                        <p:tav tm="100000">
                                          <p:val>
                                            <p:strVal val="#ppt_h"/>
                                          </p:val>
                                        </p:tav>
                                      </p:tavLst>
                                    </p:anim>
                                    <p:anim calcmode="lin" valueType="num">
                                      <p:cBhvr>
                                        <p:cTn id="273" dur="2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2000"/>
                                        <p:tgtEl>
                                          <p:spTgt spid="19"/>
                                        </p:tgtEl>
                                      </p:cBhvr>
                                    </p:animEffect>
                                    <p:anim calcmode="lin" valueType="num">
                                      <p:cBhvr>
                                        <p:cTn id="277" dur="2000" fill="hold"/>
                                        <p:tgtEl>
                                          <p:spTgt spid="19"/>
                                        </p:tgtEl>
                                        <p:attrNameLst>
                                          <p:attrName>style.rotation</p:attrName>
                                        </p:attrNameLst>
                                      </p:cBhvr>
                                      <p:tavLst>
                                        <p:tav tm="0">
                                          <p:val>
                                            <p:fltVal val="720"/>
                                          </p:val>
                                        </p:tav>
                                        <p:tav tm="100000">
                                          <p:val>
                                            <p:fltVal val="0"/>
                                          </p:val>
                                        </p:tav>
                                      </p:tavLst>
                                    </p:anim>
                                    <p:anim calcmode="lin" valueType="num">
                                      <p:cBhvr>
                                        <p:cTn id="278" dur="2000" fill="hold"/>
                                        <p:tgtEl>
                                          <p:spTgt spid="19"/>
                                        </p:tgtEl>
                                        <p:attrNameLst>
                                          <p:attrName>ppt_h</p:attrName>
                                        </p:attrNameLst>
                                      </p:cBhvr>
                                      <p:tavLst>
                                        <p:tav tm="0">
                                          <p:val>
                                            <p:fltVal val="0"/>
                                          </p:val>
                                        </p:tav>
                                        <p:tav tm="100000">
                                          <p:val>
                                            <p:strVal val="#ppt_h"/>
                                          </p:val>
                                        </p:tav>
                                      </p:tavLst>
                                    </p:anim>
                                    <p:anim calcmode="lin" valueType="num">
                                      <p:cBhvr>
                                        <p:cTn id="279" dur="2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2000"/>
                                        <p:tgtEl>
                                          <p:spTgt spid="20"/>
                                        </p:tgtEl>
                                      </p:cBhvr>
                                    </p:animEffect>
                                    <p:anim calcmode="lin" valueType="num">
                                      <p:cBhvr>
                                        <p:cTn id="283" dur="2000" fill="hold"/>
                                        <p:tgtEl>
                                          <p:spTgt spid="20"/>
                                        </p:tgtEl>
                                        <p:attrNameLst>
                                          <p:attrName>style.rotation</p:attrName>
                                        </p:attrNameLst>
                                      </p:cBhvr>
                                      <p:tavLst>
                                        <p:tav tm="0">
                                          <p:val>
                                            <p:fltVal val="720"/>
                                          </p:val>
                                        </p:tav>
                                        <p:tav tm="100000">
                                          <p:val>
                                            <p:fltVal val="0"/>
                                          </p:val>
                                        </p:tav>
                                      </p:tavLst>
                                    </p:anim>
                                    <p:anim calcmode="lin" valueType="num">
                                      <p:cBhvr>
                                        <p:cTn id="284" dur="2000" fill="hold"/>
                                        <p:tgtEl>
                                          <p:spTgt spid="20"/>
                                        </p:tgtEl>
                                        <p:attrNameLst>
                                          <p:attrName>ppt_h</p:attrName>
                                        </p:attrNameLst>
                                      </p:cBhvr>
                                      <p:tavLst>
                                        <p:tav tm="0">
                                          <p:val>
                                            <p:fltVal val="0"/>
                                          </p:val>
                                        </p:tav>
                                        <p:tav tm="100000">
                                          <p:val>
                                            <p:strVal val="#ppt_h"/>
                                          </p:val>
                                        </p:tav>
                                      </p:tavLst>
                                    </p:anim>
                                    <p:anim calcmode="lin" valueType="num">
                                      <p:cBhvr>
                                        <p:cTn id="285" dur="2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2000"/>
                                        <p:tgtEl>
                                          <p:spTgt spid="21"/>
                                        </p:tgtEl>
                                      </p:cBhvr>
                                    </p:animEffect>
                                    <p:anim calcmode="lin" valueType="num">
                                      <p:cBhvr>
                                        <p:cTn id="289" dur="2000" fill="hold"/>
                                        <p:tgtEl>
                                          <p:spTgt spid="21"/>
                                        </p:tgtEl>
                                        <p:attrNameLst>
                                          <p:attrName>style.rotation</p:attrName>
                                        </p:attrNameLst>
                                      </p:cBhvr>
                                      <p:tavLst>
                                        <p:tav tm="0">
                                          <p:val>
                                            <p:fltVal val="720"/>
                                          </p:val>
                                        </p:tav>
                                        <p:tav tm="100000">
                                          <p:val>
                                            <p:fltVal val="0"/>
                                          </p:val>
                                        </p:tav>
                                      </p:tavLst>
                                    </p:anim>
                                    <p:anim calcmode="lin" valueType="num">
                                      <p:cBhvr>
                                        <p:cTn id="290" dur="2000" fill="hold"/>
                                        <p:tgtEl>
                                          <p:spTgt spid="21"/>
                                        </p:tgtEl>
                                        <p:attrNameLst>
                                          <p:attrName>ppt_h</p:attrName>
                                        </p:attrNameLst>
                                      </p:cBhvr>
                                      <p:tavLst>
                                        <p:tav tm="0">
                                          <p:val>
                                            <p:fltVal val="0"/>
                                          </p:val>
                                        </p:tav>
                                        <p:tav tm="100000">
                                          <p:val>
                                            <p:strVal val="#ppt_h"/>
                                          </p:val>
                                        </p:tav>
                                      </p:tavLst>
                                    </p:anim>
                                    <p:anim calcmode="lin" valueType="num">
                                      <p:cBhvr>
                                        <p:cTn id="291" dur="2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2000"/>
                                        <p:tgtEl>
                                          <p:spTgt spid="22"/>
                                        </p:tgtEl>
                                      </p:cBhvr>
                                    </p:animEffect>
                                    <p:anim calcmode="lin" valueType="num">
                                      <p:cBhvr>
                                        <p:cTn id="295" dur="2000" fill="hold"/>
                                        <p:tgtEl>
                                          <p:spTgt spid="22"/>
                                        </p:tgtEl>
                                        <p:attrNameLst>
                                          <p:attrName>style.rotation</p:attrName>
                                        </p:attrNameLst>
                                      </p:cBhvr>
                                      <p:tavLst>
                                        <p:tav tm="0">
                                          <p:val>
                                            <p:fltVal val="720"/>
                                          </p:val>
                                        </p:tav>
                                        <p:tav tm="100000">
                                          <p:val>
                                            <p:fltVal val="0"/>
                                          </p:val>
                                        </p:tav>
                                      </p:tavLst>
                                    </p:anim>
                                    <p:anim calcmode="lin" valueType="num">
                                      <p:cBhvr>
                                        <p:cTn id="296" dur="2000" fill="hold"/>
                                        <p:tgtEl>
                                          <p:spTgt spid="22"/>
                                        </p:tgtEl>
                                        <p:attrNameLst>
                                          <p:attrName>ppt_h</p:attrName>
                                        </p:attrNameLst>
                                      </p:cBhvr>
                                      <p:tavLst>
                                        <p:tav tm="0">
                                          <p:val>
                                            <p:fltVal val="0"/>
                                          </p:val>
                                        </p:tav>
                                        <p:tav tm="100000">
                                          <p:val>
                                            <p:strVal val="#ppt_h"/>
                                          </p:val>
                                        </p:tav>
                                      </p:tavLst>
                                    </p:anim>
                                    <p:anim calcmode="lin" valueType="num">
                                      <p:cBhvr>
                                        <p:cTn id="297" dur="2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2000"/>
                                        <p:tgtEl>
                                          <p:spTgt spid="23"/>
                                        </p:tgtEl>
                                      </p:cBhvr>
                                    </p:animEffect>
                                    <p:anim calcmode="lin" valueType="num">
                                      <p:cBhvr>
                                        <p:cTn id="301" dur="2000" fill="hold"/>
                                        <p:tgtEl>
                                          <p:spTgt spid="23"/>
                                        </p:tgtEl>
                                        <p:attrNameLst>
                                          <p:attrName>style.rotation</p:attrName>
                                        </p:attrNameLst>
                                      </p:cBhvr>
                                      <p:tavLst>
                                        <p:tav tm="0">
                                          <p:val>
                                            <p:fltVal val="720"/>
                                          </p:val>
                                        </p:tav>
                                        <p:tav tm="100000">
                                          <p:val>
                                            <p:fltVal val="0"/>
                                          </p:val>
                                        </p:tav>
                                      </p:tavLst>
                                    </p:anim>
                                    <p:anim calcmode="lin" valueType="num">
                                      <p:cBhvr>
                                        <p:cTn id="302" dur="2000" fill="hold"/>
                                        <p:tgtEl>
                                          <p:spTgt spid="23"/>
                                        </p:tgtEl>
                                        <p:attrNameLst>
                                          <p:attrName>ppt_h</p:attrName>
                                        </p:attrNameLst>
                                      </p:cBhvr>
                                      <p:tavLst>
                                        <p:tav tm="0">
                                          <p:val>
                                            <p:fltVal val="0"/>
                                          </p:val>
                                        </p:tav>
                                        <p:tav tm="100000">
                                          <p:val>
                                            <p:strVal val="#ppt_h"/>
                                          </p:val>
                                        </p:tav>
                                      </p:tavLst>
                                    </p:anim>
                                    <p:anim calcmode="lin" valueType="num">
                                      <p:cBhvr>
                                        <p:cTn id="303" dur="2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2000"/>
                                        <p:tgtEl>
                                          <p:spTgt spid="24"/>
                                        </p:tgtEl>
                                      </p:cBhvr>
                                    </p:animEffect>
                                    <p:anim calcmode="lin" valueType="num">
                                      <p:cBhvr>
                                        <p:cTn id="307" dur="2000" fill="hold"/>
                                        <p:tgtEl>
                                          <p:spTgt spid="24"/>
                                        </p:tgtEl>
                                        <p:attrNameLst>
                                          <p:attrName>style.rotation</p:attrName>
                                        </p:attrNameLst>
                                      </p:cBhvr>
                                      <p:tavLst>
                                        <p:tav tm="0">
                                          <p:val>
                                            <p:fltVal val="720"/>
                                          </p:val>
                                        </p:tav>
                                        <p:tav tm="100000">
                                          <p:val>
                                            <p:fltVal val="0"/>
                                          </p:val>
                                        </p:tav>
                                      </p:tavLst>
                                    </p:anim>
                                    <p:anim calcmode="lin" valueType="num">
                                      <p:cBhvr>
                                        <p:cTn id="308" dur="2000" fill="hold"/>
                                        <p:tgtEl>
                                          <p:spTgt spid="24"/>
                                        </p:tgtEl>
                                        <p:attrNameLst>
                                          <p:attrName>ppt_h</p:attrName>
                                        </p:attrNameLst>
                                      </p:cBhvr>
                                      <p:tavLst>
                                        <p:tav tm="0">
                                          <p:val>
                                            <p:fltVal val="0"/>
                                          </p:val>
                                        </p:tav>
                                        <p:tav tm="100000">
                                          <p:val>
                                            <p:strVal val="#ppt_h"/>
                                          </p:val>
                                        </p:tav>
                                      </p:tavLst>
                                    </p:anim>
                                    <p:anim calcmode="lin" valueType="num">
                                      <p:cBhvr>
                                        <p:cTn id="309" dur="2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2000"/>
                                        <p:tgtEl>
                                          <p:spTgt spid="25"/>
                                        </p:tgtEl>
                                      </p:cBhvr>
                                    </p:animEffect>
                                    <p:anim calcmode="lin" valueType="num">
                                      <p:cBhvr>
                                        <p:cTn id="313" dur="2000" fill="hold"/>
                                        <p:tgtEl>
                                          <p:spTgt spid="25"/>
                                        </p:tgtEl>
                                        <p:attrNameLst>
                                          <p:attrName>style.rotation</p:attrName>
                                        </p:attrNameLst>
                                      </p:cBhvr>
                                      <p:tavLst>
                                        <p:tav tm="0">
                                          <p:val>
                                            <p:fltVal val="720"/>
                                          </p:val>
                                        </p:tav>
                                        <p:tav tm="100000">
                                          <p:val>
                                            <p:fltVal val="0"/>
                                          </p:val>
                                        </p:tav>
                                      </p:tavLst>
                                    </p:anim>
                                    <p:anim calcmode="lin" valueType="num">
                                      <p:cBhvr>
                                        <p:cTn id="314" dur="2000" fill="hold"/>
                                        <p:tgtEl>
                                          <p:spTgt spid="25"/>
                                        </p:tgtEl>
                                        <p:attrNameLst>
                                          <p:attrName>ppt_h</p:attrName>
                                        </p:attrNameLst>
                                      </p:cBhvr>
                                      <p:tavLst>
                                        <p:tav tm="0">
                                          <p:val>
                                            <p:fltVal val="0"/>
                                          </p:val>
                                        </p:tav>
                                        <p:tav tm="100000">
                                          <p:val>
                                            <p:strVal val="#ppt_h"/>
                                          </p:val>
                                        </p:tav>
                                      </p:tavLst>
                                    </p:anim>
                                    <p:anim calcmode="lin" valueType="num">
                                      <p:cBhvr>
                                        <p:cTn id="315" dur="2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2000"/>
                                        <p:tgtEl>
                                          <p:spTgt spid="26"/>
                                        </p:tgtEl>
                                      </p:cBhvr>
                                    </p:animEffect>
                                    <p:anim calcmode="lin" valueType="num">
                                      <p:cBhvr>
                                        <p:cTn id="319" dur="2000" fill="hold"/>
                                        <p:tgtEl>
                                          <p:spTgt spid="26"/>
                                        </p:tgtEl>
                                        <p:attrNameLst>
                                          <p:attrName>style.rotation</p:attrName>
                                        </p:attrNameLst>
                                      </p:cBhvr>
                                      <p:tavLst>
                                        <p:tav tm="0">
                                          <p:val>
                                            <p:fltVal val="720"/>
                                          </p:val>
                                        </p:tav>
                                        <p:tav tm="100000">
                                          <p:val>
                                            <p:fltVal val="0"/>
                                          </p:val>
                                        </p:tav>
                                      </p:tavLst>
                                    </p:anim>
                                    <p:anim calcmode="lin" valueType="num">
                                      <p:cBhvr>
                                        <p:cTn id="320" dur="2000" fill="hold"/>
                                        <p:tgtEl>
                                          <p:spTgt spid="26"/>
                                        </p:tgtEl>
                                        <p:attrNameLst>
                                          <p:attrName>ppt_h</p:attrName>
                                        </p:attrNameLst>
                                      </p:cBhvr>
                                      <p:tavLst>
                                        <p:tav tm="0">
                                          <p:val>
                                            <p:fltVal val="0"/>
                                          </p:val>
                                        </p:tav>
                                        <p:tav tm="100000">
                                          <p:val>
                                            <p:strVal val="#ppt_h"/>
                                          </p:val>
                                        </p:tav>
                                      </p:tavLst>
                                    </p:anim>
                                    <p:anim calcmode="lin" valueType="num">
                                      <p:cBhvr>
                                        <p:cTn id="321" dur="2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2000"/>
                                        <p:tgtEl>
                                          <p:spTgt spid="27"/>
                                        </p:tgtEl>
                                      </p:cBhvr>
                                    </p:animEffect>
                                    <p:anim calcmode="lin" valueType="num">
                                      <p:cBhvr>
                                        <p:cTn id="325" dur="2000" fill="hold"/>
                                        <p:tgtEl>
                                          <p:spTgt spid="27"/>
                                        </p:tgtEl>
                                        <p:attrNameLst>
                                          <p:attrName>style.rotation</p:attrName>
                                        </p:attrNameLst>
                                      </p:cBhvr>
                                      <p:tavLst>
                                        <p:tav tm="0">
                                          <p:val>
                                            <p:fltVal val="720"/>
                                          </p:val>
                                        </p:tav>
                                        <p:tav tm="100000">
                                          <p:val>
                                            <p:fltVal val="0"/>
                                          </p:val>
                                        </p:tav>
                                      </p:tavLst>
                                    </p:anim>
                                    <p:anim calcmode="lin" valueType="num">
                                      <p:cBhvr>
                                        <p:cTn id="326" dur="2000" fill="hold"/>
                                        <p:tgtEl>
                                          <p:spTgt spid="27"/>
                                        </p:tgtEl>
                                        <p:attrNameLst>
                                          <p:attrName>ppt_h</p:attrName>
                                        </p:attrNameLst>
                                      </p:cBhvr>
                                      <p:tavLst>
                                        <p:tav tm="0">
                                          <p:val>
                                            <p:fltVal val="0"/>
                                          </p:val>
                                        </p:tav>
                                        <p:tav tm="100000">
                                          <p:val>
                                            <p:strVal val="#ppt_h"/>
                                          </p:val>
                                        </p:tav>
                                      </p:tavLst>
                                    </p:anim>
                                    <p:anim calcmode="lin" valueType="num">
                                      <p:cBhvr>
                                        <p:cTn id="327" dur="2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2000"/>
                                        <p:tgtEl>
                                          <p:spTgt spid="28"/>
                                        </p:tgtEl>
                                      </p:cBhvr>
                                    </p:animEffect>
                                    <p:anim calcmode="lin" valueType="num">
                                      <p:cBhvr>
                                        <p:cTn id="331" dur="2000" fill="hold"/>
                                        <p:tgtEl>
                                          <p:spTgt spid="28"/>
                                        </p:tgtEl>
                                        <p:attrNameLst>
                                          <p:attrName>style.rotation</p:attrName>
                                        </p:attrNameLst>
                                      </p:cBhvr>
                                      <p:tavLst>
                                        <p:tav tm="0">
                                          <p:val>
                                            <p:fltVal val="720"/>
                                          </p:val>
                                        </p:tav>
                                        <p:tav tm="100000">
                                          <p:val>
                                            <p:fltVal val="0"/>
                                          </p:val>
                                        </p:tav>
                                      </p:tavLst>
                                    </p:anim>
                                    <p:anim calcmode="lin" valueType="num">
                                      <p:cBhvr>
                                        <p:cTn id="332" dur="2000" fill="hold"/>
                                        <p:tgtEl>
                                          <p:spTgt spid="28"/>
                                        </p:tgtEl>
                                        <p:attrNameLst>
                                          <p:attrName>ppt_h</p:attrName>
                                        </p:attrNameLst>
                                      </p:cBhvr>
                                      <p:tavLst>
                                        <p:tav tm="0">
                                          <p:val>
                                            <p:fltVal val="0"/>
                                          </p:val>
                                        </p:tav>
                                        <p:tav tm="100000">
                                          <p:val>
                                            <p:strVal val="#ppt_h"/>
                                          </p:val>
                                        </p:tav>
                                      </p:tavLst>
                                    </p:anim>
                                    <p:anim calcmode="lin" valueType="num">
                                      <p:cBhvr>
                                        <p:cTn id="333" dur="2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2000"/>
                                        <p:tgtEl>
                                          <p:spTgt spid="29"/>
                                        </p:tgtEl>
                                      </p:cBhvr>
                                    </p:animEffect>
                                    <p:anim calcmode="lin" valueType="num">
                                      <p:cBhvr>
                                        <p:cTn id="337" dur="2000" fill="hold"/>
                                        <p:tgtEl>
                                          <p:spTgt spid="29"/>
                                        </p:tgtEl>
                                        <p:attrNameLst>
                                          <p:attrName>style.rotation</p:attrName>
                                        </p:attrNameLst>
                                      </p:cBhvr>
                                      <p:tavLst>
                                        <p:tav tm="0">
                                          <p:val>
                                            <p:fltVal val="720"/>
                                          </p:val>
                                        </p:tav>
                                        <p:tav tm="100000">
                                          <p:val>
                                            <p:fltVal val="0"/>
                                          </p:val>
                                        </p:tav>
                                      </p:tavLst>
                                    </p:anim>
                                    <p:anim calcmode="lin" valueType="num">
                                      <p:cBhvr>
                                        <p:cTn id="338" dur="2000" fill="hold"/>
                                        <p:tgtEl>
                                          <p:spTgt spid="29"/>
                                        </p:tgtEl>
                                        <p:attrNameLst>
                                          <p:attrName>ppt_h</p:attrName>
                                        </p:attrNameLst>
                                      </p:cBhvr>
                                      <p:tavLst>
                                        <p:tav tm="0">
                                          <p:val>
                                            <p:fltVal val="0"/>
                                          </p:val>
                                        </p:tav>
                                        <p:tav tm="100000">
                                          <p:val>
                                            <p:strVal val="#ppt_h"/>
                                          </p:val>
                                        </p:tav>
                                      </p:tavLst>
                                    </p:anim>
                                    <p:anim calcmode="lin" valueType="num">
                                      <p:cBhvr>
                                        <p:cTn id="339" dur="2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2000"/>
                                        <p:tgtEl>
                                          <p:spTgt spid="30"/>
                                        </p:tgtEl>
                                      </p:cBhvr>
                                    </p:animEffect>
                                    <p:anim calcmode="lin" valueType="num">
                                      <p:cBhvr>
                                        <p:cTn id="343" dur="2000" fill="hold"/>
                                        <p:tgtEl>
                                          <p:spTgt spid="30"/>
                                        </p:tgtEl>
                                        <p:attrNameLst>
                                          <p:attrName>style.rotation</p:attrName>
                                        </p:attrNameLst>
                                      </p:cBhvr>
                                      <p:tavLst>
                                        <p:tav tm="0">
                                          <p:val>
                                            <p:fltVal val="720"/>
                                          </p:val>
                                        </p:tav>
                                        <p:tav tm="100000">
                                          <p:val>
                                            <p:fltVal val="0"/>
                                          </p:val>
                                        </p:tav>
                                      </p:tavLst>
                                    </p:anim>
                                    <p:anim calcmode="lin" valueType="num">
                                      <p:cBhvr>
                                        <p:cTn id="344" dur="2000" fill="hold"/>
                                        <p:tgtEl>
                                          <p:spTgt spid="30"/>
                                        </p:tgtEl>
                                        <p:attrNameLst>
                                          <p:attrName>ppt_h</p:attrName>
                                        </p:attrNameLst>
                                      </p:cBhvr>
                                      <p:tavLst>
                                        <p:tav tm="0">
                                          <p:val>
                                            <p:fltVal val="0"/>
                                          </p:val>
                                        </p:tav>
                                        <p:tav tm="100000">
                                          <p:val>
                                            <p:strVal val="#ppt_h"/>
                                          </p:val>
                                        </p:tav>
                                      </p:tavLst>
                                    </p:anim>
                                    <p:anim calcmode="lin" valueType="num">
                                      <p:cBhvr>
                                        <p:cTn id="345" dur="2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1">
                  <a:tint val="45000"/>
                  <a:satMod val="400000"/>
                </a:schemeClr>
              </a:duotone>
            </a:blip>
            <a:stretch>
              <a:fillRect/>
            </a:stretch>
          </a:blipFill>
        </p:spPr>
        <p:txBody>
          <a:bodyPr/>
          <a:lstStyle/>
          <a:p>
            <a:endParaRPr lang="es-ES" dirty="0"/>
          </a:p>
        </p:txBody>
      </p:sp>
      <p:pic>
        <p:nvPicPr>
          <p:cNvPr id="4" name="3 Imagen" descr="8079804801_550e3b1f7f_b.jpg"/>
          <p:cNvPicPr>
            <a:picLocks noChangeAspect="1"/>
          </p:cNvPicPr>
          <p:nvPr/>
        </p:nvPicPr>
        <p:blipFill>
          <a:blip r:embed="rId3"/>
          <a:stretch>
            <a:fillRect/>
          </a:stretch>
        </p:blipFill>
        <p:spPr>
          <a:xfrm>
            <a:off x="0" y="0"/>
            <a:ext cx="9246742" cy="6858000"/>
          </a:xfrm>
          <a:prstGeom prst="rect">
            <a:avLst/>
          </a:prstGeom>
          <a:ln>
            <a:noFill/>
          </a:ln>
          <a:effectLst>
            <a:outerShdw blurRad="292100" dist="139700" dir="2700000" algn="tl" rotWithShape="0">
              <a:srgbClr val="333333">
                <a:alpha val="65000"/>
              </a:srgbClr>
            </a:outerShdw>
          </a:effectLst>
        </p:spPr>
      </p:pic>
      <p:sp>
        <p:nvSpPr>
          <p:cNvPr id="5" name="4 Cheurón"/>
          <p:cNvSpPr/>
          <p:nvPr/>
        </p:nvSpPr>
        <p:spPr>
          <a:xfrm>
            <a:off x="0" y="1428736"/>
            <a:ext cx="4714876" cy="4143404"/>
          </a:xfrm>
          <a:prstGeom prst="chevron">
            <a:avLst>
              <a:gd name="adj" fmla="val 96437"/>
            </a:avLst>
          </a:prstGeom>
          <a:blipFill>
            <a:blip r:embed="rId4">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643438" y="1428736"/>
            <a:ext cx="4500562" cy="4143404"/>
          </a:xfrm>
          <a:prstGeom prst="chevron">
            <a:avLst>
              <a:gd name="adj" fmla="val 92298"/>
            </a:avLst>
          </a:prstGeom>
          <a:blipFill>
            <a:blip r:embed="rId4">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428736"/>
            <a:ext cx="3643274" cy="4143404"/>
          </a:xfrm>
          <a:prstGeom prst="chevron">
            <a:avLst>
              <a:gd name="adj" fmla="val 88071"/>
            </a:avLst>
          </a:prstGeom>
          <a:blipFill>
            <a:blip r:embed="rId4">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572132" y="1428736"/>
            <a:ext cx="3571868" cy="4143404"/>
          </a:xfrm>
          <a:prstGeom prst="chevron">
            <a:avLst>
              <a:gd name="adj" fmla="val 86431"/>
            </a:avLst>
          </a:prstGeom>
          <a:blipFill>
            <a:blip r:embed="rId4">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428736"/>
            <a:ext cx="2857424" cy="4143404"/>
          </a:xfrm>
          <a:prstGeom prst="chevron">
            <a:avLst>
              <a:gd name="adj" fmla="val 86071"/>
            </a:avLst>
          </a:prstGeom>
          <a:blipFill>
            <a:blip r:embed="rId4">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286512" y="1428736"/>
            <a:ext cx="2857488" cy="4143404"/>
          </a:xfrm>
          <a:prstGeom prst="chevron">
            <a:avLst>
              <a:gd name="adj" fmla="val 83098"/>
            </a:avLst>
          </a:prstGeom>
          <a:blipFill>
            <a:blip r:embed="rId4">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428736"/>
            <a:ext cx="2285888" cy="4143404"/>
          </a:xfrm>
          <a:prstGeom prst="chevron">
            <a:avLst>
              <a:gd name="adj" fmla="val 86071"/>
            </a:avLst>
          </a:prstGeom>
          <a:blipFill>
            <a:blip r:embed="rId4">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6929454" y="1428736"/>
            <a:ext cx="2214546" cy="4143404"/>
          </a:xfrm>
          <a:prstGeom prst="chevron">
            <a:avLst>
              <a:gd name="adj" fmla="val 83098"/>
            </a:avLst>
          </a:prstGeom>
          <a:blipFill>
            <a:blip r:embed="rId4">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plus(in)">
                                      <p:cBhvr>
                                        <p:cTn id="45" dur="3000"/>
                                        <p:tgtEl>
                                          <p:spTgt spid="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3000"/>
                                        <p:tgtEl>
                                          <p:spTgt spid="7"/>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plus(in)">
                                      <p:cBhvr>
                                        <p:cTn id="51" dur="3000"/>
                                        <p:tgtEl>
                                          <p:spTgt spid="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par>
                                <p:cTn id="64" presetID="8" presetClass="emph" presetSubtype="0" fill="hold" grpId="2"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childTnLst>
                          </p:cTn>
                        </p:par>
                        <p:par>
                          <p:cTn id="80" fill="hold">
                            <p:stCondLst>
                              <p:cond delay="3000"/>
                            </p:stCondLst>
                            <p:childTnLst>
                              <p:par>
                                <p:cTn id="81" presetID="2" presetClass="exit" presetSubtype="2" fill="hold" grpId="3"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1+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2" fill="hold" grpId="3"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ppt_y"/>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2" fill="hold" grpId="3"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2" fill="hold" grpId="3"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ppt_y"/>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8" fill="hold" grpId="3"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3"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0-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ppt_y"/>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0-ppt_w/2"/>
                                          </p:val>
                                        </p:tav>
                                      </p:tavLst>
                                    </p:anim>
                                    <p:anim calcmode="lin" valueType="num">
                                      <p:cBhvr additive="base">
                                        <p:cTn id="111" dur="3000"/>
                                        <p:tgtEl>
                                          <p:spTgt spid="12"/>
                                        </p:tgtEl>
                                        <p:attrNameLst>
                                          <p:attrName>ppt_y</p:attrName>
                                        </p:attrNameLst>
                                      </p:cBhvr>
                                      <p:tavLst>
                                        <p:tav tm="0">
                                          <p:val>
                                            <p:strVal val="ppt_y"/>
                                          </p:val>
                                        </p:tav>
                                        <p:tav tm="100000">
                                          <p:val>
                                            <p:strVal val="ppt_y"/>
                                          </p:val>
                                        </p:tav>
                                      </p:tavLst>
                                    </p:anim>
                                    <p:set>
                                      <p:cBhvr>
                                        <p:cTn id="112" dur="1" fill="hold">
                                          <p:stCondLst>
                                            <p:cond delay="2999"/>
                                          </p:stCondLst>
                                        </p:cTn>
                                        <p:tgtEl>
                                          <p:spTgt spid="12"/>
                                        </p:tgtEl>
                                        <p:attrNameLst>
                                          <p:attrName>style.visibility</p:attrName>
                                        </p:attrNameLst>
                                      </p:cBhvr>
                                      <p:to>
                                        <p:strVal val="hidden"/>
                                      </p:to>
                                    </p:set>
                                  </p:childTnLst>
                                </p:cTn>
                              </p:par>
                              <p:par>
                                <p:cTn id="113" presetID="13" presetClass="exit" presetSubtype="16" fill="hold" grpId="4" nodeType="withEffect">
                                  <p:stCondLst>
                                    <p:cond delay="0"/>
                                  </p:stCondLst>
                                  <p:childTnLst>
                                    <p:animEffect transition="out" filter="plus(in)">
                                      <p:cBhvr>
                                        <p:cTn id="114" dur="3000"/>
                                        <p:tgtEl>
                                          <p:spTgt spid="5"/>
                                        </p:tgtEl>
                                      </p:cBhvr>
                                    </p:animEffect>
                                    <p:set>
                                      <p:cBhvr>
                                        <p:cTn id="115" dur="1" fill="hold">
                                          <p:stCondLst>
                                            <p:cond delay="2999"/>
                                          </p:stCondLst>
                                        </p:cTn>
                                        <p:tgtEl>
                                          <p:spTgt spid="5"/>
                                        </p:tgtEl>
                                        <p:attrNameLst>
                                          <p:attrName>style.visibility</p:attrName>
                                        </p:attrNameLst>
                                      </p:cBhvr>
                                      <p:to>
                                        <p:strVal val="hidden"/>
                                      </p:to>
                                    </p:set>
                                  </p:childTnLst>
                                </p:cTn>
                              </p:par>
                              <p:par>
                                <p:cTn id="116" presetID="13" presetClass="exit" presetSubtype="16" fill="hold" grpId="4" nodeType="withEffect">
                                  <p:stCondLst>
                                    <p:cond delay="0"/>
                                  </p:stCondLst>
                                  <p:childTnLst>
                                    <p:animEffect transition="out" filter="plus(in)">
                                      <p:cBhvr>
                                        <p:cTn id="117" dur="3000"/>
                                        <p:tgtEl>
                                          <p:spTgt spid="6"/>
                                        </p:tgtEl>
                                      </p:cBhvr>
                                    </p:animEffect>
                                    <p:set>
                                      <p:cBhvr>
                                        <p:cTn id="118" dur="1" fill="hold">
                                          <p:stCondLst>
                                            <p:cond delay="2999"/>
                                          </p:stCondLst>
                                        </p:cTn>
                                        <p:tgtEl>
                                          <p:spTgt spid="6"/>
                                        </p:tgtEl>
                                        <p:attrNameLst>
                                          <p:attrName>style.visibility</p:attrName>
                                        </p:attrNameLst>
                                      </p:cBhvr>
                                      <p:to>
                                        <p:strVal val="hidden"/>
                                      </p:to>
                                    </p:set>
                                  </p:childTnLst>
                                </p:cTn>
                              </p:par>
                              <p:par>
                                <p:cTn id="119" presetID="13" presetClass="exit" presetSubtype="16" fill="hold" grpId="4" nodeType="withEffect">
                                  <p:stCondLst>
                                    <p:cond delay="0"/>
                                  </p:stCondLst>
                                  <p:childTnLst>
                                    <p:animEffect transition="out" filter="plus(in)">
                                      <p:cBhvr>
                                        <p:cTn id="120" dur="3000"/>
                                        <p:tgtEl>
                                          <p:spTgt spid="7"/>
                                        </p:tgtEl>
                                      </p:cBhvr>
                                    </p:animEffect>
                                    <p:set>
                                      <p:cBhvr>
                                        <p:cTn id="121" dur="1" fill="hold">
                                          <p:stCondLst>
                                            <p:cond delay="2999"/>
                                          </p:stCondLst>
                                        </p:cTn>
                                        <p:tgtEl>
                                          <p:spTgt spid="7"/>
                                        </p:tgtEl>
                                        <p:attrNameLst>
                                          <p:attrName>style.visibility</p:attrName>
                                        </p:attrNameLst>
                                      </p:cBhvr>
                                      <p:to>
                                        <p:strVal val="hidden"/>
                                      </p:to>
                                    </p:set>
                                  </p:childTnLst>
                                </p:cTn>
                              </p:par>
                              <p:par>
                                <p:cTn id="122" presetID="13" presetClass="exit" presetSubtype="16" fill="hold" grpId="4" nodeType="withEffect">
                                  <p:stCondLst>
                                    <p:cond delay="0"/>
                                  </p:stCondLst>
                                  <p:childTnLst>
                                    <p:animEffect transition="out" filter="plus(in)">
                                      <p:cBhvr>
                                        <p:cTn id="123" dur="3000"/>
                                        <p:tgtEl>
                                          <p:spTgt spid="8"/>
                                        </p:tgtEl>
                                      </p:cBhvr>
                                    </p:animEffect>
                                    <p:set>
                                      <p:cBhvr>
                                        <p:cTn id="124" dur="1" fill="hold">
                                          <p:stCondLst>
                                            <p:cond delay="2999"/>
                                          </p:stCondLst>
                                        </p:cTn>
                                        <p:tgtEl>
                                          <p:spTgt spid="8"/>
                                        </p:tgtEl>
                                        <p:attrNameLst>
                                          <p:attrName>style.visibility</p:attrName>
                                        </p:attrNameLst>
                                      </p:cBhvr>
                                      <p:to>
                                        <p:strVal val="hidden"/>
                                      </p:to>
                                    </p:set>
                                  </p:childTnLst>
                                </p:cTn>
                              </p:par>
                              <p:par>
                                <p:cTn id="125" presetID="13" presetClass="exit" presetSubtype="16" fill="hold" grpId="4" nodeType="withEffect">
                                  <p:stCondLst>
                                    <p:cond delay="0"/>
                                  </p:stCondLst>
                                  <p:childTnLst>
                                    <p:animEffect transition="out" filter="plus(in)">
                                      <p:cBhvr>
                                        <p:cTn id="126" dur="3000"/>
                                        <p:tgtEl>
                                          <p:spTgt spid="9"/>
                                        </p:tgtEl>
                                      </p:cBhvr>
                                    </p:animEffect>
                                    <p:set>
                                      <p:cBhvr>
                                        <p:cTn id="127" dur="1" fill="hold">
                                          <p:stCondLst>
                                            <p:cond delay="2999"/>
                                          </p:stCondLst>
                                        </p:cTn>
                                        <p:tgtEl>
                                          <p:spTgt spid="9"/>
                                        </p:tgtEl>
                                        <p:attrNameLst>
                                          <p:attrName>style.visibility</p:attrName>
                                        </p:attrNameLst>
                                      </p:cBhvr>
                                      <p:to>
                                        <p:strVal val="hidden"/>
                                      </p:to>
                                    </p:set>
                                  </p:childTnLst>
                                </p:cTn>
                              </p:par>
                              <p:par>
                                <p:cTn id="128" presetID="13" presetClass="exit" presetSubtype="16" fill="hold" grpId="4" nodeType="withEffect">
                                  <p:stCondLst>
                                    <p:cond delay="0"/>
                                  </p:stCondLst>
                                  <p:childTnLst>
                                    <p:animEffect transition="out" filter="plus(in)">
                                      <p:cBhvr>
                                        <p:cTn id="129" dur="3000"/>
                                        <p:tgtEl>
                                          <p:spTgt spid="10"/>
                                        </p:tgtEl>
                                      </p:cBhvr>
                                    </p:animEffect>
                                    <p:set>
                                      <p:cBhvr>
                                        <p:cTn id="130" dur="1" fill="hold">
                                          <p:stCondLst>
                                            <p:cond delay="2999"/>
                                          </p:stCondLst>
                                        </p:cTn>
                                        <p:tgtEl>
                                          <p:spTgt spid="10"/>
                                        </p:tgtEl>
                                        <p:attrNameLst>
                                          <p:attrName>style.visibility</p:attrName>
                                        </p:attrNameLst>
                                      </p:cBhvr>
                                      <p:to>
                                        <p:strVal val="hidden"/>
                                      </p:to>
                                    </p:set>
                                  </p:childTnLst>
                                </p:cTn>
                              </p:par>
                              <p:par>
                                <p:cTn id="131" presetID="13" presetClass="exit" presetSubtype="16" fill="hold" grpId="4" nodeType="withEffect">
                                  <p:stCondLst>
                                    <p:cond delay="0"/>
                                  </p:stCondLst>
                                  <p:childTnLst>
                                    <p:animEffect transition="out" filter="plus(in)">
                                      <p:cBhvr>
                                        <p:cTn id="132" dur="3000"/>
                                        <p:tgtEl>
                                          <p:spTgt spid="11"/>
                                        </p:tgtEl>
                                      </p:cBhvr>
                                    </p:animEffect>
                                    <p:set>
                                      <p:cBhvr>
                                        <p:cTn id="133" dur="1" fill="hold">
                                          <p:stCondLst>
                                            <p:cond delay="2999"/>
                                          </p:stCondLst>
                                        </p:cTn>
                                        <p:tgtEl>
                                          <p:spTgt spid="11"/>
                                        </p:tgtEl>
                                        <p:attrNameLst>
                                          <p:attrName>style.visibility</p:attrName>
                                        </p:attrNameLst>
                                      </p:cBhvr>
                                      <p:to>
                                        <p:strVal val="hidden"/>
                                      </p:to>
                                    </p:set>
                                  </p:childTnLst>
                                </p:cTn>
                              </p:par>
                              <p:par>
                                <p:cTn id="134" presetID="13" presetClass="exit" presetSubtype="16" fill="hold" grpId="4" nodeType="withEffect">
                                  <p:stCondLst>
                                    <p:cond delay="0"/>
                                  </p:stCondLst>
                                  <p:childTnLst>
                                    <p:animEffect transition="out" filter="plus(in)">
                                      <p:cBhvr>
                                        <p:cTn id="135" dur="3000"/>
                                        <p:tgtEl>
                                          <p:spTgt spid="12"/>
                                        </p:tgtEl>
                                      </p:cBhvr>
                                    </p:animEffect>
                                    <p:set>
                                      <p:cBhvr>
                                        <p:cTn id="136" dur="1" fill="hold">
                                          <p:stCondLst>
                                            <p:cond delay="2999"/>
                                          </p:stCondLst>
                                        </p:cTn>
                                        <p:tgtEl>
                                          <p:spTgt spid="12"/>
                                        </p:tgtEl>
                                        <p:attrNameLst>
                                          <p:attrName>style.visibility</p:attrName>
                                        </p:attrNameLst>
                                      </p:cBhvr>
                                      <p:to>
                                        <p:strVal val="hidden"/>
                                      </p:to>
                                    </p:set>
                                  </p:childTnLst>
                                </p:cTn>
                              </p:par>
                              <p:par>
                                <p:cTn id="137" presetID="23" presetClass="entr" presetSubtype="16"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fltVal val="0"/>
                                          </p:val>
                                        </p:tav>
                                        <p:tav tm="100000">
                                          <p:val>
                                            <p:strVal val="#ppt_w"/>
                                          </p:val>
                                        </p:tav>
                                      </p:tavLst>
                                    </p:anim>
                                    <p:anim calcmode="lin" valueType="num">
                                      <p:cBhvr>
                                        <p:cTn id="140" dur="3000" fill="hold"/>
                                        <p:tgtEl>
                                          <p:spTgt spid="4"/>
                                        </p:tgtEl>
                                        <p:attrNameLst>
                                          <p:attrName>ppt_h</p:attrName>
                                        </p:attrNameLst>
                                      </p:cBhvr>
                                      <p:tavLst>
                                        <p:tav tm="0">
                                          <p:val>
                                            <p:fltVal val="0"/>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1">
                  <a:tint val="45000"/>
                  <a:satMod val="400000"/>
                </a:schemeClr>
              </a:duotone>
              <a:lum bright="-20000" contrast="20000"/>
            </a:blip>
            <a:stretch>
              <a:fillRect/>
            </a:stretch>
          </a:blipFill>
          <a:scene3d>
            <a:camera prst="orthographicFront"/>
            <a:lightRig rig="threePt" dir="t"/>
          </a:scene3d>
          <a:sp3d>
            <a:bevelT prst="angle"/>
          </a:sp3d>
        </p:spPr>
        <p:txBody>
          <a:bodyPr/>
          <a:lstStyle/>
          <a:p>
            <a:endParaRPr lang="es-ES" dirty="0"/>
          </a:p>
        </p:txBody>
      </p:sp>
      <p:pic>
        <p:nvPicPr>
          <p:cNvPr id="4" name="3 Imagen" descr="hydrangea-bouquet-square-carol-cavalaris.jpg"/>
          <p:cNvPicPr>
            <a:picLocks noChangeAspect="1"/>
          </p:cNvPicPr>
          <p:nvPr/>
        </p:nvPicPr>
        <p:blipFill>
          <a:blip r:embed="rId3"/>
          <a:stretch>
            <a:fillRect/>
          </a:stretch>
        </p:blipFill>
        <p:spPr>
          <a:xfrm>
            <a:off x="1357290" y="0"/>
            <a:ext cx="6546247" cy="68580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sp>
        <p:nvSpPr>
          <p:cNvPr id="5" name="4 Cheurón"/>
          <p:cNvSpPr/>
          <p:nvPr/>
        </p:nvSpPr>
        <p:spPr>
          <a:xfrm rot="16200000">
            <a:off x="317546" y="6076560"/>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17546" y="5540315"/>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17546" y="5040249"/>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17546" y="4540183"/>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17546" y="4004859"/>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17546" y="3468614"/>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17546" y="2968548"/>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17546" y="2468482"/>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17545" y="1933156"/>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17545" y="1396911"/>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17545" y="896845"/>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17545" y="396779"/>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317545" y="-31824"/>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104287" y="6076561"/>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104287" y="5540316"/>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104287" y="5040250"/>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104287" y="4540184"/>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104287" y="4004860"/>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104287" y="3468615"/>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104287" y="2968549"/>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104287" y="2468483"/>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104286" y="1933157"/>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104286" y="1396912"/>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104286" y="896846"/>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104286" y="396780"/>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104286" y="-31823"/>
            <a:ext cx="749615" cy="813264"/>
          </a:xfrm>
          <a:prstGeom prst="chevron">
            <a:avLst>
              <a:gd name="adj" fmla="val 51548"/>
            </a:avLst>
          </a:prstGeom>
          <a:blipFill>
            <a:blip r:embed="rId2">
              <a:duotone>
                <a:prstClr val="black"/>
                <a:schemeClr val="accent4">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2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2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2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2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2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2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2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2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2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2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2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2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2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ppt_x"/>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ppt_x"/>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ppt_x"/>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ppt_x"/>
                                          </p:val>
                                        </p:tav>
                                        <p:tav tm="100000">
                                          <p:val>
                                            <p:strVal val="#ppt_x"/>
                                          </p:val>
                                        </p:tav>
                                      </p:tavLst>
                                    </p:anim>
                                    <p:anim calcmode="lin" valueType="num">
                                      <p:cBhvr additive="base">
                                        <p:cTn id="78" dur="2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ppt_x"/>
                                          </p:val>
                                        </p:tav>
                                        <p:tav tm="100000">
                                          <p:val>
                                            <p:strVal val="#ppt_x"/>
                                          </p:val>
                                        </p:tav>
                                      </p:tavLst>
                                    </p:anim>
                                    <p:anim calcmode="lin" valueType="num">
                                      <p:cBhvr additive="base">
                                        <p:cTn id="82" dur="2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ppt_x"/>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ppt_x"/>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2000"/>
                                        <p:tgtEl>
                                          <p:spTgt spid="5"/>
                                        </p:tgtEl>
                                      </p:cBhvr>
                                    </p:animEffect>
                                    <p:anim calcmode="lin" valueType="num">
                                      <p:cBhvr>
                                        <p:cTn id="102" dur="2000" fill="hold"/>
                                        <p:tgtEl>
                                          <p:spTgt spid="5"/>
                                        </p:tgtEl>
                                        <p:attrNameLst>
                                          <p:attrName>style.rotation</p:attrName>
                                        </p:attrNameLst>
                                      </p:cBhvr>
                                      <p:tavLst>
                                        <p:tav tm="0">
                                          <p:val>
                                            <p:fltVal val="720"/>
                                          </p:val>
                                        </p:tav>
                                        <p:tav tm="100000">
                                          <p:val>
                                            <p:fltVal val="0"/>
                                          </p:val>
                                        </p:tav>
                                      </p:tavLst>
                                    </p:anim>
                                    <p:anim calcmode="lin" valueType="num">
                                      <p:cBhvr>
                                        <p:cTn id="103" dur="2000" fill="hold"/>
                                        <p:tgtEl>
                                          <p:spTgt spid="5"/>
                                        </p:tgtEl>
                                        <p:attrNameLst>
                                          <p:attrName>ppt_h</p:attrName>
                                        </p:attrNameLst>
                                      </p:cBhvr>
                                      <p:tavLst>
                                        <p:tav tm="0">
                                          <p:val>
                                            <p:fltVal val="0"/>
                                          </p:val>
                                        </p:tav>
                                        <p:tav tm="100000">
                                          <p:val>
                                            <p:strVal val="#ppt_h"/>
                                          </p:val>
                                        </p:tav>
                                      </p:tavLst>
                                    </p:anim>
                                    <p:anim calcmode="lin" valueType="num">
                                      <p:cBhvr>
                                        <p:cTn id="104" dur="2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2000"/>
                                        <p:tgtEl>
                                          <p:spTgt spid="6"/>
                                        </p:tgtEl>
                                      </p:cBhvr>
                                    </p:animEffect>
                                    <p:anim calcmode="lin" valueType="num">
                                      <p:cBhvr>
                                        <p:cTn id="108" dur="2000" fill="hold"/>
                                        <p:tgtEl>
                                          <p:spTgt spid="6"/>
                                        </p:tgtEl>
                                        <p:attrNameLst>
                                          <p:attrName>style.rotation</p:attrName>
                                        </p:attrNameLst>
                                      </p:cBhvr>
                                      <p:tavLst>
                                        <p:tav tm="0">
                                          <p:val>
                                            <p:fltVal val="720"/>
                                          </p:val>
                                        </p:tav>
                                        <p:tav tm="100000">
                                          <p:val>
                                            <p:fltVal val="0"/>
                                          </p:val>
                                        </p:tav>
                                      </p:tavLst>
                                    </p:anim>
                                    <p:anim calcmode="lin" valueType="num">
                                      <p:cBhvr>
                                        <p:cTn id="109" dur="2000" fill="hold"/>
                                        <p:tgtEl>
                                          <p:spTgt spid="6"/>
                                        </p:tgtEl>
                                        <p:attrNameLst>
                                          <p:attrName>ppt_h</p:attrName>
                                        </p:attrNameLst>
                                      </p:cBhvr>
                                      <p:tavLst>
                                        <p:tav tm="0">
                                          <p:val>
                                            <p:fltVal val="0"/>
                                          </p:val>
                                        </p:tav>
                                        <p:tav tm="100000">
                                          <p:val>
                                            <p:strVal val="#ppt_h"/>
                                          </p:val>
                                        </p:tav>
                                      </p:tavLst>
                                    </p:anim>
                                    <p:anim calcmode="lin" valueType="num">
                                      <p:cBhvr>
                                        <p:cTn id="110" dur="2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2000"/>
                                        <p:tgtEl>
                                          <p:spTgt spid="7"/>
                                        </p:tgtEl>
                                      </p:cBhvr>
                                    </p:animEffect>
                                    <p:anim calcmode="lin" valueType="num">
                                      <p:cBhvr>
                                        <p:cTn id="114" dur="2000" fill="hold"/>
                                        <p:tgtEl>
                                          <p:spTgt spid="7"/>
                                        </p:tgtEl>
                                        <p:attrNameLst>
                                          <p:attrName>style.rotation</p:attrName>
                                        </p:attrNameLst>
                                      </p:cBhvr>
                                      <p:tavLst>
                                        <p:tav tm="0">
                                          <p:val>
                                            <p:fltVal val="720"/>
                                          </p:val>
                                        </p:tav>
                                        <p:tav tm="100000">
                                          <p:val>
                                            <p:fltVal val="0"/>
                                          </p:val>
                                        </p:tav>
                                      </p:tavLst>
                                    </p:anim>
                                    <p:anim calcmode="lin" valueType="num">
                                      <p:cBhvr>
                                        <p:cTn id="115" dur="2000" fill="hold"/>
                                        <p:tgtEl>
                                          <p:spTgt spid="7"/>
                                        </p:tgtEl>
                                        <p:attrNameLst>
                                          <p:attrName>ppt_h</p:attrName>
                                        </p:attrNameLst>
                                      </p:cBhvr>
                                      <p:tavLst>
                                        <p:tav tm="0">
                                          <p:val>
                                            <p:fltVal val="0"/>
                                          </p:val>
                                        </p:tav>
                                        <p:tav tm="100000">
                                          <p:val>
                                            <p:strVal val="#ppt_h"/>
                                          </p:val>
                                        </p:tav>
                                      </p:tavLst>
                                    </p:anim>
                                    <p:anim calcmode="lin" valueType="num">
                                      <p:cBhvr>
                                        <p:cTn id="116" dur="2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2000"/>
                                        <p:tgtEl>
                                          <p:spTgt spid="8"/>
                                        </p:tgtEl>
                                      </p:cBhvr>
                                    </p:animEffect>
                                    <p:anim calcmode="lin" valueType="num">
                                      <p:cBhvr>
                                        <p:cTn id="120" dur="2000" fill="hold"/>
                                        <p:tgtEl>
                                          <p:spTgt spid="8"/>
                                        </p:tgtEl>
                                        <p:attrNameLst>
                                          <p:attrName>style.rotation</p:attrName>
                                        </p:attrNameLst>
                                      </p:cBhvr>
                                      <p:tavLst>
                                        <p:tav tm="0">
                                          <p:val>
                                            <p:fltVal val="720"/>
                                          </p:val>
                                        </p:tav>
                                        <p:tav tm="100000">
                                          <p:val>
                                            <p:fltVal val="0"/>
                                          </p:val>
                                        </p:tav>
                                      </p:tavLst>
                                    </p:anim>
                                    <p:anim calcmode="lin" valueType="num">
                                      <p:cBhvr>
                                        <p:cTn id="121" dur="2000" fill="hold"/>
                                        <p:tgtEl>
                                          <p:spTgt spid="8"/>
                                        </p:tgtEl>
                                        <p:attrNameLst>
                                          <p:attrName>ppt_h</p:attrName>
                                        </p:attrNameLst>
                                      </p:cBhvr>
                                      <p:tavLst>
                                        <p:tav tm="0">
                                          <p:val>
                                            <p:fltVal val="0"/>
                                          </p:val>
                                        </p:tav>
                                        <p:tav tm="100000">
                                          <p:val>
                                            <p:strVal val="#ppt_h"/>
                                          </p:val>
                                        </p:tav>
                                      </p:tavLst>
                                    </p:anim>
                                    <p:anim calcmode="lin" valueType="num">
                                      <p:cBhvr>
                                        <p:cTn id="122" dur="2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2000"/>
                                        <p:tgtEl>
                                          <p:spTgt spid="9"/>
                                        </p:tgtEl>
                                      </p:cBhvr>
                                    </p:animEffect>
                                    <p:anim calcmode="lin" valueType="num">
                                      <p:cBhvr>
                                        <p:cTn id="126" dur="2000" fill="hold"/>
                                        <p:tgtEl>
                                          <p:spTgt spid="9"/>
                                        </p:tgtEl>
                                        <p:attrNameLst>
                                          <p:attrName>style.rotation</p:attrName>
                                        </p:attrNameLst>
                                      </p:cBhvr>
                                      <p:tavLst>
                                        <p:tav tm="0">
                                          <p:val>
                                            <p:fltVal val="720"/>
                                          </p:val>
                                        </p:tav>
                                        <p:tav tm="100000">
                                          <p:val>
                                            <p:fltVal val="0"/>
                                          </p:val>
                                        </p:tav>
                                      </p:tavLst>
                                    </p:anim>
                                    <p:anim calcmode="lin" valueType="num">
                                      <p:cBhvr>
                                        <p:cTn id="127" dur="2000" fill="hold"/>
                                        <p:tgtEl>
                                          <p:spTgt spid="9"/>
                                        </p:tgtEl>
                                        <p:attrNameLst>
                                          <p:attrName>ppt_h</p:attrName>
                                        </p:attrNameLst>
                                      </p:cBhvr>
                                      <p:tavLst>
                                        <p:tav tm="0">
                                          <p:val>
                                            <p:fltVal val="0"/>
                                          </p:val>
                                        </p:tav>
                                        <p:tav tm="100000">
                                          <p:val>
                                            <p:strVal val="#ppt_h"/>
                                          </p:val>
                                        </p:tav>
                                      </p:tavLst>
                                    </p:anim>
                                    <p:anim calcmode="lin" valueType="num">
                                      <p:cBhvr>
                                        <p:cTn id="128" dur="2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2000"/>
                                        <p:tgtEl>
                                          <p:spTgt spid="10"/>
                                        </p:tgtEl>
                                      </p:cBhvr>
                                    </p:animEffect>
                                    <p:anim calcmode="lin" valueType="num">
                                      <p:cBhvr>
                                        <p:cTn id="132" dur="2000" fill="hold"/>
                                        <p:tgtEl>
                                          <p:spTgt spid="10"/>
                                        </p:tgtEl>
                                        <p:attrNameLst>
                                          <p:attrName>style.rotation</p:attrName>
                                        </p:attrNameLst>
                                      </p:cBhvr>
                                      <p:tavLst>
                                        <p:tav tm="0">
                                          <p:val>
                                            <p:fltVal val="720"/>
                                          </p:val>
                                        </p:tav>
                                        <p:tav tm="100000">
                                          <p:val>
                                            <p:fltVal val="0"/>
                                          </p:val>
                                        </p:tav>
                                      </p:tavLst>
                                    </p:anim>
                                    <p:anim calcmode="lin" valueType="num">
                                      <p:cBhvr>
                                        <p:cTn id="133" dur="2000" fill="hold"/>
                                        <p:tgtEl>
                                          <p:spTgt spid="10"/>
                                        </p:tgtEl>
                                        <p:attrNameLst>
                                          <p:attrName>ppt_h</p:attrName>
                                        </p:attrNameLst>
                                      </p:cBhvr>
                                      <p:tavLst>
                                        <p:tav tm="0">
                                          <p:val>
                                            <p:fltVal val="0"/>
                                          </p:val>
                                        </p:tav>
                                        <p:tav tm="100000">
                                          <p:val>
                                            <p:strVal val="#ppt_h"/>
                                          </p:val>
                                        </p:tav>
                                      </p:tavLst>
                                    </p:anim>
                                    <p:anim calcmode="lin" valueType="num">
                                      <p:cBhvr>
                                        <p:cTn id="134" dur="2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2000"/>
                                        <p:tgtEl>
                                          <p:spTgt spid="11"/>
                                        </p:tgtEl>
                                      </p:cBhvr>
                                    </p:animEffect>
                                    <p:anim calcmode="lin" valueType="num">
                                      <p:cBhvr>
                                        <p:cTn id="138" dur="2000" fill="hold"/>
                                        <p:tgtEl>
                                          <p:spTgt spid="11"/>
                                        </p:tgtEl>
                                        <p:attrNameLst>
                                          <p:attrName>style.rotation</p:attrName>
                                        </p:attrNameLst>
                                      </p:cBhvr>
                                      <p:tavLst>
                                        <p:tav tm="0">
                                          <p:val>
                                            <p:fltVal val="720"/>
                                          </p:val>
                                        </p:tav>
                                        <p:tav tm="100000">
                                          <p:val>
                                            <p:fltVal val="0"/>
                                          </p:val>
                                        </p:tav>
                                      </p:tavLst>
                                    </p:anim>
                                    <p:anim calcmode="lin" valueType="num">
                                      <p:cBhvr>
                                        <p:cTn id="139" dur="2000" fill="hold"/>
                                        <p:tgtEl>
                                          <p:spTgt spid="11"/>
                                        </p:tgtEl>
                                        <p:attrNameLst>
                                          <p:attrName>ppt_h</p:attrName>
                                        </p:attrNameLst>
                                      </p:cBhvr>
                                      <p:tavLst>
                                        <p:tav tm="0">
                                          <p:val>
                                            <p:fltVal val="0"/>
                                          </p:val>
                                        </p:tav>
                                        <p:tav tm="100000">
                                          <p:val>
                                            <p:strVal val="#ppt_h"/>
                                          </p:val>
                                        </p:tav>
                                      </p:tavLst>
                                    </p:anim>
                                    <p:anim calcmode="lin" valueType="num">
                                      <p:cBhvr>
                                        <p:cTn id="140" dur="2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2000"/>
                                        <p:tgtEl>
                                          <p:spTgt spid="12"/>
                                        </p:tgtEl>
                                      </p:cBhvr>
                                    </p:animEffect>
                                    <p:anim calcmode="lin" valueType="num">
                                      <p:cBhvr>
                                        <p:cTn id="144" dur="2000" fill="hold"/>
                                        <p:tgtEl>
                                          <p:spTgt spid="12"/>
                                        </p:tgtEl>
                                        <p:attrNameLst>
                                          <p:attrName>style.rotation</p:attrName>
                                        </p:attrNameLst>
                                      </p:cBhvr>
                                      <p:tavLst>
                                        <p:tav tm="0">
                                          <p:val>
                                            <p:fltVal val="720"/>
                                          </p:val>
                                        </p:tav>
                                        <p:tav tm="100000">
                                          <p:val>
                                            <p:fltVal val="0"/>
                                          </p:val>
                                        </p:tav>
                                      </p:tavLst>
                                    </p:anim>
                                    <p:anim calcmode="lin" valueType="num">
                                      <p:cBhvr>
                                        <p:cTn id="145" dur="2000" fill="hold"/>
                                        <p:tgtEl>
                                          <p:spTgt spid="12"/>
                                        </p:tgtEl>
                                        <p:attrNameLst>
                                          <p:attrName>ppt_h</p:attrName>
                                        </p:attrNameLst>
                                      </p:cBhvr>
                                      <p:tavLst>
                                        <p:tav tm="0">
                                          <p:val>
                                            <p:fltVal val="0"/>
                                          </p:val>
                                        </p:tav>
                                        <p:tav tm="100000">
                                          <p:val>
                                            <p:strVal val="#ppt_h"/>
                                          </p:val>
                                        </p:tav>
                                      </p:tavLst>
                                    </p:anim>
                                    <p:anim calcmode="lin" valueType="num">
                                      <p:cBhvr>
                                        <p:cTn id="146" dur="2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2000"/>
                                        <p:tgtEl>
                                          <p:spTgt spid="13"/>
                                        </p:tgtEl>
                                      </p:cBhvr>
                                    </p:animEffect>
                                    <p:anim calcmode="lin" valueType="num">
                                      <p:cBhvr>
                                        <p:cTn id="150" dur="2000" fill="hold"/>
                                        <p:tgtEl>
                                          <p:spTgt spid="13"/>
                                        </p:tgtEl>
                                        <p:attrNameLst>
                                          <p:attrName>style.rotation</p:attrName>
                                        </p:attrNameLst>
                                      </p:cBhvr>
                                      <p:tavLst>
                                        <p:tav tm="0">
                                          <p:val>
                                            <p:fltVal val="720"/>
                                          </p:val>
                                        </p:tav>
                                        <p:tav tm="100000">
                                          <p:val>
                                            <p:fltVal val="0"/>
                                          </p:val>
                                        </p:tav>
                                      </p:tavLst>
                                    </p:anim>
                                    <p:anim calcmode="lin" valueType="num">
                                      <p:cBhvr>
                                        <p:cTn id="151" dur="2000" fill="hold"/>
                                        <p:tgtEl>
                                          <p:spTgt spid="13"/>
                                        </p:tgtEl>
                                        <p:attrNameLst>
                                          <p:attrName>ppt_h</p:attrName>
                                        </p:attrNameLst>
                                      </p:cBhvr>
                                      <p:tavLst>
                                        <p:tav tm="0">
                                          <p:val>
                                            <p:fltVal val="0"/>
                                          </p:val>
                                        </p:tav>
                                        <p:tav tm="100000">
                                          <p:val>
                                            <p:strVal val="#ppt_h"/>
                                          </p:val>
                                        </p:tav>
                                      </p:tavLst>
                                    </p:anim>
                                    <p:anim calcmode="lin" valueType="num">
                                      <p:cBhvr>
                                        <p:cTn id="152" dur="2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2000"/>
                                        <p:tgtEl>
                                          <p:spTgt spid="14"/>
                                        </p:tgtEl>
                                      </p:cBhvr>
                                    </p:animEffect>
                                    <p:anim calcmode="lin" valueType="num">
                                      <p:cBhvr>
                                        <p:cTn id="156" dur="2000" fill="hold"/>
                                        <p:tgtEl>
                                          <p:spTgt spid="14"/>
                                        </p:tgtEl>
                                        <p:attrNameLst>
                                          <p:attrName>style.rotation</p:attrName>
                                        </p:attrNameLst>
                                      </p:cBhvr>
                                      <p:tavLst>
                                        <p:tav tm="0">
                                          <p:val>
                                            <p:fltVal val="720"/>
                                          </p:val>
                                        </p:tav>
                                        <p:tav tm="100000">
                                          <p:val>
                                            <p:fltVal val="0"/>
                                          </p:val>
                                        </p:tav>
                                      </p:tavLst>
                                    </p:anim>
                                    <p:anim calcmode="lin" valueType="num">
                                      <p:cBhvr>
                                        <p:cTn id="157" dur="2000" fill="hold"/>
                                        <p:tgtEl>
                                          <p:spTgt spid="14"/>
                                        </p:tgtEl>
                                        <p:attrNameLst>
                                          <p:attrName>ppt_h</p:attrName>
                                        </p:attrNameLst>
                                      </p:cBhvr>
                                      <p:tavLst>
                                        <p:tav tm="0">
                                          <p:val>
                                            <p:fltVal val="0"/>
                                          </p:val>
                                        </p:tav>
                                        <p:tav tm="100000">
                                          <p:val>
                                            <p:strVal val="#ppt_h"/>
                                          </p:val>
                                        </p:tav>
                                      </p:tavLst>
                                    </p:anim>
                                    <p:anim calcmode="lin" valueType="num">
                                      <p:cBhvr>
                                        <p:cTn id="158" dur="2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2000"/>
                                        <p:tgtEl>
                                          <p:spTgt spid="15"/>
                                        </p:tgtEl>
                                      </p:cBhvr>
                                    </p:animEffect>
                                    <p:anim calcmode="lin" valueType="num">
                                      <p:cBhvr>
                                        <p:cTn id="162" dur="2000" fill="hold"/>
                                        <p:tgtEl>
                                          <p:spTgt spid="15"/>
                                        </p:tgtEl>
                                        <p:attrNameLst>
                                          <p:attrName>style.rotation</p:attrName>
                                        </p:attrNameLst>
                                      </p:cBhvr>
                                      <p:tavLst>
                                        <p:tav tm="0">
                                          <p:val>
                                            <p:fltVal val="720"/>
                                          </p:val>
                                        </p:tav>
                                        <p:tav tm="100000">
                                          <p:val>
                                            <p:fltVal val="0"/>
                                          </p:val>
                                        </p:tav>
                                      </p:tavLst>
                                    </p:anim>
                                    <p:anim calcmode="lin" valueType="num">
                                      <p:cBhvr>
                                        <p:cTn id="163" dur="2000" fill="hold"/>
                                        <p:tgtEl>
                                          <p:spTgt spid="15"/>
                                        </p:tgtEl>
                                        <p:attrNameLst>
                                          <p:attrName>ppt_h</p:attrName>
                                        </p:attrNameLst>
                                      </p:cBhvr>
                                      <p:tavLst>
                                        <p:tav tm="0">
                                          <p:val>
                                            <p:fltVal val="0"/>
                                          </p:val>
                                        </p:tav>
                                        <p:tav tm="100000">
                                          <p:val>
                                            <p:strVal val="#ppt_h"/>
                                          </p:val>
                                        </p:tav>
                                      </p:tavLst>
                                    </p:anim>
                                    <p:anim calcmode="lin" valueType="num">
                                      <p:cBhvr>
                                        <p:cTn id="164" dur="2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2000"/>
                                        <p:tgtEl>
                                          <p:spTgt spid="16"/>
                                        </p:tgtEl>
                                      </p:cBhvr>
                                    </p:animEffect>
                                    <p:anim calcmode="lin" valueType="num">
                                      <p:cBhvr>
                                        <p:cTn id="168" dur="2000" fill="hold"/>
                                        <p:tgtEl>
                                          <p:spTgt spid="16"/>
                                        </p:tgtEl>
                                        <p:attrNameLst>
                                          <p:attrName>style.rotation</p:attrName>
                                        </p:attrNameLst>
                                      </p:cBhvr>
                                      <p:tavLst>
                                        <p:tav tm="0">
                                          <p:val>
                                            <p:fltVal val="720"/>
                                          </p:val>
                                        </p:tav>
                                        <p:tav tm="100000">
                                          <p:val>
                                            <p:fltVal val="0"/>
                                          </p:val>
                                        </p:tav>
                                      </p:tavLst>
                                    </p:anim>
                                    <p:anim calcmode="lin" valueType="num">
                                      <p:cBhvr>
                                        <p:cTn id="169" dur="2000" fill="hold"/>
                                        <p:tgtEl>
                                          <p:spTgt spid="16"/>
                                        </p:tgtEl>
                                        <p:attrNameLst>
                                          <p:attrName>ppt_h</p:attrName>
                                        </p:attrNameLst>
                                      </p:cBhvr>
                                      <p:tavLst>
                                        <p:tav tm="0">
                                          <p:val>
                                            <p:fltVal val="0"/>
                                          </p:val>
                                        </p:tav>
                                        <p:tav tm="100000">
                                          <p:val>
                                            <p:strVal val="#ppt_h"/>
                                          </p:val>
                                        </p:tav>
                                      </p:tavLst>
                                    </p:anim>
                                    <p:anim calcmode="lin" valueType="num">
                                      <p:cBhvr>
                                        <p:cTn id="170" dur="2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2000"/>
                                        <p:tgtEl>
                                          <p:spTgt spid="17"/>
                                        </p:tgtEl>
                                      </p:cBhvr>
                                    </p:animEffect>
                                    <p:anim calcmode="lin" valueType="num">
                                      <p:cBhvr>
                                        <p:cTn id="174" dur="2000" fill="hold"/>
                                        <p:tgtEl>
                                          <p:spTgt spid="17"/>
                                        </p:tgtEl>
                                        <p:attrNameLst>
                                          <p:attrName>style.rotation</p:attrName>
                                        </p:attrNameLst>
                                      </p:cBhvr>
                                      <p:tavLst>
                                        <p:tav tm="0">
                                          <p:val>
                                            <p:fltVal val="720"/>
                                          </p:val>
                                        </p:tav>
                                        <p:tav tm="100000">
                                          <p:val>
                                            <p:fltVal val="0"/>
                                          </p:val>
                                        </p:tav>
                                      </p:tavLst>
                                    </p:anim>
                                    <p:anim calcmode="lin" valueType="num">
                                      <p:cBhvr>
                                        <p:cTn id="175" dur="2000" fill="hold"/>
                                        <p:tgtEl>
                                          <p:spTgt spid="17"/>
                                        </p:tgtEl>
                                        <p:attrNameLst>
                                          <p:attrName>ppt_h</p:attrName>
                                        </p:attrNameLst>
                                      </p:cBhvr>
                                      <p:tavLst>
                                        <p:tav tm="0">
                                          <p:val>
                                            <p:fltVal val="0"/>
                                          </p:val>
                                        </p:tav>
                                        <p:tav tm="100000">
                                          <p:val>
                                            <p:strVal val="#ppt_h"/>
                                          </p:val>
                                        </p:tav>
                                      </p:tavLst>
                                    </p:anim>
                                    <p:anim calcmode="lin" valueType="num">
                                      <p:cBhvr>
                                        <p:cTn id="176" dur="2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2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2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2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2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2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2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2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2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2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2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2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2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2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2000" fill="hold"/>
                                        <p:tgtEl>
                                          <p:spTgt spid="18"/>
                                        </p:tgtEl>
                                        <p:attrNameLst>
                                          <p:attrName>ppt_x</p:attrName>
                                        </p:attrNameLst>
                                      </p:cBhvr>
                                      <p:tavLst>
                                        <p:tav tm="0">
                                          <p:val>
                                            <p:strVal val="#ppt_x"/>
                                          </p:val>
                                        </p:tav>
                                        <p:tav tm="100000">
                                          <p:val>
                                            <p:strVal val="#ppt_x"/>
                                          </p:val>
                                        </p:tav>
                                      </p:tavLst>
                                    </p:anim>
                                    <p:anim calcmode="lin" valueType="num">
                                      <p:cBhvr additive="base">
                                        <p:cTn id="219" dur="2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2000" fill="hold"/>
                                        <p:tgtEl>
                                          <p:spTgt spid="19"/>
                                        </p:tgtEl>
                                        <p:attrNameLst>
                                          <p:attrName>ppt_x</p:attrName>
                                        </p:attrNameLst>
                                      </p:cBhvr>
                                      <p:tavLst>
                                        <p:tav tm="0">
                                          <p:val>
                                            <p:strVal val="#ppt_x"/>
                                          </p:val>
                                        </p:tav>
                                        <p:tav tm="100000">
                                          <p:val>
                                            <p:strVal val="#ppt_x"/>
                                          </p:val>
                                        </p:tav>
                                      </p:tavLst>
                                    </p:anim>
                                    <p:anim calcmode="lin" valueType="num">
                                      <p:cBhvr additive="base">
                                        <p:cTn id="223" dur="2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2000" fill="hold"/>
                                        <p:tgtEl>
                                          <p:spTgt spid="20"/>
                                        </p:tgtEl>
                                        <p:attrNameLst>
                                          <p:attrName>ppt_x</p:attrName>
                                        </p:attrNameLst>
                                      </p:cBhvr>
                                      <p:tavLst>
                                        <p:tav tm="0">
                                          <p:val>
                                            <p:strVal val="#ppt_x"/>
                                          </p:val>
                                        </p:tav>
                                        <p:tav tm="100000">
                                          <p:val>
                                            <p:strVal val="#ppt_x"/>
                                          </p:val>
                                        </p:tav>
                                      </p:tavLst>
                                    </p:anim>
                                    <p:anim calcmode="lin" valueType="num">
                                      <p:cBhvr additive="base">
                                        <p:cTn id="227" dur="2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2000" fill="hold"/>
                                        <p:tgtEl>
                                          <p:spTgt spid="21"/>
                                        </p:tgtEl>
                                        <p:attrNameLst>
                                          <p:attrName>ppt_x</p:attrName>
                                        </p:attrNameLst>
                                      </p:cBhvr>
                                      <p:tavLst>
                                        <p:tav tm="0">
                                          <p:val>
                                            <p:strVal val="#ppt_x"/>
                                          </p:val>
                                        </p:tav>
                                        <p:tav tm="100000">
                                          <p:val>
                                            <p:strVal val="#ppt_x"/>
                                          </p:val>
                                        </p:tav>
                                      </p:tavLst>
                                    </p:anim>
                                    <p:anim calcmode="lin" valueType="num">
                                      <p:cBhvr additive="base">
                                        <p:cTn id="231" dur="2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2000" fill="hold"/>
                                        <p:tgtEl>
                                          <p:spTgt spid="22"/>
                                        </p:tgtEl>
                                        <p:attrNameLst>
                                          <p:attrName>ppt_x</p:attrName>
                                        </p:attrNameLst>
                                      </p:cBhvr>
                                      <p:tavLst>
                                        <p:tav tm="0">
                                          <p:val>
                                            <p:strVal val="#ppt_x"/>
                                          </p:val>
                                        </p:tav>
                                        <p:tav tm="100000">
                                          <p:val>
                                            <p:strVal val="#ppt_x"/>
                                          </p:val>
                                        </p:tav>
                                      </p:tavLst>
                                    </p:anim>
                                    <p:anim calcmode="lin" valueType="num">
                                      <p:cBhvr additive="base">
                                        <p:cTn id="235" dur="2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2000" fill="hold"/>
                                        <p:tgtEl>
                                          <p:spTgt spid="23"/>
                                        </p:tgtEl>
                                        <p:attrNameLst>
                                          <p:attrName>ppt_x</p:attrName>
                                        </p:attrNameLst>
                                      </p:cBhvr>
                                      <p:tavLst>
                                        <p:tav tm="0">
                                          <p:val>
                                            <p:strVal val="#ppt_x"/>
                                          </p:val>
                                        </p:tav>
                                        <p:tav tm="100000">
                                          <p:val>
                                            <p:strVal val="#ppt_x"/>
                                          </p:val>
                                        </p:tav>
                                      </p:tavLst>
                                    </p:anim>
                                    <p:anim calcmode="lin" valueType="num">
                                      <p:cBhvr additive="base">
                                        <p:cTn id="239" dur="2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2000" fill="hold"/>
                                        <p:tgtEl>
                                          <p:spTgt spid="24"/>
                                        </p:tgtEl>
                                        <p:attrNameLst>
                                          <p:attrName>ppt_x</p:attrName>
                                        </p:attrNameLst>
                                      </p:cBhvr>
                                      <p:tavLst>
                                        <p:tav tm="0">
                                          <p:val>
                                            <p:strVal val="#ppt_x"/>
                                          </p:val>
                                        </p:tav>
                                        <p:tav tm="100000">
                                          <p:val>
                                            <p:strVal val="#ppt_x"/>
                                          </p:val>
                                        </p:tav>
                                      </p:tavLst>
                                    </p:anim>
                                    <p:anim calcmode="lin" valueType="num">
                                      <p:cBhvr additive="base">
                                        <p:cTn id="243" dur="2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2000" fill="hold"/>
                                        <p:tgtEl>
                                          <p:spTgt spid="25"/>
                                        </p:tgtEl>
                                        <p:attrNameLst>
                                          <p:attrName>ppt_x</p:attrName>
                                        </p:attrNameLst>
                                      </p:cBhvr>
                                      <p:tavLst>
                                        <p:tav tm="0">
                                          <p:val>
                                            <p:strVal val="#ppt_x"/>
                                          </p:val>
                                        </p:tav>
                                        <p:tav tm="100000">
                                          <p:val>
                                            <p:strVal val="#ppt_x"/>
                                          </p:val>
                                        </p:tav>
                                      </p:tavLst>
                                    </p:anim>
                                    <p:anim calcmode="lin" valueType="num">
                                      <p:cBhvr additive="base">
                                        <p:cTn id="247" dur="2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2000" fill="hold"/>
                                        <p:tgtEl>
                                          <p:spTgt spid="26"/>
                                        </p:tgtEl>
                                        <p:attrNameLst>
                                          <p:attrName>ppt_x</p:attrName>
                                        </p:attrNameLst>
                                      </p:cBhvr>
                                      <p:tavLst>
                                        <p:tav tm="0">
                                          <p:val>
                                            <p:strVal val="#ppt_x"/>
                                          </p:val>
                                        </p:tav>
                                        <p:tav tm="100000">
                                          <p:val>
                                            <p:strVal val="#ppt_x"/>
                                          </p:val>
                                        </p:tav>
                                      </p:tavLst>
                                    </p:anim>
                                    <p:anim calcmode="lin" valueType="num">
                                      <p:cBhvr additive="base">
                                        <p:cTn id="251" dur="2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2000" fill="hold"/>
                                        <p:tgtEl>
                                          <p:spTgt spid="27"/>
                                        </p:tgtEl>
                                        <p:attrNameLst>
                                          <p:attrName>ppt_x</p:attrName>
                                        </p:attrNameLst>
                                      </p:cBhvr>
                                      <p:tavLst>
                                        <p:tav tm="0">
                                          <p:val>
                                            <p:strVal val="#ppt_x"/>
                                          </p:val>
                                        </p:tav>
                                        <p:tav tm="100000">
                                          <p:val>
                                            <p:strVal val="#ppt_x"/>
                                          </p:val>
                                        </p:tav>
                                      </p:tavLst>
                                    </p:anim>
                                    <p:anim calcmode="lin" valueType="num">
                                      <p:cBhvr additive="base">
                                        <p:cTn id="255" dur="2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2000" fill="hold"/>
                                        <p:tgtEl>
                                          <p:spTgt spid="28"/>
                                        </p:tgtEl>
                                        <p:attrNameLst>
                                          <p:attrName>ppt_x</p:attrName>
                                        </p:attrNameLst>
                                      </p:cBhvr>
                                      <p:tavLst>
                                        <p:tav tm="0">
                                          <p:val>
                                            <p:strVal val="#ppt_x"/>
                                          </p:val>
                                        </p:tav>
                                        <p:tav tm="100000">
                                          <p:val>
                                            <p:strVal val="#ppt_x"/>
                                          </p:val>
                                        </p:tav>
                                      </p:tavLst>
                                    </p:anim>
                                    <p:anim calcmode="lin" valueType="num">
                                      <p:cBhvr additive="base">
                                        <p:cTn id="259" dur="2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2000" fill="hold"/>
                                        <p:tgtEl>
                                          <p:spTgt spid="29"/>
                                        </p:tgtEl>
                                        <p:attrNameLst>
                                          <p:attrName>ppt_x</p:attrName>
                                        </p:attrNameLst>
                                      </p:cBhvr>
                                      <p:tavLst>
                                        <p:tav tm="0">
                                          <p:val>
                                            <p:strVal val="#ppt_x"/>
                                          </p:val>
                                        </p:tav>
                                        <p:tav tm="100000">
                                          <p:val>
                                            <p:strVal val="#ppt_x"/>
                                          </p:val>
                                        </p:tav>
                                      </p:tavLst>
                                    </p:anim>
                                    <p:anim calcmode="lin" valueType="num">
                                      <p:cBhvr additive="base">
                                        <p:cTn id="263" dur="2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2000" fill="hold"/>
                                        <p:tgtEl>
                                          <p:spTgt spid="30"/>
                                        </p:tgtEl>
                                        <p:attrNameLst>
                                          <p:attrName>ppt_x</p:attrName>
                                        </p:attrNameLst>
                                      </p:cBhvr>
                                      <p:tavLst>
                                        <p:tav tm="0">
                                          <p:val>
                                            <p:strVal val="#ppt_x"/>
                                          </p:val>
                                        </p:tav>
                                        <p:tav tm="100000">
                                          <p:val>
                                            <p:strVal val="#ppt_x"/>
                                          </p:val>
                                        </p:tav>
                                      </p:tavLst>
                                    </p:anim>
                                    <p:anim calcmode="lin" valueType="num">
                                      <p:cBhvr additive="base">
                                        <p:cTn id="267" dur="2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2000"/>
                                        <p:tgtEl>
                                          <p:spTgt spid="18"/>
                                        </p:tgtEl>
                                      </p:cBhvr>
                                    </p:animEffect>
                                    <p:anim calcmode="lin" valueType="num">
                                      <p:cBhvr>
                                        <p:cTn id="271" dur="2000" fill="hold"/>
                                        <p:tgtEl>
                                          <p:spTgt spid="18"/>
                                        </p:tgtEl>
                                        <p:attrNameLst>
                                          <p:attrName>style.rotation</p:attrName>
                                        </p:attrNameLst>
                                      </p:cBhvr>
                                      <p:tavLst>
                                        <p:tav tm="0">
                                          <p:val>
                                            <p:fltVal val="720"/>
                                          </p:val>
                                        </p:tav>
                                        <p:tav tm="100000">
                                          <p:val>
                                            <p:fltVal val="0"/>
                                          </p:val>
                                        </p:tav>
                                      </p:tavLst>
                                    </p:anim>
                                    <p:anim calcmode="lin" valueType="num">
                                      <p:cBhvr>
                                        <p:cTn id="272" dur="2000" fill="hold"/>
                                        <p:tgtEl>
                                          <p:spTgt spid="18"/>
                                        </p:tgtEl>
                                        <p:attrNameLst>
                                          <p:attrName>ppt_h</p:attrName>
                                        </p:attrNameLst>
                                      </p:cBhvr>
                                      <p:tavLst>
                                        <p:tav tm="0">
                                          <p:val>
                                            <p:fltVal val="0"/>
                                          </p:val>
                                        </p:tav>
                                        <p:tav tm="100000">
                                          <p:val>
                                            <p:strVal val="#ppt_h"/>
                                          </p:val>
                                        </p:tav>
                                      </p:tavLst>
                                    </p:anim>
                                    <p:anim calcmode="lin" valueType="num">
                                      <p:cBhvr>
                                        <p:cTn id="273" dur="2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2000"/>
                                        <p:tgtEl>
                                          <p:spTgt spid="19"/>
                                        </p:tgtEl>
                                      </p:cBhvr>
                                    </p:animEffect>
                                    <p:anim calcmode="lin" valueType="num">
                                      <p:cBhvr>
                                        <p:cTn id="277" dur="2000" fill="hold"/>
                                        <p:tgtEl>
                                          <p:spTgt spid="19"/>
                                        </p:tgtEl>
                                        <p:attrNameLst>
                                          <p:attrName>style.rotation</p:attrName>
                                        </p:attrNameLst>
                                      </p:cBhvr>
                                      <p:tavLst>
                                        <p:tav tm="0">
                                          <p:val>
                                            <p:fltVal val="720"/>
                                          </p:val>
                                        </p:tav>
                                        <p:tav tm="100000">
                                          <p:val>
                                            <p:fltVal val="0"/>
                                          </p:val>
                                        </p:tav>
                                      </p:tavLst>
                                    </p:anim>
                                    <p:anim calcmode="lin" valueType="num">
                                      <p:cBhvr>
                                        <p:cTn id="278" dur="2000" fill="hold"/>
                                        <p:tgtEl>
                                          <p:spTgt spid="19"/>
                                        </p:tgtEl>
                                        <p:attrNameLst>
                                          <p:attrName>ppt_h</p:attrName>
                                        </p:attrNameLst>
                                      </p:cBhvr>
                                      <p:tavLst>
                                        <p:tav tm="0">
                                          <p:val>
                                            <p:fltVal val="0"/>
                                          </p:val>
                                        </p:tav>
                                        <p:tav tm="100000">
                                          <p:val>
                                            <p:strVal val="#ppt_h"/>
                                          </p:val>
                                        </p:tav>
                                      </p:tavLst>
                                    </p:anim>
                                    <p:anim calcmode="lin" valueType="num">
                                      <p:cBhvr>
                                        <p:cTn id="279" dur="2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2000"/>
                                        <p:tgtEl>
                                          <p:spTgt spid="20"/>
                                        </p:tgtEl>
                                      </p:cBhvr>
                                    </p:animEffect>
                                    <p:anim calcmode="lin" valueType="num">
                                      <p:cBhvr>
                                        <p:cTn id="283" dur="2000" fill="hold"/>
                                        <p:tgtEl>
                                          <p:spTgt spid="20"/>
                                        </p:tgtEl>
                                        <p:attrNameLst>
                                          <p:attrName>style.rotation</p:attrName>
                                        </p:attrNameLst>
                                      </p:cBhvr>
                                      <p:tavLst>
                                        <p:tav tm="0">
                                          <p:val>
                                            <p:fltVal val="720"/>
                                          </p:val>
                                        </p:tav>
                                        <p:tav tm="100000">
                                          <p:val>
                                            <p:fltVal val="0"/>
                                          </p:val>
                                        </p:tav>
                                      </p:tavLst>
                                    </p:anim>
                                    <p:anim calcmode="lin" valueType="num">
                                      <p:cBhvr>
                                        <p:cTn id="284" dur="2000" fill="hold"/>
                                        <p:tgtEl>
                                          <p:spTgt spid="20"/>
                                        </p:tgtEl>
                                        <p:attrNameLst>
                                          <p:attrName>ppt_h</p:attrName>
                                        </p:attrNameLst>
                                      </p:cBhvr>
                                      <p:tavLst>
                                        <p:tav tm="0">
                                          <p:val>
                                            <p:fltVal val="0"/>
                                          </p:val>
                                        </p:tav>
                                        <p:tav tm="100000">
                                          <p:val>
                                            <p:strVal val="#ppt_h"/>
                                          </p:val>
                                        </p:tav>
                                      </p:tavLst>
                                    </p:anim>
                                    <p:anim calcmode="lin" valueType="num">
                                      <p:cBhvr>
                                        <p:cTn id="285" dur="2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2000"/>
                                        <p:tgtEl>
                                          <p:spTgt spid="21"/>
                                        </p:tgtEl>
                                      </p:cBhvr>
                                    </p:animEffect>
                                    <p:anim calcmode="lin" valueType="num">
                                      <p:cBhvr>
                                        <p:cTn id="289" dur="2000" fill="hold"/>
                                        <p:tgtEl>
                                          <p:spTgt spid="21"/>
                                        </p:tgtEl>
                                        <p:attrNameLst>
                                          <p:attrName>style.rotation</p:attrName>
                                        </p:attrNameLst>
                                      </p:cBhvr>
                                      <p:tavLst>
                                        <p:tav tm="0">
                                          <p:val>
                                            <p:fltVal val="720"/>
                                          </p:val>
                                        </p:tav>
                                        <p:tav tm="100000">
                                          <p:val>
                                            <p:fltVal val="0"/>
                                          </p:val>
                                        </p:tav>
                                      </p:tavLst>
                                    </p:anim>
                                    <p:anim calcmode="lin" valueType="num">
                                      <p:cBhvr>
                                        <p:cTn id="290" dur="2000" fill="hold"/>
                                        <p:tgtEl>
                                          <p:spTgt spid="21"/>
                                        </p:tgtEl>
                                        <p:attrNameLst>
                                          <p:attrName>ppt_h</p:attrName>
                                        </p:attrNameLst>
                                      </p:cBhvr>
                                      <p:tavLst>
                                        <p:tav tm="0">
                                          <p:val>
                                            <p:fltVal val="0"/>
                                          </p:val>
                                        </p:tav>
                                        <p:tav tm="100000">
                                          <p:val>
                                            <p:strVal val="#ppt_h"/>
                                          </p:val>
                                        </p:tav>
                                      </p:tavLst>
                                    </p:anim>
                                    <p:anim calcmode="lin" valueType="num">
                                      <p:cBhvr>
                                        <p:cTn id="291" dur="2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2000"/>
                                        <p:tgtEl>
                                          <p:spTgt spid="22"/>
                                        </p:tgtEl>
                                      </p:cBhvr>
                                    </p:animEffect>
                                    <p:anim calcmode="lin" valueType="num">
                                      <p:cBhvr>
                                        <p:cTn id="295" dur="2000" fill="hold"/>
                                        <p:tgtEl>
                                          <p:spTgt spid="22"/>
                                        </p:tgtEl>
                                        <p:attrNameLst>
                                          <p:attrName>style.rotation</p:attrName>
                                        </p:attrNameLst>
                                      </p:cBhvr>
                                      <p:tavLst>
                                        <p:tav tm="0">
                                          <p:val>
                                            <p:fltVal val="720"/>
                                          </p:val>
                                        </p:tav>
                                        <p:tav tm="100000">
                                          <p:val>
                                            <p:fltVal val="0"/>
                                          </p:val>
                                        </p:tav>
                                      </p:tavLst>
                                    </p:anim>
                                    <p:anim calcmode="lin" valueType="num">
                                      <p:cBhvr>
                                        <p:cTn id="296" dur="2000" fill="hold"/>
                                        <p:tgtEl>
                                          <p:spTgt spid="22"/>
                                        </p:tgtEl>
                                        <p:attrNameLst>
                                          <p:attrName>ppt_h</p:attrName>
                                        </p:attrNameLst>
                                      </p:cBhvr>
                                      <p:tavLst>
                                        <p:tav tm="0">
                                          <p:val>
                                            <p:fltVal val="0"/>
                                          </p:val>
                                        </p:tav>
                                        <p:tav tm="100000">
                                          <p:val>
                                            <p:strVal val="#ppt_h"/>
                                          </p:val>
                                        </p:tav>
                                      </p:tavLst>
                                    </p:anim>
                                    <p:anim calcmode="lin" valueType="num">
                                      <p:cBhvr>
                                        <p:cTn id="297" dur="2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2000"/>
                                        <p:tgtEl>
                                          <p:spTgt spid="23"/>
                                        </p:tgtEl>
                                      </p:cBhvr>
                                    </p:animEffect>
                                    <p:anim calcmode="lin" valueType="num">
                                      <p:cBhvr>
                                        <p:cTn id="301" dur="2000" fill="hold"/>
                                        <p:tgtEl>
                                          <p:spTgt spid="23"/>
                                        </p:tgtEl>
                                        <p:attrNameLst>
                                          <p:attrName>style.rotation</p:attrName>
                                        </p:attrNameLst>
                                      </p:cBhvr>
                                      <p:tavLst>
                                        <p:tav tm="0">
                                          <p:val>
                                            <p:fltVal val="720"/>
                                          </p:val>
                                        </p:tav>
                                        <p:tav tm="100000">
                                          <p:val>
                                            <p:fltVal val="0"/>
                                          </p:val>
                                        </p:tav>
                                      </p:tavLst>
                                    </p:anim>
                                    <p:anim calcmode="lin" valueType="num">
                                      <p:cBhvr>
                                        <p:cTn id="302" dur="2000" fill="hold"/>
                                        <p:tgtEl>
                                          <p:spTgt spid="23"/>
                                        </p:tgtEl>
                                        <p:attrNameLst>
                                          <p:attrName>ppt_h</p:attrName>
                                        </p:attrNameLst>
                                      </p:cBhvr>
                                      <p:tavLst>
                                        <p:tav tm="0">
                                          <p:val>
                                            <p:fltVal val="0"/>
                                          </p:val>
                                        </p:tav>
                                        <p:tav tm="100000">
                                          <p:val>
                                            <p:strVal val="#ppt_h"/>
                                          </p:val>
                                        </p:tav>
                                      </p:tavLst>
                                    </p:anim>
                                    <p:anim calcmode="lin" valueType="num">
                                      <p:cBhvr>
                                        <p:cTn id="303" dur="2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2000"/>
                                        <p:tgtEl>
                                          <p:spTgt spid="24"/>
                                        </p:tgtEl>
                                      </p:cBhvr>
                                    </p:animEffect>
                                    <p:anim calcmode="lin" valueType="num">
                                      <p:cBhvr>
                                        <p:cTn id="307" dur="2000" fill="hold"/>
                                        <p:tgtEl>
                                          <p:spTgt spid="24"/>
                                        </p:tgtEl>
                                        <p:attrNameLst>
                                          <p:attrName>style.rotation</p:attrName>
                                        </p:attrNameLst>
                                      </p:cBhvr>
                                      <p:tavLst>
                                        <p:tav tm="0">
                                          <p:val>
                                            <p:fltVal val="720"/>
                                          </p:val>
                                        </p:tav>
                                        <p:tav tm="100000">
                                          <p:val>
                                            <p:fltVal val="0"/>
                                          </p:val>
                                        </p:tav>
                                      </p:tavLst>
                                    </p:anim>
                                    <p:anim calcmode="lin" valueType="num">
                                      <p:cBhvr>
                                        <p:cTn id="308" dur="2000" fill="hold"/>
                                        <p:tgtEl>
                                          <p:spTgt spid="24"/>
                                        </p:tgtEl>
                                        <p:attrNameLst>
                                          <p:attrName>ppt_h</p:attrName>
                                        </p:attrNameLst>
                                      </p:cBhvr>
                                      <p:tavLst>
                                        <p:tav tm="0">
                                          <p:val>
                                            <p:fltVal val="0"/>
                                          </p:val>
                                        </p:tav>
                                        <p:tav tm="100000">
                                          <p:val>
                                            <p:strVal val="#ppt_h"/>
                                          </p:val>
                                        </p:tav>
                                      </p:tavLst>
                                    </p:anim>
                                    <p:anim calcmode="lin" valueType="num">
                                      <p:cBhvr>
                                        <p:cTn id="309" dur="2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2000"/>
                                        <p:tgtEl>
                                          <p:spTgt spid="25"/>
                                        </p:tgtEl>
                                      </p:cBhvr>
                                    </p:animEffect>
                                    <p:anim calcmode="lin" valueType="num">
                                      <p:cBhvr>
                                        <p:cTn id="313" dur="2000" fill="hold"/>
                                        <p:tgtEl>
                                          <p:spTgt spid="25"/>
                                        </p:tgtEl>
                                        <p:attrNameLst>
                                          <p:attrName>style.rotation</p:attrName>
                                        </p:attrNameLst>
                                      </p:cBhvr>
                                      <p:tavLst>
                                        <p:tav tm="0">
                                          <p:val>
                                            <p:fltVal val="720"/>
                                          </p:val>
                                        </p:tav>
                                        <p:tav tm="100000">
                                          <p:val>
                                            <p:fltVal val="0"/>
                                          </p:val>
                                        </p:tav>
                                      </p:tavLst>
                                    </p:anim>
                                    <p:anim calcmode="lin" valueType="num">
                                      <p:cBhvr>
                                        <p:cTn id="314" dur="2000" fill="hold"/>
                                        <p:tgtEl>
                                          <p:spTgt spid="25"/>
                                        </p:tgtEl>
                                        <p:attrNameLst>
                                          <p:attrName>ppt_h</p:attrName>
                                        </p:attrNameLst>
                                      </p:cBhvr>
                                      <p:tavLst>
                                        <p:tav tm="0">
                                          <p:val>
                                            <p:fltVal val="0"/>
                                          </p:val>
                                        </p:tav>
                                        <p:tav tm="100000">
                                          <p:val>
                                            <p:strVal val="#ppt_h"/>
                                          </p:val>
                                        </p:tav>
                                      </p:tavLst>
                                    </p:anim>
                                    <p:anim calcmode="lin" valueType="num">
                                      <p:cBhvr>
                                        <p:cTn id="315" dur="2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2000"/>
                                        <p:tgtEl>
                                          <p:spTgt spid="26"/>
                                        </p:tgtEl>
                                      </p:cBhvr>
                                    </p:animEffect>
                                    <p:anim calcmode="lin" valueType="num">
                                      <p:cBhvr>
                                        <p:cTn id="319" dur="2000" fill="hold"/>
                                        <p:tgtEl>
                                          <p:spTgt spid="26"/>
                                        </p:tgtEl>
                                        <p:attrNameLst>
                                          <p:attrName>style.rotation</p:attrName>
                                        </p:attrNameLst>
                                      </p:cBhvr>
                                      <p:tavLst>
                                        <p:tav tm="0">
                                          <p:val>
                                            <p:fltVal val="720"/>
                                          </p:val>
                                        </p:tav>
                                        <p:tav tm="100000">
                                          <p:val>
                                            <p:fltVal val="0"/>
                                          </p:val>
                                        </p:tav>
                                      </p:tavLst>
                                    </p:anim>
                                    <p:anim calcmode="lin" valueType="num">
                                      <p:cBhvr>
                                        <p:cTn id="320" dur="2000" fill="hold"/>
                                        <p:tgtEl>
                                          <p:spTgt spid="26"/>
                                        </p:tgtEl>
                                        <p:attrNameLst>
                                          <p:attrName>ppt_h</p:attrName>
                                        </p:attrNameLst>
                                      </p:cBhvr>
                                      <p:tavLst>
                                        <p:tav tm="0">
                                          <p:val>
                                            <p:fltVal val="0"/>
                                          </p:val>
                                        </p:tav>
                                        <p:tav tm="100000">
                                          <p:val>
                                            <p:strVal val="#ppt_h"/>
                                          </p:val>
                                        </p:tav>
                                      </p:tavLst>
                                    </p:anim>
                                    <p:anim calcmode="lin" valueType="num">
                                      <p:cBhvr>
                                        <p:cTn id="321" dur="2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2000"/>
                                        <p:tgtEl>
                                          <p:spTgt spid="27"/>
                                        </p:tgtEl>
                                      </p:cBhvr>
                                    </p:animEffect>
                                    <p:anim calcmode="lin" valueType="num">
                                      <p:cBhvr>
                                        <p:cTn id="325" dur="2000" fill="hold"/>
                                        <p:tgtEl>
                                          <p:spTgt spid="27"/>
                                        </p:tgtEl>
                                        <p:attrNameLst>
                                          <p:attrName>style.rotation</p:attrName>
                                        </p:attrNameLst>
                                      </p:cBhvr>
                                      <p:tavLst>
                                        <p:tav tm="0">
                                          <p:val>
                                            <p:fltVal val="720"/>
                                          </p:val>
                                        </p:tav>
                                        <p:tav tm="100000">
                                          <p:val>
                                            <p:fltVal val="0"/>
                                          </p:val>
                                        </p:tav>
                                      </p:tavLst>
                                    </p:anim>
                                    <p:anim calcmode="lin" valueType="num">
                                      <p:cBhvr>
                                        <p:cTn id="326" dur="2000" fill="hold"/>
                                        <p:tgtEl>
                                          <p:spTgt spid="27"/>
                                        </p:tgtEl>
                                        <p:attrNameLst>
                                          <p:attrName>ppt_h</p:attrName>
                                        </p:attrNameLst>
                                      </p:cBhvr>
                                      <p:tavLst>
                                        <p:tav tm="0">
                                          <p:val>
                                            <p:fltVal val="0"/>
                                          </p:val>
                                        </p:tav>
                                        <p:tav tm="100000">
                                          <p:val>
                                            <p:strVal val="#ppt_h"/>
                                          </p:val>
                                        </p:tav>
                                      </p:tavLst>
                                    </p:anim>
                                    <p:anim calcmode="lin" valueType="num">
                                      <p:cBhvr>
                                        <p:cTn id="327" dur="2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2000"/>
                                        <p:tgtEl>
                                          <p:spTgt spid="28"/>
                                        </p:tgtEl>
                                      </p:cBhvr>
                                    </p:animEffect>
                                    <p:anim calcmode="lin" valueType="num">
                                      <p:cBhvr>
                                        <p:cTn id="331" dur="2000" fill="hold"/>
                                        <p:tgtEl>
                                          <p:spTgt spid="28"/>
                                        </p:tgtEl>
                                        <p:attrNameLst>
                                          <p:attrName>style.rotation</p:attrName>
                                        </p:attrNameLst>
                                      </p:cBhvr>
                                      <p:tavLst>
                                        <p:tav tm="0">
                                          <p:val>
                                            <p:fltVal val="720"/>
                                          </p:val>
                                        </p:tav>
                                        <p:tav tm="100000">
                                          <p:val>
                                            <p:fltVal val="0"/>
                                          </p:val>
                                        </p:tav>
                                      </p:tavLst>
                                    </p:anim>
                                    <p:anim calcmode="lin" valueType="num">
                                      <p:cBhvr>
                                        <p:cTn id="332" dur="2000" fill="hold"/>
                                        <p:tgtEl>
                                          <p:spTgt spid="28"/>
                                        </p:tgtEl>
                                        <p:attrNameLst>
                                          <p:attrName>ppt_h</p:attrName>
                                        </p:attrNameLst>
                                      </p:cBhvr>
                                      <p:tavLst>
                                        <p:tav tm="0">
                                          <p:val>
                                            <p:fltVal val="0"/>
                                          </p:val>
                                        </p:tav>
                                        <p:tav tm="100000">
                                          <p:val>
                                            <p:strVal val="#ppt_h"/>
                                          </p:val>
                                        </p:tav>
                                      </p:tavLst>
                                    </p:anim>
                                    <p:anim calcmode="lin" valueType="num">
                                      <p:cBhvr>
                                        <p:cTn id="333" dur="2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2000"/>
                                        <p:tgtEl>
                                          <p:spTgt spid="29"/>
                                        </p:tgtEl>
                                      </p:cBhvr>
                                    </p:animEffect>
                                    <p:anim calcmode="lin" valueType="num">
                                      <p:cBhvr>
                                        <p:cTn id="337" dur="2000" fill="hold"/>
                                        <p:tgtEl>
                                          <p:spTgt spid="29"/>
                                        </p:tgtEl>
                                        <p:attrNameLst>
                                          <p:attrName>style.rotation</p:attrName>
                                        </p:attrNameLst>
                                      </p:cBhvr>
                                      <p:tavLst>
                                        <p:tav tm="0">
                                          <p:val>
                                            <p:fltVal val="720"/>
                                          </p:val>
                                        </p:tav>
                                        <p:tav tm="100000">
                                          <p:val>
                                            <p:fltVal val="0"/>
                                          </p:val>
                                        </p:tav>
                                      </p:tavLst>
                                    </p:anim>
                                    <p:anim calcmode="lin" valueType="num">
                                      <p:cBhvr>
                                        <p:cTn id="338" dur="2000" fill="hold"/>
                                        <p:tgtEl>
                                          <p:spTgt spid="29"/>
                                        </p:tgtEl>
                                        <p:attrNameLst>
                                          <p:attrName>ppt_h</p:attrName>
                                        </p:attrNameLst>
                                      </p:cBhvr>
                                      <p:tavLst>
                                        <p:tav tm="0">
                                          <p:val>
                                            <p:fltVal val="0"/>
                                          </p:val>
                                        </p:tav>
                                        <p:tav tm="100000">
                                          <p:val>
                                            <p:strVal val="#ppt_h"/>
                                          </p:val>
                                        </p:tav>
                                      </p:tavLst>
                                    </p:anim>
                                    <p:anim calcmode="lin" valueType="num">
                                      <p:cBhvr>
                                        <p:cTn id="339" dur="2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2000"/>
                                        <p:tgtEl>
                                          <p:spTgt spid="30"/>
                                        </p:tgtEl>
                                      </p:cBhvr>
                                    </p:animEffect>
                                    <p:anim calcmode="lin" valueType="num">
                                      <p:cBhvr>
                                        <p:cTn id="343" dur="2000" fill="hold"/>
                                        <p:tgtEl>
                                          <p:spTgt spid="30"/>
                                        </p:tgtEl>
                                        <p:attrNameLst>
                                          <p:attrName>style.rotation</p:attrName>
                                        </p:attrNameLst>
                                      </p:cBhvr>
                                      <p:tavLst>
                                        <p:tav tm="0">
                                          <p:val>
                                            <p:fltVal val="720"/>
                                          </p:val>
                                        </p:tav>
                                        <p:tav tm="100000">
                                          <p:val>
                                            <p:fltVal val="0"/>
                                          </p:val>
                                        </p:tav>
                                      </p:tavLst>
                                    </p:anim>
                                    <p:anim calcmode="lin" valueType="num">
                                      <p:cBhvr>
                                        <p:cTn id="344" dur="2000" fill="hold"/>
                                        <p:tgtEl>
                                          <p:spTgt spid="30"/>
                                        </p:tgtEl>
                                        <p:attrNameLst>
                                          <p:attrName>ppt_h</p:attrName>
                                        </p:attrNameLst>
                                      </p:cBhvr>
                                      <p:tavLst>
                                        <p:tav tm="0">
                                          <p:val>
                                            <p:fltVal val="0"/>
                                          </p:val>
                                        </p:tav>
                                        <p:tav tm="100000">
                                          <p:val>
                                            <p:strVal val="#ppt_h"/>
                                          </p:val>
                                        </p:tav>
                                      </p:tavLst>
                                    </p:anim>
                                    <p:anim calcmode="lin" valueType="num">
                                      <p:cBhvr>
                                        <p:cTn id="345" dur="2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663300">
                  <a:tint val="45000"/>
                  <a:satMod val="400000"/>
                </a:srgbClr>
              </a:duotone>
              <a:lum bright="-10000"/>
            </a:blip>
            <a:stretch>
              <a:fillRect/>
            </a:stretch>
          </a:blipFill>
          <a:scene3d>
            <a:camera prst="orthographicFront"/>
            <a:lightRig rig="threePt" dir="t"/>
          </a:scene3d>
          <a:sp3d>
            <a:bevelT prst="angle"/>
          </a:sp3d>
        </p:spPr>
        <p:txBody>
          <a:bodyPr/>
          <a:lstStyle/>
          <a:p>
            <a:endParaRPr lang="es-ES" dirty="0"/>
          </a:p>
        </p:txBody>
      </p:sp>
      <p:pic>
        <p:nvPicPr>
          <p:cNvPr id="4" name="3 Imagen" descr="8079804963_c1a5e763a6_o.jpg"/>
          <p:cNvPicPr>
            <a:picLocks noChangeAspect="1"/>
          </p:cNvPicPr>
          <p:nvPr/>
        </p:nvPicPr>
        <p:blipFill>
          <a:blip r:embed="rId3"/>
          <a:stretch>
            <a:fillRect/>
          </a:stretch>
        </p:blipFill>
        <p:spPr>
          <a:xfrm>
            <a:off x="-1" y="0"/>
            <a:ext cx="9144001" cy="6858000"/>
          </a:xfrm>
          <a:prstGeom prst="rect">
            <a:avLst/>
          </a:prstGeom>
          <a:ln>
            <a:noFill/>
          </a:ln>
          <a:effectLst>
            <a:outerShdw blurRad="292100" dist="139700" dir="2700000" algn="tl" rotWithShape="0">
              <a:srgbClr val="333333">
                <a:alpha val="65000"/>
              </a:srgbClr>
            </a:outerShdw>
          </a:effectLst>
        </p:spPr>
      </p:pic>
      <p:sp>
        <p:nvSpPr>
          <p:cNvPr id="5" name="4 Luna"/>
          <p:cNvSpPr/>
          <p:nvPr/>
        </p:nvSpPr>
        <p:spPr>
          <a:xfrm>
            <a:off x="4572000" y="1214422"/>
            <a:ext cx="4643438" cy="4071966"/>
          </a:xfrm>
          <a:prstGeom prst="moon">
            <a:avLst>
              <a:gd name="adj" fmla="val 11454"/>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214422"/>
            <a:ext cx="4643438" cy="4071966"/>
          </a:xfrm>
          <a:prstGeom prst="moon">
            <a:avLst>
              <a:gd name="adj" fmla="val 12091"/>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0" y="1214422"/>
            <a:ext cx="3917896" cy="4143404"/>
          </a:xfrm>
          <a:prstGeom prst="moon">
            <a:avLst>
              <a:gd name="adj" fmla="val 10407"/>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214942" y="1142984"/>
            <a:ext cx="3988218" cy="4143404"/>
          </a:xfrm>
          <a:prstGeom prst="moon">
            <a:avLst>
              <a:gd name="adj" fmla="val 11077"/>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0" y="1214422"/>
            <a:ext cx="3337462" cy="4071966"/>
          </a:xfrm>
          <a:prstGeom prst="moon">
            <a:avLst>
              <a:gd name="adj" fmla="val 13630"/>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857885" y="1142984"/>
            <a:ext cx="3335228" cy="4143404"/>
          </a:xfrm>
          <a:prstGeom prst="moon">
            <a:avLst>
              <a:gd name="adj" fmla="val 15090"/>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572265" y="1203196"/>
            <a:ext cx="2609686" cy="4085046"/>
          </a:xfrm>
          <a:prstGeom prst="moon">
            <a:avLst>
              <a:gd name="adj" fmla="val 16699"/>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0" y="1285860"/>
            <a:ext cx="2757028" cy="3929090"/>
          </a:xfrm>
          <a:prstGeom prst="moon">
            <a:avLst>
              <a:gd name="adj" fmla="val 14952"/>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0" y="1285860"/>
            <a:ext cx="2176594" cy="4002382"/>
          </a:xfrm>
          <a:prstGeom prst="moon">
            <a:avLst>
              <a:gd name="adj" fmla="val 15686"/>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7215207" y="1203196"/>
            <a:ext cx="1956698" cy="4085046"/>
          </a:xfrm>
          <a:prstGeom prst="moon">
            <a:avLst>
              <a:gd name="adj" fmla="val 20844"/>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1+#ppt_w/2"/>
                                          </p:val>
                                        </p:tav>
                                        <p:tav tm="100000">
                                          <p:val>
                                            <p:strVal val="#ppt_x"/>
                                          </p:val>
                                        </p:tav>
                                      </p:tavLst>
                                    </p:anim>
                                    <p:anim calcmode="lin" valueType="num">
                                      <p:cBhvr additive="base">
                                        <p:cTn id="23" dur="2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2000" fill="hold"/>
                                        <p:tgtEl>
                                          <p:spTgt spid="5"/>
                                        </p:tgtEl>
                                        <p:attrNameLst>
                                          <p:attrName>ppt_x</p:attrName>
                                        </p:attrNameLst>
                                      </p:cBhvr>
                                      <p:tavLst>
                                        <p:tav tm="0">
                                          <p:val>
                                            <p:strVal val="0-#ppt_w/2"/>
                                          </p:val>
                                        </p:tav>
                                        <p:tav tm="100000">
                                          <p:val>
                                            <p:strVal val="#ppt_x"/>
                                          </p:val>
                                        </p:tav>
                                      </p:tavLst>
                                    </p:anim>
                                    <p:anim calcmode="lin" valueType="num">
                                      <p:cBhvr additive="base">
                                        <p:cTn id="31" dur="200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10800000">
                                      <p:cBhvr>
                                        <p:cTn id="49" dur="2000" fill="hold"/>
                                        <p:tgtEl>
                                          <p:spTgt spid="6"/>
                                        </p:tgtEl>
                                        <p:attrNameLst>
                                          <p:attrName>r</p:attrName>
                                        </p:attrNameLst>
                                      </p:cBhvr>
                                    </p:animRot>
                                  </p:childTnLst>
                                </p:cTn>
                              </p:par>
                              <p:par>
                                <p:cTn id="50" presetID="8" presetClass="emph" presetSubtype="0" fill="hold" grpId="1" nodeType="withEffect">
                                  <p:stCondLst>
                                    <p:cond delay="0"/>
                                  </p:stCondLst>
                                  <p:childTnLst>
                                    <p:animRot by="10800000">
                                      <p:cBhvr>
                                        <p:cTn id="51" dur="2000" fill="hold"/>
                                        <p:tgtEl>
                                          <p:spTgt spid="7"/>
                                        </p:tgtEl>
                                        <p:attrNameLst>
                                          <p:attrName>r</p:attrName>
                                        </p:attrNameLst>
                                      </p:cBhvr>
                                    </p:animRot>
                                  </p:childTnLst>
                                </p:cTn>
                              </p:par>
                              <p:par>
                                <p:cTn id="52" presetID="8" presetClass="emph" presetSubtype="0" fill="hold" grpId="1" nodeType="withEffect">
                                  <p:stCondLst>
                                    <p:cond delay="0"/>
                                  </p:stCondLst>
                                  <p:childTnLst>
                                    <p:animRot by="108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10800000">
                                      <p:cBhvr>
                                        <p:cTn id="55" dur="2000" fill="hold"/>
                                        <p:tgtEl>
                                          <p:spTgt spid="12"/>
                                        </p:tgtEl>
                                        <p:attrNameLst>
                                          <p:attrName>r</p:attrName>
                                        </p:attrNameLst>
                                      </p:cBhvr>
                                    </p:animRot>
                                  </p:childTnLst>
                                </p:cTn>
                              </p:par>
                              <p:par>
                                <p:cTn id="56" presetID="8" presetClass="emph" presetSubtype="0" fill="hold" grpId="1" nodeType="withEffect">
                                  <p:stCondLst>
                                    <p:cond delay="0"/>
                                  </p:stCondLst>
                                  <p:childTnLst>
                                    <p:animRot by="10800000">
                                      <p:cBhvr>
                                        <p:cTn id="57" dur="2000" fill="hold"/>
                                        <p:tgtEl>
                                          <p:spTgt spid="13"/>
                                        </p:tgtEl>
                                        <p:attrNameLst>
                                          <p:attrName>r</p:attrName>
                                        </p:attrNameLst>
                                      </p:cBhvr>
                                    </p:animRot>
                                  </p:childTnLst>
                                </p:cTn>
                              </p:par>
                              <p:par>
                                <p:cTn id="58" presetID="8" presetClass="emph" presetSubtype="0" fill="hold" grpId="1" nodeType="withEffect">
                                  <p:stCondLst>
                                    <p:cond delay="0"/>
                                  </p:stCondLst>
                                  <p:childTnLst>
                                    <p:animRot by="-108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10800000">
                                      <p:cBhvr>
                                        <p:cTn id="61" dur="2000" fill="hold"/>
                                        <p:tgtEl>
                                          <p:spTgt spid="8"/>
                                        </p:tgtEl>
                                        <p:attrNameLst>
                                          <p:attrName>r</p:attrName>
                                        </p:attrNameLst>
                                      </p:cBhvr>
                                    </p:animRot>
                                  </p:childTnLst>
                                </p:cTn>
                              </p:par>
                              <p:par>
                                <p:cTn id="62" presetID="8" presetClass="emph" presetSubtype="0" fill="hold" grpId="1" nodeType="withEffect">
                                  <p:stCondLst>
                                    <p:cond delay="0"/>
                                  </p:stCondLst>
                                  <p:childTnLst>
                                    <p:animRot by="-10800000">
                                      <p:cBhvr>
                                        <p:cTn id="63" dur="2000" fill="hold"/>
                                        <p:tgtEl>
                                          <p:spTgt spid="10"/>
                                        </p:tgtEl>
                                        <p:attrNameLst>
                                          <p:attrName>r</p:attrName>
                                        </p:attrNameLst>
                                      </p:cBhvr>
                                    </p:animRot>
                                  </p:childTnLst>
                                </p:cTn>
                              </p:par>
                              <p:par>
                                <p:cTn id="64" presetID="8" presetClass="emph" presetSubtype="0" fill="hold" grpId="1" nodeType="withEffect">
                                  <p:stCondLst>
                                    <p:cond delay="0"/>
                                  </p:stCondLst>
                                  <p:childTnLst>
                                    <p:animRot by="-10800000">
                                      <p:cBhvr>
                                        <p:cTn id="65" dur="2000" fill="hold"/>
                                        <p:tgtEl>
                                          <p:spTgt spid="11"/>
                                        </p:tgtEl>
                                        <p:attrNameLst>
                                          <p:attrName>r</p:attrName>
                                        </p:attrNameLst>
                                      </p:cBhvr>
                                    </p:animRot>
                                  </p:childTnLst>
                                </p:cTn>
                              </p:par>
                              <p:par>
                                <p:cTn id="66" presetID="8" presetClass="emph" presetSubtype="0" fill="hold" grpId="1" nodeType="withEffect">
                                  <p:stCondLst>
                                    <p:cond delay="0"/>
                                  </p:stCondLst>
                                  <p:childTnLst>
                                    <p:animRot by="-10800000">
                                      <p:cBhvr>
                                        <p:cTn id="67" dur="2000" fill="hold"/>
                                        <p:tgtEl>
                                          <p:spTgt spid="14"/>
                                        </p:tgtEl>
                                        <p:attrNameLst>
                                          <p:attrName>r</p:attrName>
                                        </p:attrNameLst>
                                      </p:cBhvr>
                                    </p:animRot>
                                  </p:childTnLst>
                                </p:cTn>
                              </p:par>
                            </p:childTnLst>
                          </p:cTn>
                        </p:par>
                        <p:par>
                          <p:cTn id="68" fill="hold">
                            <p:stCondLst>
                              <p:cond delay="2000"/>
                            </p:stCondLst>
                            <p:childTnLst>
                              <p:par>
                                <p:cTn id="69" presetID="8" presetClass="emph" presetSubtype="0" fill="hold" grpId="2" nodeType="after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grpId="2"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fill="hold" grpId="2"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fill="hold" grpId="2"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grpId="2" nodeType="withEffect">
                                  <p:stCondLst>
                                    <p:cond delay="0"/>
                                  </p:stCondLst>
                                  <p:childTnLst>
                                    <p:animRot by="21600000">
                                      <p:cBhvr>
                                        <p:cTn id="78" dur="2000" fill="hold"/>
                                        <p:tgtEl>
                                          <p:spTgt spid="13"/>
                                        </p:tgtEl>
                                        <p:attrNameLst>
                                          <p:attrName>r</p:attrName>
                                        </p:attrNameLst>
                                      </p:cBhvr>
                                    </p:animRot>
                                  </p:childTnLst>
                                </p:cTn>
                              </p:par>
                              <p:par>
                                <p:cTn id="79" presetID="8" presetClass="emph" presetSubtype="0" fill="hold" grpId="2"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fill="hold" grpId="2"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grpId="2"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grpId="2"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grpId="2" nodeType="withEffect">
                                  <p:stCondLst>
                                    <p:cond delay="0"/>
                                  </p:stCondLst>
                                  <p:childTnLst>
                                    <p:animRot by="-21600000">
                                      <p:cBhvr>
                                        <p:cTn id="88" dur="2000" fill="hold"/>
                                        <p:tgtEl>
                                          <p:spTgt spid="14"/>
                                        </p:tgtEl>
                                        <p:attrNameLst>
                                          <p:attrName>r</p:attrName>
                                        </p:attrNameLst>
                                      </p:cBhvr>
                                    </p:animRot>
                                  </p:childTnLst>
                                </p:cTn>
                              </p:par>
                            </p:childTnLst>
                          </p:cTn>
                        </p:par>
                        <p:par>
                          <p:cTn id="89" fill="hold">
                            <p:stCondLst>
                              <p:cond delay="4000"/>
                            </p:stCondLst>
                            <p:childTnLst>
                              <p:par>
                                <p:cTn id="90" presetID="2" presetClass="exit" presetSubtype="2" fill="hold" grpId="3" nodeType="afterEffect">
                                  <p:stCondLst>
                                    <p:cond delay="0"/>
                                  </p:stCondLst>
                                  <p:childTnLst>
                                    <p:anim calcmode="lin" valueType="num">
                                      <p:cBhvr additive="base">
                                        <p:cTn id="91" dur="2000"/>
                                        <p:tgtEl>
                                          <p:spTgt spid="6"/>
                                        </p:tgtEl>
                                        <p:attrNameLst>
                                          <p:attrName>ppt_x</p:attrName>
                                        </p:attrNameLst>
                                      </p:cBhvr>
                                      <p:tavLst>
                                        <p:tav tm="0">
                                          <p:val>
                                            <p:strVal val="ppt_x"/>
                                          </p:val>
                                        </p:tav>
                                        <p:tav tm="100000">
                                          <p:val>
                                            <p:strVal val="1+ppt_w/2"/>
                                          </p:val>
                                        </p:tav>
                                      </p:tavLst>
                                    </p:anim>
                                    <p:anim calcmode="lin" valueType="num">
                                      <p:cBhvr additive="base">
                                        <p:cTn id="92" dur="2000"/>
                                        <p:tgtEl>
                                          <p:spTgt spid="6"/>
                                        </p:tgtEl>
                                        <p:attrNameLst>
                                          <p:attrName>ppt_y</p:attrName>
                                        </p:attrNameLst>
                                      </p:cBhvr>
                                      <p:tavLst>
                                        <p:tav tm="0">
                                          <p:val>
                                            <p:strVal val="ppt_y"/>
                                          </p:val>
                                        </p:tav>
                                        <p:tav tm="100000">
                                          <p:val>
                                            <p:strVal val="ppt_y"/>
                                          </p:val>
                                        </p:tav>
                                      </p:tavLst>
                                    </p:anim>
                                    <p:set>
                                      <p:cBhvr>
                                        <p:cTn id="93" dur="1" fill="hold">
                                          <p:stCondLst>
                                            <p:cond delay="1999"/>
                                          </p:stCondLst>
                                        </p:cTn>
                                        <p:tgtEl>
                                          <p:spTgt spid="6"/>
                                        </p:tgtEl>
                                        <p:attrNameLst>
                                          <p:attrName>style.visibility</p:attrName>
                                        </p:attrNameLst>
                                      </p:cBhvr>
                                      <p:to>
                                        <p:strVal val="hidden"/>
                                      </p:to>
                                    </p:set>
                                  </p:childTnLst>
                                </p:cTn>
                              </p:par>
                              <p:par>
                                <p:cTn id="94" presetID="2" presetClass="exit" presetSubtype="2" fill="hold" grpId="3" nodeType="withEffect">
                                  <p:stCondLst>
                                    <p:cond delay="0"/>
                                  </p:stCondLst>
                                  <p:childTnLst>
                                    <p:anim calcmode="lin" valueType="num">
                                      <p:cBhvr additive="base">
                                        <p:cTn id="95" dur="2000"/>
                                        <p:tgtEl>
                                          <p:spTgt spid="7"/>
                                        </p:tgtEl>
                                        <p:attrNameLst>
                                          <p:attrName>ppt_x</p:attrName>
                                        </p:attrNameLst>
                                      </p:cBhvr>
                                      <p:tavLst>
                                        <p:tav tm="0">
                                          <p:val>
                                            <p:strVal val="ppt_x"/>
                                          </p:val>
                                        </p:tav>
                                        <p:tav tm="100000">
                                          <p:val>
                                            <p:strVal val="1+ppt_w/2"/>
                                          </p:val>
                                        </p:tav>
                                      </p:tavLst>
                                    </p:anim>
                                    <p:anim calcmode="lin" valueType="num">
                                      <p:cBhvr additive="base">
                                        <p:cTn id="96" dur="2000"/>
                                        <p:tgtEl>
                                          <p:spTgt spid="7"/>
                                        </p:tgtEl>
                                        <p:attrNameLst>
                                          <p:attrName>ppt_y</p:attrName>
                                        </p:attrNameLst>
                                      </p:cBhvr>
                                      <p:tavLst>
                                        <p:tav tm="0">
                                          <p:val>
                                            <p:strVal val="ppt_y"/>
                                          </p:val>
                                        </p:tav>
                                        <p:tav tm="100000">
                                          <p:val>
                                            <p:strVal val="ppt_y"/>
                                          </p:val>
                                        </p:tav>
                                      </p:tavLst>
                                    </p:anim>
                                    <p:set>
                                      <p:cBhvr>
                                        <p:cTn id="97" dur="1" fill="hold">
                                          <p:stCondLst>
                                            <p:cond delay="1999"/>
                                          </p:stCondLst>
                                        </p:cTn>
                                        <p:tgtEl>
                                          <p:spTgt spid="7"/>
                                        </p:tgtEl>
                                        <p:attrNameLst>
                                          <p:attrName>style.visibility</p:attrName>
                                        </p:attrNameLst>
                                      </p:cBhvr>
                                      <p:to>
                                        <p:strVal val="hidden"/>
                                      </p:to>
                                    </p:set>
                                  </p:childTnLst>
                                </p:cTn>
                              </p:par>
                              <p:par>
                                <p:cTn id="98" presetID="2" presetClass="exit" presetSubtype="2" fill="hold" grpId="3" nodeType="withEffect">
                                  <p:stCondLst>
                                    <p:cond delay="0"/>
                                  </p:stCondLst>
                                  <p:childTnLst>
                                    <p:anim calcmode="lin" valueType="num">
                                      <p:cBhvr additive="base">
                                        <p:cTn id="99" dur="2000"/>
                                        <p:tgtEl>
                                          <p:spTgt spid="9"/>
                                        </p:tgtEl>
                                        <p:attrNameLst>
                                          <p:attrName>ppt_x</p:attrName>
                                        </p:attrNameLst>
                                      </p:cBhvr>
                                      <p:tavLst>
                                        <p:tav tm="0">
                                          <p:val>
                                            <p:strVal val="ppt_x"/>
                                          </p:val>
                                        </p:tav>
                                        <p:tav tm="100000">
                                          <p:val>
                                            <p:strVal val="1+ppt_w/2"/>
                                          </p:val>
                                        </p:tav>
                                      </p:tavLst>
                                    </p:anim>
                                    <p:anim calcmode="lin" valueType="num">
                                      <p:cBhvr additive="base">
                                        <p:cTn id="100" dur="2000"/>
                                        <p:tgtEl>
                                          <p:spTgt spid="9"/>
                                        </p:tgtEl>
                                        <p:attrNameLst>
                                          <p:attrName>ppt_y</p:attrName>
                                        </p:attrNameLst>
                                      </p:cBhvr>
                                      <p:tavLst>
                                        <p:tav tm="0">
                                          <p:val>
                                            <p:strVal val="ppt_y"/>
                                          </p:val>
                                        </p:tav>
                                        <p:tav tm="100000">
                                          <p:val>
                                            <p:strVal val="ppt_y"/>
                                          </p:val>
                                        </p:tav>
                                      </p:tavLst>
                                    </p:anim>
                                    <p:set>
                                      <p:cBhvr>
                                        <p:cTn id="101" dur="1" fill="hold">
                                          <p:stCondLst>
                                            <p:cond delay="1999"/>
                                          </p:stCondLst>
                                        </p:cTn>
                                        <p:tgtEl>
                                          <p:spTgt spid="9"/>
                                        </p:tgtEl>
                                        <p:attrNameLst>
                                          <p:attrName>style.visibility</p:attrName>
                                        </p:attrNameLst>
                                      </p:cBhvr>
                                      <p:to>
                                        <p:strVal val="hidden"/>
                                      </p:to>
                                    </p:set>
                                  </p:childTnLst>
                                </p:cTn>
                              </p:par>
                              <p:par>
                                <p:cTn id="102" presetID="2" presetClass="exit" presetSubtype="2" fill="hold" grpId="3" nodeType="withEffect">
                                  <p:stCondLst>
                                    <p:cond delay="0"/>
                                  </p:stCondLst>
                                  <p:childTnLst>
                                    <p:anim calcmode="lin" valueType="num">
                                      <p:cBhvr additive="base">
                                        <p:cTn id="103" dur="2000"/>
                                        <p:tgtEl>
                                          <p:spTgt spid="12"/>
                                        </p:tgtEl>
                                        <p:attrNameLst>
                                          <p:attrName>ppt_x</p:attrName>
                                        </p:attrNameLst>
                                      </p:cBhvr>
                                      <p:tavLst>
                                        <p:tav tm="0">
                                          <p:val>
                                            <p:strVal val="ppt_x"/>
                                          </p:val>
                                        </p:tav>
                                        <p:tav tm="100000">
                                          <p:val>
                                            <p:strVal val="1+ppt_w/2"/>
                                          </p:val>
                                        </p:tav>
                                      </p:tavLst>
                                    </p:anim>
                                    <p:anim calcmode="lin" valueType="num">
                                      <p:cBhvr additive="base">
                                        <p:cTn id="104" dur="2000"/>
                                        <p:tgtEl>
                                          <p:spTgt spid="12"/>
                                        </p:tgtEl>
                                        <p:attrNameLst>
                                          <p:attrName>ppt_y</p:attrName>
                                        </p:attrNameLst>
                                      </p:cBhvr>
                                      <p:tavLst>
                                        <p:tav tm="0">
                                          <p:val>
                                            <p:strVal val="ppt_y"/>
                                          </p:val>
                                        </p:tav>
                                        <p:tav tm="100000">
                                          <p:val>
                                            <p:strVal val="ppt_y"/>
                                          </p:val>
                                        </p:tav>
                                      </p:tavLst>
                                    </p:anim>
                                    <p:set>
                                      <p:cBhvr>
                                        <p:cTn id="105" dur="1" fill="hold">
                                          <p:stCondLst>
                                            <p:cond delay="1999"/>
                                          </p:stCondLst>
                                        </p:cTn>
                                        <p:tgtEl>
                                          <p:spTgt spid="12"/>
                                        </p:tgtEl>
                                        <p:attrNameLst>
                                          <p:attrName>style.visibility</p:attrName>
                                        </p:attrNameLst>
                                      </p:cBhvr>
                                      <p:to>
                                        <p:strVal val="hidden"/>
                                      </p:to>
                                    </p:set>
                                  </p:childTnLst>
                                </p:cTn>
                              </p:par>
                              <p:par>
                                <p:cTn id="106" presetID="2" presetClass="exit" presetSubtype="2" fill="hold" grpId="3" nodeType="withEffect">
                                  <p:stCondLst>
                                    <p:cond delay="0"/>
                                  </p:stCondLst>
                                  <p:childTnLst>
                                    <p:anim calcmode="lin" valueType="num">
                                      <p:cBhvr additive="base">
                                        <p:cTn id="107" dur="2000"/>
                                        <p:tgtEl>
                                          <p:spTgt spid="13"/>
                                        </p:tgtEl>
                                        <p:attrNameLst>
                                          <p:attrName>ppt_x</p:attrName>
                                        </p:attrNameLst>
                                      </p:cBhvr>
                                      <p:tavLst>
                                        <p:tav tm="0">
                                          <p:val>
                                            <p:strVal val="ppt_x"/>
                                          </p:val>
                                        </p:tav>
                                        <p:tav tm="100000">
                                          <p:val>
                                            <p:strVal val="1+ppt_w/2"/>
                                          </p:val>
                                        </p:tav>
                                      </p:tavLst>
                                    </p:anim>
                                    <p:anim calcmode="lin" valueType="num">
                                      <p:cBhvr additive="base">
                                        <p:cTn id="108" dur="2000"/>
                                        <p:tgtEl>
                                          <p:spTgt spid="13"/>
                                        </p:tgtEl>
                                        <p:attrNameLst>
                                          <p:attrName>ppt_y</p:attrName>
                                        </p:attrNameLst>
                                      </p:cBhvr>
                                      <p:tavLst>
                                        <p:tav tm="0">
                                          <p:val>
                                            <p:strVal val="ppt_y"/>
                                          </p:val>
                                        </p:tav>
                                        <p:tav tm="100000">
                                          <p:val>
                                            <p:strVal val="ppt_y"/>
                                          </p:val>
                                        </p:tav>
                                      </p:tavLst>
                                    </p:anim>
                                    <p:set>
                                      <p:cBhvr>
                                        <p:cTn id="109" dur="1" fill="hold">
                                          <p:stCondLst>
                                            <p:cond delay="1999"/>
                                          </p:stCondLst>
                                        </p:cTn>
                                        <p:tgtEl>
                                          <p:spTgt spid="13"/>
                                        </p:tgtEl>
                                        <p:attrNameLst>
                                          <p:attrName>style.visibility</p:attrName>
                                        </p:attrNameLst>
                                      </p:cBhvr>
                                      <p:to>
                                        <p:strVal val="hidden"/>
                                      </p:to>
                                    </p:set>
                                  </p:childTnLst>
                                </p:cTn>
                              </p:par>
                              <p:par>
                                <p:cTn id="110" presetID="2" presetClass="exit" presetSubtype="8" fill="hold" grpId="3" nodeType="withEffect">
                                  <p:stCondLst>
                                    <p:cond delay="0"/>
                                  </p:stCondLst>
                                  <p:childTnLst>
                                    <p:anim calcmode="lin" valueType="num">
                                      <p:cBhvr additive="base">
                                        <p:cTn id="111" dur="2000"/>
                                        <p:tgtEl>
                                          <p:spTgt spid="5"/>
                                        </p:tgtEl>
                                        <p:attrNameLst>
                                          <p:attrName>ppt_x</p:attrName>
                                        </p:attrNameLst>
                                      </p:cBhvr>
                                      <p:tavLst>
                                        <p:tav tm="0">
                                          <p:val>
                                            <p:strVal val="ppt_x"/>
                                          </p:val>
                                        </p:tav>
                                        <p:tav tm="100000">
                                          <p:val>
                                            <p:strVal val="0-ppt_w/2"/>
                                          </p:val>
                                        </p:tav>
                                      </p:tavLst>
                                    </p:anim>
                                    <p:anim calcmode="lin" valueType="num">
                                      <p:cBhvr additive="base">
                                        <p:cTn id="112" dur="2000"/>
                                        <p:tgtEl>
                                          <p:spTgt spid="5"/>
                                        </p:tgtEl>
                                        <p:attrNameLst>
                                          <p:attrName>ppt_y</p:attrName>
                                        </p:attrNameLst>
                                      </p:cBhvr>
                                      <p:tavLst>
                                        <p:tav tm="0">
                                          <p:val>
                                            <p:strVal val="ppt_y"/>
                                          </p:val>
                                        </p:tav>
                                        <p:tav tm="100000">
                                          <p:val>
                                            <p:strVal val="ppt_y"/>
                                          </p:val>
                                        </p:tav>
                                      </p:tavLst>
                                    </p:anim>
                                    <p:set>
                                      <p:cBhvr>
                                        <p:cTn id="113" dur="1" fill="hold">
                                          <p:stCondLst>
                                            <p:cond delay="1999"/>
                                          </p:stCondLst>
                                        </p:cTn>
                                        <p:tgtEl>
                                          <p:spTgt spid="5"/>
                                        </p:tgtEl>
                                        <p:attrNameLst>
                                          <p:attrName>style.visibility</p:attrName>
                                        </p:attrNameLst>
                                      </p:cBhvr>
                                      <p:to>
                                        <p:strVal val="hidden"/>
                                      </p:to>
                                    </p:set>
                                  </p:childTnLst>
                                </p:cTn>
                              </p:par>
                              <p:par>
                                <p:cTn id="114" presetID="2" presetClass="exit" presetSubtype="8" fill="hold" grpId="3" nodeType="withEffect">
                                  <p:stCondLst>
                                    <p:cond delay="0"/>
                                  </p:stCondLst>
                                  <p:childTnLst>
                                    <p:anim calcmode="lin" valueType="num">
                                      <p:cBhvr additive="base">
                                        <p:cTn id="115" dur="2000"/>
                                        <p:tgtEl>
                                          <p:spTgt spid="8"/>
                                        </p:tgtEl>
                                        <p:attrNameLst>
                                          <p:attrName>ppt_x</p:attrName>
                                        </p:attrNameLst>
                                      </p:cBhvr>
                                      <p:tavLst>
                                        <p:tav tm="0">
                                          <p:val>
                                            <p:strVal val="ppt_x"/>
                                          </p:val>
                                        </p:tav>
                                        <p:tav tm="100000">
                                          <p:val>
                                            <p:strVal val="0-ppt_w/2"/>
                                          </p:val>
                                        </p:tav>
                                      </p:tavLst>
                                    </p:anim>
                                    <p:anim calcmode="lin" valueType="num">
                                      <p:cBhvr additive="base">
                                        <p:cTn id="116" dur="2000"/>
                                        <p:tgtEl>
                                          <p:spTgt spid="8"/>
                                        </p:tgtEl>
                                        <p:attrNameLst>
                                          <p:attrName>ppt_y</p:attrName>
                                        </p:attrNameLst>
                                      </p:cBhvr>
                                      <p:tavLst>
                                        <p:tav tm="0">
                                          <p:val>
                                            <p:strVal val="ppt_y"/>
                                          </p:val>
                                        </p:tav>
                                        <p:tav tm="100000">
                                          <p:val>
                                            <p:strVal val="ppt_y"/>
                                          </p:val>
                                        </p:tav>
                                      </p:tavLst>
                                    </p:anim>
                                    <p:set>
                                      <p:cBhvr>
                                        <p:cTn id="117" dur="1" fill="hold">
                                          <p:stCondLst>
                                            <p:cond delay="1999"/>
                                          </p:stCondLst>
                                        </p:cTn>
                                        <p:tgtEl>
                                          <p:spTgt spid="8"/>
                                        </p:tgtEl>
                                        <p:attrNameLst>
                                          <p:attrName>style.visibility</p:attrName>
                                        </p:attrNameLst>
                                      </p:cBhvr>
                                      <p:to>
                                        <p:strVal val="hidden"/>
                                      </p:to>
                                    </p:set>
                                  </p:childTnLst>
                                </p:cTn>
                              </p:par>
                              <p:par>
                                <p:cTn id="118" presetID="2" presetClass="exit" presetSubtype="8" fill="hold" grpId="3" nodeType="withEffect">
                                  <p:stCondLst>
                                    <p:cond delay="0"/>
                                  </p:stCondLst>
                                  <p:childTnLst>
                                    <p:anim calcmode="lin" valueType="num">
                                      <p:cBhvr additive="base">
                                        <p:cTn id="119" dur="2000"/>
                                        <p:tgtEl>
                                          <p:spTgt spid="10"/>
                                        </p:tgtEl>
                                        <p:attrNameLst>
                                          <p:attrName>ppt_x</p:attrName>
                                        </p:attrNameLst>
                                      </p:cBhvr>
                                      <p:tavLst>
                                        <p:tav tm="0">
                                          <p:val>
                                            <p:strVal val="ppt_x"/>
                                          </p:val>
                                        </p:tav>
                                        <p:tav tm="100000">
                                          <p:val>
                                            <p:strVal val="0-ppt_w/2"/>
                                          </p:val>
                                        </p:tav>
                                      </p:tavLst>
                                    </p:anim>
                                    <p:anim calcmode="lin" valueType="num">
                                      <p:cBhvr additive="base">
                                        <p:cTn id="120" dur="2000"/>
                                        <p:tgtEl>
                                          <p:spTgt spid="10"/>
                                        </p:tgtEl>
                                        <p:attrNameLst>
                                          <p:attrName>ppt_y</p:attrName>
                                        </p:attrNameLst>
                                      </p:cBhvr>
                                      <p:tavLst>
                                        <p:tav tm="0">
                                          <p:val>
                                            <p:strVal val="ppt_y"/>
                                          </p:val>
                                        </p:tav>
                                        <p:tav tm="100000">
                                          <p:val>
                                            <p:strVal val="ppt_y"/>
                                          </p:val>
                                        </p:tav>
                                      </p:tavLst>
                                    </p:anim>
                                    <p:set>
                                      <p:cBhvr>
                                        <p:cTn id="121" dur="1" fill="hold">
                                          <p:stCondLst>
                                            <p:cond delay="1999"/>
                                          </p:stCondLst>
                                        </p:cTn>
                                        <p:tgtEl>
                                          <p:spTgt spid="10"/>
                                        </p:tgtEl>
                                        <p:attrNameLst>
                                          <p:attrName>style.visibility</p:attrName>
                                        </p:attrNameLst>
                                      </p:cBhvr>
                                      <p:to>
                                        <p:strVal val="hidden"/>
                                      </p:to>
                                    </p:set>
                                  </p:childTnLst>
                                </p:cTn>
                              </p:par>
                              <p:par>
                                <p:cTn id="122" presetID="2" presetClass="exit" presetSubtype="8" fill="hold" grpId="3" nodeType="withEffect">
                                  <p:stCondLst>
                                    <p:cond delay="0"/>
                                  </p:stCondLst>
                                  <p:childTnLst>
                                    <p:anim calcmode="lin" valueType="num">
                                      <p:cBhvr additive="base">
                                        <p:cTn id="123" dur="2000"/>
                                        <p:tgtEl>
                                          <p:spTgt spid="11"/>
                                        </p:tgtEl>
                                        <p:attrNameLst>
                                          <p:attrName>ppt_x</p:attrName>
                                        </p:attrNameLst>
                                      </p:cBhvr>
                                      <p:tavLst>
                                        <p:tav tm="0">
                                          <p:val>
                                            <p:strVal val="ppt_x"/>
                                          </p:val>
                                        </p:tav>
                                        <p:tav tm="100000">
                                          <p:val>
                                            <p:strVal val="0-ppt_w/2"/>
                                          </p:val>
                                        </p:tav>
                                      </p:tavLst>
                                    </p:anim>
                                    <p:anim calcmode="lin" valueType="num">
                                      <p:cBhvr additive="base">
                                        <p:cTn id="124" dur="2000"/>
                                        <p:tgtEl>
                                          <p:spTgt spid="11"/>
                                        </p:tgtEl>
                                        <p:attrNameLst>
                                          <p:attrName>ppt_y</p:attrName>
                                        </p:attrNameLst>
                                      </p:cBhvr>
                                      <p:tavLst>
                                        <p:tav tm="0">
                                          <p:val>
                                            <p:strVal val="ppt_y"/>
                                          </p:val>
                                        </p:tav>
                                        <p:tav tm="100000">
                                          <p:val>
                                            <p:strVal val="ppt_y"/>
                                          </p:val>
                                        </p:tav>
                                      </p:tavLst>
                                    </p:anim>
                                    <p:set>
                                      <p:cBhvr>
                                        <p:cTn id="125" dur="1" fill="hold">
                                          <p:stCondLst>
                                            <p:cond delay="1999"/>
                                          </p:stCondLst>
                                        </p:cTn>
                                        <p:tgtEl>
                                          <p:spTgt spid="11"/>
                                        </p:tgtEl>
                                        <p:attrNameLst>
                                          <p:attrName>style.visibility</p:attrName>
                                        </p:attrNameLst>
                                      </p:cBhvr>
                                      <p:to>
                                        <p:strVal val="hidden"/>
                                      </p:to>
                                    </p:set>
                                  </p:childTnLst>
                                </p:cTn>
                              </p:par>
                              <p:par>
                                <p:cTn id="126" presetID="2" presetClass="exit" presetSubtype="8" fill="hold" grpId="3" nodeType="withEffect">
                                  <p:stCondLst>
                                    <p:cond delay="0"/>
                                  </p:stCondLst>
                                  <p:childTnLst>
                                    <p:anim calcmode="lin" valueType="num">
                                      <p:cBhvr additive="base">
                                        <p:cTn id="127" dur="2000"/>
                                        <p:tgtEl>
                                          <p:spTgt spid="14"/>
                                        </p:tgtEl>
                                        <p:attrNameLst>
                                          <p:attrName>ppt_x</p:attrName>
                                        </p:attrNameLst>
                                      </p:cBhvr>
                                      <p:tavLst>
                                        <p:tav tm="0">
                                          <p:val>
                                            <p:strVal val="ppt_x"/>
                                          </p:val>
                                        </p:tav>
                                        <p:tav tm="100000">
                                          <p:val>
                                            <p:strVal val="0-ppt_w/2"/>
                                          </p:val>
                                        </p:tav>
                                      </p:tavLst>
                                    </p:anim>
                                    <p:anim calcmode="lin" valueType="num">
                                      <p:cBhvr additive="base">
                                        <p:cTn id="128" dur="2000"/>
                                        <p:tgtEl>
                                          <p:spTgt spid="14"/>
                                        </p:tgtEl>
                                        <p:attrNameLst>
                                          <p:attrName>ppt_y</p:attrName>
                                        </p:attrNameLst>
                                      </p:cBhvr>
                                      <p:tavLst>
                                        <p:tav tm="0">
                                          <p:val>
                                            <p:strVal val="ppt_y"/>
                                          </p:val>
                                        </p:tav>
                                        <p:tav tm="100000">
                                          <p:val>
                                            <p:strVal val="ppt_y"/>
                                          </p:val>
                                        </p:tav>
                                      </p:tavLst>
                                    </p:anim>
                                    <p:set>
                                      <p:cBhvr>
                                        <p:cTn id="129" dur="1" fill="hold">
                                          <p:stCondLst>
                                            <p:cond delay="1999"/>
                                          </p:stCondLst>
                                        </p:cTn>
                                        <p:tgtEl>
                                          <p:spTgt spid="14"/>
                                        </p:tgtEl>
                                        <p:attrNameLst>
                                          <p:attrName>style.visibility</p:attrName>
                                        </p:attrNameLst>
                                      </p:cBhvr>
                                      <p:to>
                                        <p:strVal val="hidden"/>
                                      </p:to>
                                    </p:set>
                                  </p:childTnLst>
                                </p:cTn>
                              </p:par>
                              <p:par>
                                <p:cTn id="130" presetID="23" presetClass="entr" presetSubtype="16"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 calcmode="lin" valueType="num">
                                      <p:cBhvr>
                                        <p:cTn id="132" dur="2000" fill="hold"/>
                                        <p:tgtEl>
                                          <p:spTgt spid="4"/>
                                        </p:tgtEl>
                                        <p:attrNameLst>
                                          <p:attrName>ppt_w</p:attrName>
                                        </p:attrNameLst>
                                      </p:cBhvr>
                                      <p:tavLst>
                                        <p:tav tm="0">
                                          <p:val>
                                            <p:fltVal val="0"/>
                                          </p:val>
                                        </p:tav>
                                        <p:tav tm="100000">
                                          <p:val>
                                            <p:strVal val="#ppt_w"/>
                                          </p:val>
                                        </p:tav>
                                      </p:tavLst>
                                    </p:anim>
                                    <p:anim calcmode="lin" valueType="num">
                                      <p:cBhvr>
                                        <p:cTn id="133" dur="2000" fill="hold"/>
                                        <p:tgtEl>
                                          <p:spTgt spid="4"/>
                                        </p:tgtEl>
                                        <p:attrNameLst>
                                          <p:attrName>ppt_h</p:attrName>
                                        </p:attrNameLst>
                                      </p:cBhvr>
                                      <p:tavLst>
                                        <p:tav tm="0">
                                          <p:val>
                                            <p:fltVal val="0"/>
                                          </p:val>
                                        </p:tav>
                                        <p:tav tm="100000">
                                          <p:val>
                                            <p:strVal val="#ppt_h"/>
                                          </p:val>
                                        </p:tav>
                                      </p:tavLst>
                                    </p:anim>
                                  </p:childTnLst>
                                </p:cTn>
                              </p:par>
                              <p:par>
                                <p:cTn id="134" presetID="16" presetClass="entr" presetSubtype="37"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Effect transition="in" filter="barn(outVertical)">
                                      <p:cBhvr>
                                        <p:cTn id="13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4">
                  <a:tint val="45000"/>
                  <a:satMod val="400000"/>
                </a:schemeClr>
              </a:duotone>
            </a:blip>
            <a:stretch>
              <a:fillRect/>
            </a:stretch>
          </a:blipFill>
          <a:scene3d>
            <a:camera prst="orthographicFront"/>
            <a:lightRig rig="threePt" dir="t"/>
          </a:scene3d>
          <a:sp3d>
            <a:bevelT prst="angle"/>
          </a:sp3d>
        </p:spPr>
        <p:txBody>
          <a:bodyPr/>
          <a:lstStyle/>
          <a:p>
            <a:endParaRPr lang="es-ES" dirty="0"/>
          </a:p>
        </p:txBody>
      </p:sp>
      <p:pic>
        <p:nvPicPr>
          <p:cNvPr id="4" name="3 Imagen" descr="love-on-a-moon-swing-carol-cavalaris.jpg"/>
          <p:cNvPicPr>
            <a:picLocks noChangeAspect="1"/>
          </p:cNvPicPr>
          <p:nvPr/>
        </p:nvPicPr>
        <p:blipFill>
          <a:blip r:embed="rId3"/>
          <a:stretch>
            <a:fillRect/>
          </a:stretch>
        </p:blipFill>
        <p:spPr>
          <a:xfrm>
            <a:off x="1500166" y="0"/>
            <a:ext cx="6000792" cy="6858000"/>
          </a:xfrm>
          <a:prstGeom prst="rect">
            <a:avLst/>
          </a:prstGeom>
          <a:scene3d>
            <a:camera prst="orthographicFront"/>
            <a:lightRig rig="threePt" dir="t"/>
          </a:scene3d>
          <a:sp3d>
            <a:bevelT prst="angle"/>
          </a:sp3d>
        </p:spPr>
      </p:pic>
      <p:sp>
        <p:nvSpPr>
          <p:cNvPr id="5" name="4 Cheurón"/>
          <p:cNvSpPr/>
          <p:nvPr/>
        </p:nvSpPr>
        <p:spPr>
          <a:xfrm rot="16200000">
            <a:off x="531860" y="6076560"/>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531860" y="5540315"/>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531860" y="5040249"/>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531860" y="4540183"/>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531860" y="4004859"/>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531860" y="3468614"/>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531860" y="2968548"/>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531860" y="2468482"/>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531859" y="1933156"/>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531859" y="1396911"/>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531859" y="896845"/>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531859" y="396779"/>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531859" y="-31824"/>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818535" y="6076561"/>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818535" y="5540316"/>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818535" y="5040250"/>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818535" y="4540184"/>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818535" y="4004860"/>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818535" y="3468615"/>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818535" y="2968549"/>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818535" y="2468483"/>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818534" y="1933157"/>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818534" y="1396912"/>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818534" y="896846"/>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818534" y="396780"/>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818534" y="-31823"/>
            <a:ext cx="749615" cy="813264"/>
          </a:xfrm>
          <a:prstGeom prst="chevron">
            <a:avLst>
              <a:gd name="adj" fmla="val 51548"/>
            </a:avLst>
          </a:prstGeom>
          <a:blipFill>
            <a:blip r:embed="rId2">
              <a:duotone>
                <a:prstClr val="black"/>
                <a:schemeClr val="accent4">
                  <a:tint val="45000"/>
                  <a:satMod val="400000"/>
                </a:schemeClr>
              </a:duotone>
              <a:lum bright="-3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2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2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2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2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2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2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2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2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2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2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2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2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2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ppt_x"/>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ppt_x"/>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ppt_x"/>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ppt_x"/>
                                          </p:val>
                                        </p:tav>
                                        <p:tav tm="100000">
                                          <p:val>
                                            <p:strVal val="#ppt_x"/>
                                          </p:val>
                                        </p:tav>
                                      </p:tavLst>
                                    </p:anim>
                                    <p:anim calcmode="lin" valueType="num">
                                      <p:cBhvr additive="base">
                                        <p:cTn id="78" dur="2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ppt_x"/>
                                          </p:val>
                                        </p:tav>
                                        <p:tav tm="100000">
                                          <p:val>
                                            <p:strVal val="#ppt_x"/>
                                          </p:val>
                                        </p:tav>
                                      </p:tavLst>
                                    </p:anim>
                                    <p:anim calcmode="lin" valueType="num">
                                      <p:cBhvr additive="base">
                                        <p:cTn id="82" dur="2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ppt_x"/>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ppt_x"/>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2000"/>
                                        <p:tgtEl>
                                          <p:spTgt spid="5"/>
                                        </p:tgtEl>
                                      </p:cBhvr>
                                    </p:animEffect>
                                    <p:anim calcmode="lin" valueType="num">
                                      <p:cBhvr>
                                        <p:cTn id="102" dur="2000" fill="hold"/>
                                        <p:tgtEl>
                                          <p:spTgt spid="5"/>
                                        </p:tgtEl>
                                        <p:attrNameLst>
                                          <p:attrName>style.rotation</p:attrName>
                                        </p:attrNameLst>
                                      </p:cBhvr>
                                      <p:tavLst>
                                        <p:tav tm="0">
                                          <p:val>
                                            <p:fltVal val="720"/>
                                          </p:val>
                                        </p:tav>
                                        <p:tav tm="100000">
                                          <p:val>
                                            <p:fltVal val="0"/>
                                          </p:val>
                                        </p:tav>
                                      </p:tavLst>
                                    </p:anim>
                                    <p:anim calcmode="lin" valueType="num">
                                      <p:cBhvr>
                                        <p:cTn id="103" dur="2000" fill="hold"/>
                                        <p:tgtEl>
                                          <p:spTgt spid="5"/>
                                        </p:tgtEl>
                                        <p:attrNameLst>
                                          <p:attrName>ppt_h</p:attrName>
                                        </p:attrNameLst>
                                      </p:cBhvr>
                                      <p:tavLst>
                                        <p:tav tm="0">
                                          <p:val>
                                            <p:fltVal val="0"/>
                                          </p:val>
                                        </p:tav>
                                        <p:tav tm="100000">
                                          <p:val>
                                            <p:strVal val="#ppt_h"/>
                                          </p:val>
                                        </p:tav>
                                      </p:tavLst>
                                    </p:anim>
                                    <p:anim calcmode="lin" valueType="num">
                                      <p:cBhvr>
                                        <p:cTn id="104" dur="2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2000"/>
                                        <p:tgtEl>
                                          <p:spTgt spid="6"/>
                                        </p:tgtEl>
                                      </p:cBhvr>
                                    </p:animEffect>
                                    <p:anim calcmode="lin" valueType="num">
                                      <p:cBhvr>
                                        <p:cTn id="108" dur="2000" fill="hold"/>
                                        <p:tgtEl>
                                          <p:spTgt spid="6"/>
                                        </p:tgtEl>
                                        <p:attrNameLst>
                                          <p:attrName>style.rotation</p:attrName>
                                        </p:attrNameLst>
                                      </p:cBhvr>
                                      <p:tavLst>
                                        <p:tav tm="0">
                                          <p:val>
                                            <p:fltVal val="720"/>
                                          </p:val>
                                        </p:tav>
                                        <p:tav tm="100000">
                                          <p:val>
                                            <p:fltVal val="0"/>
                                          </p:val>
                                        </p:tav>
                                      </p:tavLst>
                                    </p:anim>
                                    <p:anim calcmode="lin" valueType="num">
                                      <p:cBhvr>
                                        <p:cTn id="109" dur="2000" fill="hold"/>
                                        <p:tgtEl>
                                          <p:spTgt spid="6"/>
                                        </p:tgtEl>
                                        <p:attrNameLst>
                                          <p:attrName>ppt_h</p:attrName>
                                        </p:attrNameLst>
                                      </p:cBhvr>
                                      <p:tavLst>
                                        <p:tav tm="0">
                                          <p:val>
                                            <p:fltVal val="0"/>
                                          </p:val>
                                        </p:tav>
                                        <p:tav tm="100000">
                                          <p:val>
                                            <p:strVal val="#ppt_h"/>
                                          </p:val>
                                        </p:tav>
                                      </p:tavLst>
                                    </p:anim>
                                    <p:anim calcmode="lin" valueType="num">
                                      <p:cBhvr>
                                        <p:cTn id="110" dur="2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2000"/>
                                        <p:tgtEl>
                                          <p:spTgt spid="7"/>
                                        </p:tgtEl>
                                      </p:cBhvr>
                                    </p:animEffect>
                                    <p:anim calcmode="lin" valueType="num">
                                      <p:cBhvr>
                                        <p:cTn id="114" dur="2000" fill="hold"/>
                                        <p:tgtEl>
                                          <p:spTgt spid="7"/>
                                        </p:tgtEl>
                                        <p:attrNameLst>
                                          <p:attrName>style.rotation</p:attrName>
                                        </p:attrNameLst>
                                      </p:cBhvr>
                                      <p:tavLst>
                                        <p:tav tm="0">
                                          <p:val>
                                            <p:fltVal val="720"/>
                                          </p:val>
                                        </p:tav>
                                        <p:tav tm="100000">
                                          <p:val>
                                            <p:fltVal val="0"/>
                                          </p:val>
                                        </p:tav>
                                      </p:tavLst>
                                    </p:anim>
                                    <p:anim calcmode="lin" valueType="num">
                                      <p:cBhvr>
                                        <p:cTn id="115" dur="2000" fill="hold"/>
                                        <p:tgtEl>
                                          <p:spTgt spid="7"/>
                                        </p:tgtEl>
                                        <p:attrNameLst>
                                          <p:attrName>ppt_h</p:attrName>
                                        </p:attrNameLst>
                                      </p:cBhvr>
                                      <p:tavLst>
                                        <p:tav tm="0">
                                          <p:val>
                                            <p:fltVal val="0"/>
                                          </p:val>
                                        </p:tav>
                                        <p:tav tm="100000">
                                          <p:val>
                                            <p:strVal val="#ppt_h"/>
                                          </p:val>
                                        </p:tav>
                                      </p:tavLst>
                                    </p:anim>
                                    <p:anim calcmode="lin" valueType="num">
                                      <p:cBhvr>
                                        <p:cTn id="116" dur="2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2000"/>
                                        <p:tgtEl>
                                          <p:spTgt spid="8"/>
                                        </p:tgtEl>
                                      </p:cBhvr>
                                    </p:animEffect>
                                    <p:anim calcmode="lin" valueType="num">
                                      <p:cBhvr>
                                        <p:cTn id="120" dur="2000" fill="hold"/>
                                        <p:tgtEl>
                                          <p:spTgt spid="8"/>
                                        </p:tgtEl>
                                        <p:attrNameLst>
                                          <p:attrName>style.rotation</p:attrName>
                                        </p:attrNameLst>
                                      </p:cBhvr>
                                      <p:tavLst>
                                        <p:tav tm="0">
                                          <p:val>
                                            <p:fltVal val="720"/>
                                          </p:val>
                                        </p:tav>
                                        <p:tav tm="100000">
                                          <p:val>
                                            <p:fltVal val="0"/>
                                          </p:val>
                                        </p:tav>
                                      </p:tavLst>
                                    </p:anim>
                                    <p:anim calcmode="lin" valueType="num">
                                      <p:cBhvr>
                                        <p:cTn id="121" dur="2000" fill="hold"/>
                                        <p:tgtEl>
                                          <p:spTgt spid="8"/>
                                        </p:tgtEl>
                                        <p:attrNameLst>
                                          <p:attrName>ppt_h</p:attrName>
                                        </p:attrNameLst>
                                      </p:cBhvr>
                                      <p:tavLst>
                                        <p:tav tm="0">
                                          <p:val>
                                            <p:fltVal val="0"/>
                                          </p:val>
                                        </p:tav>
                                        <p:tav tm="100000">
                                          <p:val>
                                            <p:strVal val="#ppt_h"/>
                                          </p:val>
                                        </p:tav>
                                      </p:tavLst>
                                    </p:anim>
                                    <p:anim calcmode="lin" valueType="num">
                                      <p:cBhvr>
                                        <p:cTn id="122" dur="2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2000"/>
                                        <p:tgtEl>
                                          <p:spTgt spid="9"/>
                                        </p:tgtEl>
                                      </p:cBhvr>
                                    </p:animEffect>
                                    <p:anim calcmode="lin" valueType="num">
                                      <p:cBhvr>
                                        <p:cTn id="126" dur="2000" fill="hold"/>
                                        <p:tgtEl>
                                          <p:spTgt spid="9"/>
                                        </p:tgtEl>
                                        <p:attrNameLst>
                                          <p:attrName>style.rotation</p:attrName>
                                        </p:attrNameLst>
                                      </p:cBhvr>
                                      <p:tavLst>
                                        <p:tav tm="0">
                                          <p:val>
                                            <p:fltVal val="720"/>
                                          </p:val>
                                        </p:tav>
                                        <p:tav tm="100000">
                                          <p:val>
                                            <p:fltVal val="0"/>
                                          </p:val>
                                        </p:tav>
                                      </p:tavLst>
                                    </p:anim>
                                    <p:anim calcmode="lin" valueType="num">
                                      <p:cBhvr>
                                        <p:cTn id="127" dur="2000" fill="hold"/>
                                        <p:tgtEl>
                                          <p:spTgt spid="9"/>
                                        </p:tgtEl>
                                        <p:attrNameLst>
                                          <p:attrName>ppt_h</p:attrName>
                                        </p:attrNameLst>
                                      </p:cBhvr>
                                      <p:tavLst>
                                        <p:tav tm="0">
                                          <p:val>
                                            <p:fltVal val="0"/>
                                          </p:val>
                                        </p:tav>
                                        <p:tav tm="100000">
                                          <p:val>
                                            <p:strVal val="#ppt_h"/>
                                          </p:val>
                                        </p:tav>
                                      </p:tavLst>
                                    </p:anim>
                                    <p:anim calcmode="lin" valueType="num">
                                      <p:cBhvr>
                                        <p:cTn id="128" dur="2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2000"/>
                                        <p:tgtEl>
                                          <p:spTgt spid="10"/>
                                        </p:tgtEl>
                                      </p:cBhvr>
                                    </p:animEffect>
                                    <p:anim calcmode="lin" valueType="num">
                                      <p:cBhvr>
                                        <p:cTn id="132" dur="2000" fill="hold"/>
                                        <p:tgtEl>
                                          <p:spTgt spid="10"/>
                                        </p:tgtEl>
                                        <p:attrNameLst>
                                          <p:attrName>style.rotation</p:attrName>
                                        </p:attrNameLst>
                                      </p:cBhvr>
                                      <p:tavLst>
                                        <p:tav tm="0">
                                          <p:val>
                                            <p:fltVal val="720"/>
                                          </p:val>
                                        </p:tav>
                                        <p:tav tm="100000">
                                          <p:val>
                                            <p:fltVal val="0"/>
                                          </p:val>
                                        </p:tav>
                                      </p:tavLst>
                                    </p:anim>
                                    <p:anim calcmode="lin" valueType="num">
                                      <p:cBhvr>
                                        <p:cTn id="133" dur="2000" fill="hold"/>
                                        <p:tgtEl>
                                          <p:spTgt spid="10"/>
                                        </p:tgtEl>
                                        <p:attrNameLst>
                                          <p:attrName>ppt_h</p:attrName>
                                        </p:attrNameLst>
                                      </p:cBhvr>
                                      <p:tavLst>
                                        <p:tav tm="0">
                                          <p:val>
                                            <p:fltVal val="0"/>
                                          </p:val>
                                        </p:tav>
                                        <p:tav tm="100000">
                                          <p:val>
                                            <p:strVal val="#ppt_h"/>
                                          </p:val>
                                        </p:tav>
                                      </p:tavLst>
                                    </p:anim>
                                    <p:anim calcmode="lin" valueType="num">
                                      <p:cBhvr>
                                        <p:cTn id="134" dur="2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2000"/>
                                        <p:tgtEl>
                                          <p:spTgt spid="11"/>
                                        </p:tgtEl>
                                      </p:cBhvr>
                                    </p:animEffect>
                                    <p:anim calcmode="lin" valueType="num">
                                      <p:cBhvr>
                                        <p:cTn id="138" dur="2000" fill="hold"/>
                                        <p:tgtEl>
                                          <p:spTgt spid="11"/>
                                        </p:tgtEl>
                                        <p:attrNameLst>
                                          <p:attrName>style.rotation</p:attrName>
                                        </p:attrNameLst>
                                      </p:cBhvr>
                                      <p:tavLst>
                                        <p:tav tm="0">
                                          <p:val>
                                            <p:fltVal val="720"/>
                                          </p:val>
                                        </p:tav>
                                        <p:tav tm="100000">
                                          <p:val>
                                            <p:fltVal val="0"/>
                                          </p:val>
                                        </p:tav>
                                      </p:tavLst>
                                    </p:anim>
                                    <p:anim calcmode="lin" valueType="num">
                                      <p:cBhvr>
                                        <p:cTn id="139" dur="2000" fill="hold"/>
                                        <p:tgtEl>
                                          <p:spTgt spid="11"/>
                                        </p:tgtEl>
                                        <p:attrNameLst>
                                          <p:attrName>ppt_h</p:attrName>
                                        </p:attrNameLst>
                                      </p:cBhvr>
                                      <p:tavLst>
                                        <p:tav tm="0">
                                          <p:val>
                                            <p:fltVal val="0"/>
                                          </p:val>
                                        </p:tav>
                                        <p:tav tm="100000">
                                          <p:val>
                                            <p:strVal val="#ppt_h"/>
                                          </p:val>
                                        </p:tav>
                                      </p:tavLst>
                                    </p:anim>
                                    <p:anim calcmode="lin" valueType="num">
                                      <p:cBhvr>
                                        <p:cTn id="140" dur="2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2000"/>
                                        <p:tgtEl>
                                          <p:spTgt spid="12"/>
                                        </p:tgtEl>
                                      </p:cBhvr>
                                    </p:animEffect>
                                    <p:anim calcmode="lin" valueType="num">
                                      <p:cBhvr>
                                        <p:cTn id="144" dur="2000" fill="hold"/>
                                        <p:tgtEl>
                                          <p:spTgt spid="12"/>
                                        </p:tgtEl>
                                        <p:attrNameLst>
                                          <p:attrName>style.rotation</p:attrName>
                                        </p:attrNameLst>
                                      </p:cBhvr>
                                      <p:tavLst>
                                        <p:tav tm="0">
                                          <p:val>
                                            <p:fltVal val="720"/>
                                          </p:val>
                                        </p:tav>
                                        <p:tav tm="100000">
                                          <p:val>
                                            <p:fltVal val="0"/>
                                          </p:val>
                                        </p:tav>
                                      </p:tavLst>
                                    </p:anim>
                                    <p:anim calcmode="lin" valueType="num">
                                      <p:cBhvr>
                                        <p:cTn id="145" dur="2000" fill="hold"/>
                                        <p:tgtEl>
                                          <p:spTgt spid="12"/>
                                        </p:tgtEl>
                                        <p:attrNameLst>
                                          <p:attrName>ppt_h</p:attrName>
                                        </p:attrNameLst>
                                      </p:cBhvr>
                                      <p:tavLst>
                                        <p:tav tm="0">
                                          <p:val>
                                            <p:fltVal val="0"/>
                                          </p:val>
                                        </p:tav>
                                        <p:tav tm="100000">
                                          <p:val>
                                            <p:strVal val="#ppt_h"/>
                                          </p:val>
                                        </p:tav>
                                      </p:tavLst>
                                    </p:anim>
                                    <p:anim calcmode="lin" valueType="num">
                                      <p:cBhvr>
                                        <p:cTn id="146" dur="2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2000"/>
                                        <p:tgtEl>
                                          <p:spTgt spid="13"/>
                                        </p:tgtEl>
                                      </p:cBhvr>
                                    </p:animEffect>
                                    <p:anim calcmode="lin" valueType="num">
                                      <p:cBhvr>
                                        <p:cTn id="150" dur="2000" fill="hold"/>
                                        <p:tgtEl>
                                          <p:spTgt spid="13"/>
                                        </p:tgtEl>
                                        <p:attrNameLst>
                                          <p:attrName>style.rotation</p:attrName>
                                        </p:attrNameLst>
                                      </p:cBhvr>
                                      <p:tavLst>
                                        <p:tav tm="0">
                                          <p:val>
                                            <p:fltVal val="720"/>
                                          </p:val>
                                        </p:tav>
                                        <p:tav tm="100000">
                                          <p:val>
                                            <p:fltVal val="0"/>
                                          </p:val>
                                        </p:tav>
                                      </p:tavLst>
                                    </p:anim>
                                    <p:anim calcmode="lin" valueType="num">
                                      <p:cBhvr>
                                        <p:cTn id="151" dur="2000" fill="hold"/>
                                        <p:tgtEl>
                                          <p:spTgt spid="13"/>
                                        </p:tgtEl>
                                        <p:attrNameLst>
                                          <p:attrName>ppt_h</p:attrName>
                                        </p:attrNameLst>
                                      </p:cBhvr>
                                      <p:tavLst>
                                        <p:tav tm="0">
                                          <p:val>
                                            <p:fltVal val="0"/>
                                          </p:val>
                                        </p:tav>
                                        <p:tav tm="100000">
                                          <p:val>
                                            <p:strVal val="#ppt_h"/>
                                          </p:val>
                                        </p:tav>
                                      </p:tavLst>
                                    </p:anim>
                                    <p:anim calcmode="lin" valueType="num">
                                      <p:cBhvr>
                                        <p:cTn id="152" dur="2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2000"/>
                                        <p:tgtEl>
                                          <p:spTgt spid="14"/>
                                        </p:tgtEl>
                                      </p:cBhvr>
                                    </p:animEffect>
                                    <p:anim calcmode="lin" valueType="num">
                                      <p:cBhvr>
                                        <p:cTn id="156" dur="2000" fill="hold"/>
                                        <p:tgtEl>
                                          <p:spTgt spid="14"/>
                                        </p:tgtEl>
                                        <p:attrNameLst>
                                          <p:attrName>style.rotation</p:attrName>
                                        </p:attrNameLst>
                                      </p:cBhvr>
                                      <p:tavLst>
                                        <p:tav tm="0">
                                          <p:val>
                                            <p:fltVal val="720"/>
                                          </p:val>
                                        </p:tav>
                                        <p:tav tm="100000">
                                          <p:val>
                                            <p:fltVal val="0"/>
                                          </p:val>
                                        </p:tav>
                                      </p:tavLst>
                                    </p:anim>
                                    <p:anim calcmode="lin" valueType="num">
                                      <p:cBhvr>
                                        <p:cTn id="157" dur="2000" fill="hold"/>
                                        <p:tgtEl>
                                          <p:spTgt spid="14"/>
                                        </p:tgtEl>
                                        <p:attrNameLst>
                                          <p:attrName>ppt_h</p:attrName>
                                        </p:attrNameLst>
                                      </p:cBhvr>
                                      <p:tavLst>
                                        <p:tav tm="0">
                                          <p:val>
                                            <p:fltVal val="0"/>
                                          </p:val>
                                        </p:tav>
                                        <p:tav tm="100000">
                                          <p:val>
                                            <p:strVal val="#ppt_h"/>
                                          </p:val>
                                        </p:tav>
                                      </p:tavLst>
                                    </p:anim>
                                    <p:anim calcmode="lin" valueType="num">
                                      <p:cBhvr>
                                        <p:cTn id="158" dur="2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2000"/>
                                        <p:tgtEl>
                                          <p:spTgt spid="15"/>
                                        </p:tgtEl>
                                      </p:cBhvr>
                                    </p:animEffect>
                                    <p:anim calcmode="lin" valueType="num">
                                      <p:cBhvr>
                                        <p:cTn id="162" dur="2000" fill="hold"/>
                                        <p:tgtEl>
                                          <p:spTgt spid="15"/>
                                        </p:tgtEl>
                                        <p:attrNameLst>
                                          <p:attrName>style.rotation</p:attrName>
                                        </p:attrNameLst>
                                      </p:cBhvr>
                                      <p:tavLst>
                                        <p:tav tm="0">
                                          <p:val>
                                            <p:fltVal val="720"/>
                                          </p:val>
                                        </p:tav>
                                        <p:tav tm="100000">
                                          <p:val>
                                            <p:fltVal val="0"/>
                                          </p:val>
                                        </p:tav>
                                      </p:tavLst>
                                    </p:anim>
                                    <p:anim calcmode="lin" valueType="num">
                                      <p:cBhvr>
                                        <p:cTn id="163" dur="2000" fill="hold"/>
                                        <p:tgtEl>
                                          <p:spTgt spid="15"/>
                                        </p:tgtEl>
                                        <p:attrNameLst>
                                          <p:attrName>ppt_h</p:attrName>
                                        </p:attrNameLst>
                                      </p:cBhvr>
                                      <p:tavLst>
                                        <p:tav tm="0">
                                          <p:val>
                                            <p:fltVal val="0"/>
                                          </p:val>
                                        </p:tav>
                                        <p:tav tm="100000">
                                          <p:val>
                                            <p:strVal val="#ppt_h"/>
                                          </p:val>
                                        </p:tav>
                                      </p:tavLst>
                                    </p:anim>
                                    <p:anim calcmode="lin" valueType="num">
                                      <p:cBhvr>
                                        <p:cTn id="164" dur="2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2000"/>
                                        <p:tgtEl>
                                          <p:spTgt spid="16"/>
                                        </p:tgtEl>
                                      </p:cBhvr>
                                    </p:animEffect>
                                    <p:anim calcmode="lin" valueType="num">
                                      <p:cBhvr>
                                        <p:cTn id="168" dur="2000" fill="hold"/>
                                        <p:tgtEl>
                                          <p:spTgt spid="16"/>
                                        </p:tgtEl>
                                        <p:attrNameLst>
                                          <p:attrName>style.rotation</p:attrName>
                                        </p:attrNameLst>
                                      </p:cBhvr>
                                      <p:tavLst>
                                        <p:tav tm="0">
                                          <p:val>
                                            <p:fltVal val="720"/>
                                          </p:val>
                                        </p:tav>
                                        <p:tav tm="100000">
                                          <p:val>
                                            <p:fltVal val="0"/>
                                          </p:val>
                                        </p:tav>
                                      </p:tavLst>
                                    </p:anim>
                                    <p:anim calcmode="lin" valueType="num">
                                      <p:cBhvr>
                                        <p:cTn id="169" dur="2000" fill="hold"/>
                                        <p:tgtEl>
                                          <p:spTgt spid="16"/>
                                        </p:tgtEl>
                                        <p:attrNameLst>
                                          <p:attrName>ppt_h</p:attrName>
                                        </p:attrNameLst>
                                      </p:cBhvr>
                                      <p:tavLst>
                                        <p:tav tm="0">
                                          <p:val>
                                            <p:fltVal val="0"/>
                                          </p:val>
                                        </p:tav>
                                        <p:tav tm="100000">
                                          <p:val>
                                            <p:strVal val="#ppt_h"/>
                                          </p:val>
                                        </p:tav>
                                      </p:tavLst>
                                    </p:anim>
                                    <p:anim calcmode="lin" valueType="num">
                                      <p:cBhvr>
                                        <p:cTn id="170" dur="2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2000"/>
                                        <p:tgtEl>
                                          <p:spTgt spid="17"/>
                                        </p:tgtEl>
                                      </p:cBhvr>
                                    </p:animEffect>
                                    <p:anim calcmode="lin" valueType="num">
                                      <p:cBhvr>
                                        <p:cTn id="174" dur="2000" fill="hold"/>
                                        <p:tgtEl>
                                          <p:spTgt spid="17"/>
                                        </p:tgtEl>
                                        <p:attrNameLst>
                                          <p:attrName>style.rotation</p:attrName>
                                        </p:attrNameLst>
                                      </p:cBhvr>
                                      <p:tavLst>
                                        <p:tav tm="0">
                                          <p:val>
                                            <p:fltVal val="720"/>
                                          </p:val>
                                        </p:tav>
                                        <p:tav tm="100000">
                                          <p:val>
                                            <p:fltVal val="0"/>
                                          </p:val>
                                        </p:tav>
                                      </p:tavLst>
                                    </p:anim>
                                    <p:anim calcmode="lin" valueType="num">
                                      <p:cBhvr>
                                        <p:cTn id="175" dur="2000" fill="hold"/>
                                        <p:tgtEl>
                                          <p:spTgt spid="17"/>
                                        </p:tgtEl>
                                        <p:attrNameLst>
                                          <p:attrName>ppt_h</p:attrName>
                                        </p:attrNameLst>
                                      </p:cBhvr>
                                      <p:tavLst>
                                        <p:tav tm="0">
                                          <p:val>
                                            <p:fltVal val="0"/>
                                          </p:val>
                                        </p:tav>
                                        <p:tav tm="100000">
                                          <p:val>
                                            <p:strVal val="#ppt_h"/>
                                          </p:val>
                                        </p:tav>
                                      </p:tavLst>
                                    </p:anim>
                                    <p:anim calcmode="lin" valueType="num">
                                      <p:cBhvr>
                                        <p:cTn id="176" dur="2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2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2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2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2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2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2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2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2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2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2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2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2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2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2000" fill="hold"/>
                                        <p:tgtEl>
                                          <p:spTgt spid="18"/>
                                        </p:tgtEl>
                                        <p:attrNameLst>
                                          <p:attrName>ppt_x</p:attrName>
                                        </p:attrNameLst>
                                      </p:cBhvr>
                                      <p:tavLst>
                                        <p:tav tm="0">
                                          <p:val>
                                            <p:strVal val="#ppt_x"/>
                                          </p:val>
                                        </p:tav>
                                        <p:tav tm="100000">
                                          <p:val>
                                            <p:strVal val="#ppt_x"/>
                                          </p:val>
                                        </p:tav>
                                      </p:tavLst>
                                    </p:anim>
                                    <p:anim calcmode="lin" valueType="num">
                                      <p:cBhvr additive="base">
                                        <p:cTn id="219" dur="2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2000" fill="hold"/>
                                        <p:tgtEl>
                                          <p:spTgt spid="19"/>
                                        </p:tgtEl>
                                        <p:attrNameLst>
                                          <p:attrName>ppt_x</p:attrName>
                                        </p:attrNameLst>
                                      </p:cBhvr>
                                      <p:tavLst>
                                        <p:tav tm="0">
                                          <p:val>
                                            <p:strVal val="#ppt_x"/>
                                          </p:val>
                                        </p:tav>
                                        <p:tav tm="100000">
                                          <p:val>
                                            <p:strVal val="#ppt_x"/>
                                          </p:val>
                                        </p:tav>
                                      </p:tavLst>
                                    </p:anim>
                                    <p:anim calcmode="lin" valueType="num">
                                      <p:cBhvr additive="base">
                                        <p:cTn id="223" dur="2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2000" fill="hold"/>
                                        <p:tgtEl>
                                          <p:spTgt spid="20"/>
                                        </p:tgtEl>
                                        <p:attrNameLst>
                                          <p:attrName>ppt_x</p:attrName>
                                        </p:attrNameLst>
                                      </p:cBhvr>
                                      <p:tavLst>
                                        <p:tav tm="0">
                                          <p:val>
                                            <p:strVal val="#ppt_x"/>
                                          </p:val>
                                        </p:tav>
                                        <p:tav tm="100000">
                                          <p:val>
                                            <p:strVal val="#ppt_x"/>
                                          </p:val>
                                        </p:tav>
                                      </p:tavLst>
                                    </p:anim>
                                    <p:anim calcmode="lin" valueType="num">
                                      <p:cBhvr additive="base">
                                        <p:cTn id="227" dur="2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2000" fill="hold"/>
                                        <p:tgtEl>
                                          <p:spTgt spid="21"/>
                                        </p:tgtEl>
                                        <p:attrNameLst>
                                          <p:attrName>ppt_x</p:attrName>
                                        </p:attrNameLst>
                                      </p:cBhvr>
                                      <p:tavLst>
                                        <p:tav tm="0">
                                          <p:val>
                                            <p:strVal val="#ppt_x"/>
                                          </p:val>
                                        </p:tav>
                                        <p:tav tm="100000">
                                          <p:val>
                                            <p:strVal val="#ppt_x"/>
                                          </p:val>
                                        </p:tav>
                                      </p:tavLst>
                                    </p:anim>
                                    <p:anim calcmode="lin" valueType="num">
                                      <p:cBhvr additive="base">
                                        <p:cTn id="231" dur="2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2000" fill="hold"/>
                                        <p:tgtEl>
                                          <p:spTgt spid="22"/>
                                        </p:tgtEl>
                                        <p:attrNameLst>
                                          <p:attrName>ppt_x</p:attrName>
                                        </p:attrNameLst>
                                      </p:cBhvr>
                                      <p:tavLst>
                                        <p:tav tm="0">
                                          <p:val>
                                            <p:strVal val="#ppt_x"/>
                                          </p:val>
                                        </p:tav>
                                        <p:tav tm="100000">
                                          <p:val>
                                            <p:strVal val="#ppt_x"/>
                                          </p:val>
                                        </p:tav>
                                      </p:tavLst>
                                    </p:anim>
                                    <p:anim calcmode="lin" valueType="num">
                                      <p:cBhvr additive="base">
                                        <p:cTn id="235" dur="2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2000" fill="hold"/>
                                        <p:tgtEl>
                                          <p:spTgt spid="23"/>
                                        </p:tgtEl>
                                        <p:attrNameLst>
                                          <p:attrName>ppt_x</p:attrName>
                                        </p:attrNameLst>
                                      </p:cBhvr>
                                      <p:tavLst>
                                        <p:tav tm="0">
                                          <p:val>
                                            <p:strVal val="#ppt_x"/>
                                          </p:val>
                                        </p:tav>
                                        <p:tav tm="100000">
                                          <p:val>
                                            <p:strVal val="#ppt_x"/>
                                          </p:val>
                                        </p:tav>
                                      </p:tavLst>
                                    </p:anim>
                                    <p:anim calcmode="lin" valueType="num">
                                      <p:cBhvr additive="base">
                                        <p:cTn id="239" dur="2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2000" fill="hold"/>
                                        <p:tgtEl>
                                          <p:spTgt spid="24"/>
                                        </p:tgtEl>
                                        <p:attrNameLst>
                                          <p:attrName>ppt_x</p:attrName>
                                        </p:attrNameLst>
                                      </p:cBhvr>
                                      <p:tavLst>
                                        <p:tav tm="0">
                                          <p:val>
                                            <p:strVal val="#ppt_x"/>
                                          </p:val>
                                        </p:tav>
                                        <p:tav tm="100000">
                                          <p:val>
                                            <p:strVal val="#ppt_x"/>
                                          </p:val>
                                        </p:tav>
                                      </p:tavLst>
                                    </p:anim>
                                    <p:anim calcmode="lin" valueType="num">
                                      <p:cBhvr additive="base">
                                        <p:cTn id="243" dur="2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2000" fill="hold"/>
                                        <p:tgtEl>
                                          <p:spTgt spid="25"/>
                                        </p:tgtEl>
                                        <p:attrNameLst>
                                          <p:attrName>ppt_x</p:attrName>
                                        </p:attrNameLst>
                                      </p:cBhvr>
                                      <p:tavLst>
                                        <p:tav tm="0">
                                          <p:val>
                                            <p:strVal val="#ppt_x"/>
                                          </p:val>
                                        </p:tav>
                                        <p:tav tm="100000">
                                          <p:val>
                                            <p:strVal val="#ppt_x"/>
                                          </p:val>
                                        </p:tav>
                                      </p:tavLst>
                                    </p:anim>
                                    <p:anim calcmode="lin" valueType="num">
                                      <p:cBhvr additive="base">
                                        <p:cTn id="247" dur="2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2000" fill="hold"/>
                                        <p:tgtEl>
                                          <p:spTgt spid="26"/>
                                        </p:tgtEl>
                                        <p:attrNameLst>
                                          <p:attrName>ppt_x</p:attrName>
                                        </p:attrNameLst>
                                      </p:cBhvr>
                                      <p:tavLst>
                                        <p:tav tm="0">
                                          <p:val>
                                            <p:strVal val="#ppt_x"/>
                                          </p:val>
                                        </p:tav>
                                        <p:tav tm="100000">
                                          <p:val>
                                            <p:strVal val="#ppt_x"/>
                                          </p:val>
                                        </p:tav>
                                      </p:tavLst>
                                    </p:anim>
                                    <p:anim calcmode="lin" valueType="num">
                                      <p:cBhvr additive="base">
                                        <p:cTn id="251" dur="2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2000" fill="hold"/>
                                        <p:tgtEl>
                                          <p:spTgt spid="27"/>
                                        </p:tgtEl>
                                        <p:attrNameLst>
                                          <p:attrName>ppt_x</p:attrName>
                                        </p:attrNameLst>
                                      </p:cBhvr>
                                      <p:tavLst>
                                        <p:tav tm="0">
                                          <p:val>
                                            <p:strVal val="#ppt_x"/>
                                          </p:val>
                                        </p:tav>
                                        <p:tav tm="100000">
                                          <p:val>
                                            <p:strVal val="#ppt_x"/>
                                          </p:val>
                                        </p:tav>
                                      </p:tavLst>
                                    </p:anim>
                                    <p:anim calcmode="lin" valueType="num">
                                      <p:cBhvr additive="base">
                                        <p:cTn id="255" dur="2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2000" fill="hold"/>
                                        <p:tgtEl>
                                          <p:spTgt spid="28"/>
                                        </p:tgtEl>
                                        <p:attrNameLst>
                                          <p:attrName>ppt_x</p:attrName>
                                        </p:attrNameLst>
                                      </p:cBhvr>
                                      <p:tavLst>
                                        <p:tav tm="0">
                                          <p:val>
                                            <p:strVal val="#ppt_x"/>
                                          </p:val>
                                        </p:tav>
                                        <p:tav tm="100000">
                                          <p:val>
                                            <p:strVal val="#ppt_x"/>
                                          </p:val>
                                        </p:tav>
                                      </p:tavLst>
                                    </p:anim>
                                    <p:anim calcmode="lin" valueType="num">
                                      <p:cBhvr additive="base">
                                        <p:cTn id="259" dur="2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2000" fill="hold"/>
                                        <p:tgtEl>
                                          <p:spTgt spid="29"/>
                                        </p:tgtEl>
                                        <p:attrNameLst>
                                          <p:attrName>ppt_x</p:attrName>
                                        </p:attrNameLst>
                                      </p:cBhvr>
                                      <p:tavLst>
                                        <p:tav tm="0">
                                          <p:val>
                                            <p:strVal val="#ppt_x"/>
                                          </p:val>
                                        </p:tav>
                                        <p:tav tm="100000">
                                          <p:val>
                                            <p:strVal val="#ppt_x"/>
                                          </p:val>
                                        </p:tav>
                                      </p:tavLst>
                                    </p:anim>
                                    <p:anim calcmode="lin" valueType="num">
                                      <p:cBhvr additive="base">
                                        <p:cTn id="263" dur="2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2000" fill="hold"/>
                                        <p:tgtEl>
                                          <p:spTgt spid="30"/>
                                        </p:tgtEl>
                                        <p:attrNameLst>
                                          <p:attrName>ppt_x</p:attrName>
                                        </p:attrNameLst>
                                      </p:cBhvr>
                                      <p:tavLst>
                                        <p:tav tm="0">
                                          <p:val>
                                            <p:strVal val="#ppt_x"/>
                                          </p:val>
                                        </p:tav>
                                        <p:tav tm="100000">
                                          <p:val>
                                            <p:strVal val="#ppt_x"/>
                                          </p:val>
                                        </p:tav>
                                      </p:tavLst>
                                    </p:anim>
                                    <p:anim calcmode="lin" valueType="num">
                                      <p:cBhvr additive="base">
                                        <p:cTn id="267" dur="2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2000"/>
                                        <p:tgtEl>
                                          <p:spTgt spid="18"/>
                                        </p:tgtEl>
                                      </p:cBhvr>
                                    </p:animEffect>
                                    <p:anim calcmode="lin" valueType="num">
                                      <p:cBhvr>
                                        <p:cTn id="271" dur="2000" fill="hold"/>
                                        <p:tgtEl>
                                          <p:spTgt spid="18"/>
                                        </p:tgtEl>
                                        <p:attrNameLst>
                                          <p:attrName>style.rotation</p:attrName>
                                        </p:attrNameLst>
                                      </p:cBhvr>
                                      <p:tavLst>
                                        <p:tav tm="0">
                                          <p:val>
                                            <p:fltVal val="720"/>
                                          </p:val>
                                        </p:tav>
                                        <p:tav tm="100000">
                                          <p:val>
                                            <p:fltVal val="0"/>
                                          </p:val>
                                        </p:tav>
                                      </p:tavLst>
                                    </p:anim>
                                    <p:anim calcmode="lin" valueType="num">
                                      <p:cBhvr>
                                        <p:cTn id="272" dur="2000" fill="hold"/>
                                        <p:tgtEl>
                                          <p:spTgt spid="18"/>
                                        </p:tgtEl>
                                        <p:attrNameLst>
                                          <p:attrName>ppt_h</p:attrName>
                                        </p:attrNameLst>
                                      </p:cBhvr>
                                      <p:tavLst>
                                        <p:tav tm="0">
                                          <p:val>
                                            <p:fltVal val="0"/>
                                          </p:val>
                                        </p:tav>
                                        <p:tav tm="100000">
                                          <p:val>
                                            <p:strVal val="#ppt_h"/>
                                          </p:val>
                                        </p:tav>
                                      </p:tavLst>
                                    </p:anim>
                                    <p:anim calcmode="lin" valueType="num">
                                      <p:cBhvr>
                                        <p:cTn id="273" dur="2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2000"/>
                                        <p:tgtEl>
                                          <p:spTgt spid="19"/>
                                        </p:tgtEl>
                                      </p:cBhvr>
                                    </p:animEffect>
                                    <p:anim calcmode="lin" valueType="num">
                                      <p:cBhvr>
                                        <p:cTn id="277" dur="2000" fill="hold"/>
                                        <p:tgtEl>
                                          <p:spTgt spid="19"/>
                                        </p:tgtEl>
                                        <p:attrNameLst>
                                          <p:attrName>style.rotation</p:attrName>
                                        </p:attrNameLst>
                                      </p:cBhvr>
                                      <p:tavLst>
                                        <p:tav tm="0">
                                          <p:val>
                                            <p:fltVal val="720"/>
                                          </p:val>
                                        </p:tav>
                                        <p:tav tm="100000">
                                          <p:val>
                                            <p:fltVal val="0"/>
                                          </p:val>
                                        </p:tav>
                                      </p:tavLst>
                                    </p:anim>
                                    <p:anim calcmode="lin" valueType="num">
                                      <p:cBhvr>
                                        <p:cTn id="278" dur="2000" fill="hold"/>
                                        <p:tgtEl>
                                          <p:spTgt spid="19"/>
                                        </p:tgtEl>
                                        <p:attrNameLst>
                                          <p:attrName>ppt_h</p:attrName>
                                        </p:attrNameLst>
                                      </p:cBhvr>
                                      <p:tavLst>
                                        <p:tav tm="0">
                                          <p:val>
                                            <p:fltVal val="0"/>
                                          </p:val>
                                        </p:tav>
                                        <p:tav tm="100000">
                                          <p:val>
                                            <p:strVal val="#ppt_h"/>
                                          </p:val>
                                        </p:tav>
                                      </p:tavLst>
                                    </p:anim>
                                    <p:anim calcmode="lin" valueType="num">
                                      <p:cBhvr>
                                        <p:cTn id="279" dur="2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2000"/>
                                        <p:tgtEl>
                                          <p:spTgt spid="20"/>
                                        </p:tgtEl>
                                      </p:cBhvr>
                                    </p:animEffect>
                                    <p:anim calcmode="lin" valueType="num">
                                      <p:cBhvr>
                                        <p:cTn id="283" dur="2000" fill="hold"/>
                                        <p:tgtEl>
                                          <p:spTgt spid="20"/>
                                        </p:tgtEl>
                                        <p:attrNameLst>
                                          <p:attrName>style.rotation</p:attrName>
                                        </p:attrNameLst>
                                      </p:cBhvr>
                                      <p:tavLst>
                                        <p:tav tm="0">
                                          <p:val>
                                            <p:fltVal val="720"/>
                                          </p:val>
                                        </p:tav>
                                        <p:tav tm="100000">
                                          <p:val>
                                            <p:fltVal val="0"/>
                                          </p:val>
                                        </p:tav>
                                      </p:tavLst>
                                    </p:anim>
                                    <p:anim calcmode="lin" valueType="num">
                                      <p:cBhvr>
                                        <p:cTn id="284" dur="2000" fill="hold"/>
                                        <p:tgtEl>
                                          <p:spTgt spid="20"/>
                                        </p:tgtEl>
                                        <p:attrNameLst>
                                          <p:attrName>ppt_h</p:attrName>
                                        </p:attrNameLst>
                                      </p:cBhvr>
                                      <p:tavLst>
                                        <p:tav tm="0">
                                          <p:val>
                                            <p:fltVal val="0"/>
                                          </p:val>
                                        </p:tav>
                                        <p:tav tm="100000">
                                          <p:val>
                                            <p:strVal val="#ppt_h"/>
                                          </p:val>
                                        </p:tav>
                                      </p:tavLst>
                                    </p:anim>
                                    <p:anim calcmode="lin" valueType="num">
                                      <p:cBhvr>
                                        <p:cTn id="285" dur="2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2000"/>
                                        <p:tgtEl>
                                          <p:spTgt spid="21"/>
                                        </p:tgtEl>
                                      </p:cBhvr>
                                    </p:animEffect>
                                    <p:anim calcmode="lin" valueType="num">
                                      <p:cBhvr>
                                        <p:cTn id="289" dur="2000" fill="hold"/>
                                        <p:tgtEl>
                                          <p:spTgt spid="21"/>
                                        </p:tgtEl>
                                        <p:attrNameLst>
                                          <p:attrName>style.rotation</p:attrName>
                                        </p:attrNameLst>
                                      </p:cBhvr>
                                      <p:tavLst>
                                        <p:tav tm="0">
                                          <p:val>
                                            <p:fltVal val="720"/>
                                          </p:val>
                                        </p:tav>
                                        <p:tav tm="100000">
                                          <p:val>
                                            <p:fltVal val="0"/>
                                          </p:val>
                                        </p:tav>
                                      </p:tavLst>
                                    </p:anim>
                                    <p:anim calcmode="lin" valueType="num">
                                      <p:cBhvr>
                                        <p:cTn id="290" dur="2000" fill="hold"/>
                                        <p:tgtEl>
                                          <p:spTgt spid="21"/>
                                        </p:tgtEl>
                                        <p:attrNameLst>
                                          <p:attrName>ppt_h</p:attrName>
                                        </p:attrNameLst>
                                      </p:cBhvr>
                                      <p:tavLst>
                                        <p:tav tm="0">
                                          <p:val>
                                            <p:fltVal val="0"/>
                                          </p:val>
                                        </p:tav>
                                        <p:tav tm="100000">
                                          <p:val>
                                            <p:strVal val="#ppt_h"/>
                                          </p:val>
                                        </p:tav>
                                      </p:tavLst>
                                    </p:anim>
                                    <p:anim calcmode="lin" valueType="num">
                                      <p:cBhvr>
                                        <p:cTn id="291" dur="2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2000"/>
                                        <p:tgtEl>
                                          <p:spTgt spid="22"/>
                                        </p:tgtEl>
                                      </p:cBhvr>
                                    </p:animEffect>
                                    <p:anim calcmode="lin" valueType="num">
                                      <p:cBhvr>
                                        <p:cTn id="295" dur="2000" fill="hold"/>
                                        <p:tgtEl>
                                          <p:spTgt spid="22"/>
                                        </p:tgtEl>
                                        <p:attrNameLst>
                                          <p:attrName>style.rotation</p:attrName>
                                        </p:attrNameLst>
                                      </p:cBhvr>
                                      <p:tavLst>
                                        <p:tav tm="0">
                                          <p:val>
                                            <p:fltVal val="720"/>
                                          </p:val>
                                        </p:tav>
                                        <p:tav tm="100000">
                                          <p:val>
                                            <p:fltVal val="0"/>
                                          </p:val>
                                        </p:tav>
                                      </p:tavLst>
                                    </p:anim>
                                    <p:anim calcmode="lin" valueType="num">
                                      <p:cBhvr>
                                        <p:cTn id="296" dur="2000" fill="hold"/>
                                        <p:tgtEl>
                                          <p:spTgt spid="22"/>
                                        </p:tgtEl>
                                        <p:attrNameLst>
                                          <p:attrName>ppt_h</p:attrName>
                                        </p:attrNameLst>
                                      </p:cBhvr>
                                      <p:tavLst>
                                        <p:tav tm="0">
                                          <p:val>
                                            <p:fltVal val="0"/>
                                          </p:val>
                                        </p:tav>
                                        <p:tav tm="100000">
                                          <p:val>
                                            <p:strVal val="#ppt_h"/>
                                          </p:val>
                                        </p:tav>
                                      </p:tavLst>
                                    </p:anim>
                                    <p:anim calcmode="lin" valueType="num">
                                      <p:cBhvr>
                                        <p:cTn id="297" dur="2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2000"/>
                                        <p:tgtEl>
                                          <p:spTgt spid="23"/>
                                        </p:tgtEl>
                                      </p:cBhvr>
                                    </p:animEffect>
                                    <p:anim calcmode="lin" valueType="num">
                                      <p:cBhvr>
                                        <p:cTn id="301" dur="2000" fill="hold"/>
                                        <p:tgtEl>
                                          <p:spTgt spid="23"/>
                                        </p:tgtEl>
                                        <p:attrNameLst>
                                          <p:attrName>style.rotation</p:attrName>
                                        </p:attrNameLst>
                                      </p:cBhvr>
                                      <p:tavLst>
                                        <p:tav tm="0">
                                          <p:val>
                                            <p:fltVal val="720"/>
                                          </p:val>
                                        </p:tav>
                                        <p:tav tm="100000">
                                          <p:val>
                                            <p:fltVal val="0"/>
                                          </p:val>
                                        </p:tav>
                                      </p:tavLst>
                                    </p:anim>
                                    <p:anim calcmode="lin" valueType="num">
                                      <p:cBhvr>
                                        <p:cTn id="302" dur="2000" fill="hold"/>
                                        <p:tgtEl>
                                          <p:spTgt spid="23"/>
                                        </p:tgtEl>
                                        <p:attrNameLst>
                                          <p:attrName>ppt_h</p:attrName>
                                        </p:attrNameLst>
                                      </p:cBhvr>
                                      <p:tavLst>
                                        <p:tav tm="0">
                                          <p:val>
                                            <p:fltVal val="0"/>
                                          </p:val>
                                        </p:tav>
                                        <p:tav tm="100000">
                                          <p:val>
                                            <p:strVal val="#ppt_h"/>
                                          </p:val>
                                        </p:tav>
                                      </p:tavLst>
                                    </p:anim>
                                    <p:anim calcmode="lin" valueType="num">
                                      <p:cBhvr>
                                        <p:cTn id="303" dur="2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2000"/>
                                        <p:tgtEl>
                                          <p:spTgt spid="24"/>
                                        </p:tgtEl>
                                      </p:cBhvr>
                                    </p:animEffect>
                                    <p:anim calcmode="lin" valueType="num">
                                      <p:cBhvr>
                                        <p:cTn id="307" dur="2000" fill="hold"/>
                                        <p:tgtEl>
                                          <p:spTgt spid="24"/>
                                        </p:tgtEl>
                                        <p:attrNameLst>
                                          <p:attrName>style.rotation</p:attrName>
                                        </p:attrNameLst>
                                      </p:cBhvr>
                                      <p:tavLst>
                                        <p:tav tm="0">
                                          <p:val>
                                            <p:fltVal val="720"/>
                                          </p:val>
                                        </p:tav>
                                        <p:tav tm="100000">
                                          <p:val>
                                            <p:fltVal val="0"/>
                                          </p:val>
                                        </p:tav>
                                      </p:tavLst>
                                    </p:anim>
                                    <p:anim calcmode="lin" valueType="num">
                                      <p:cBhvr>
                                        <p:cTn id="308" dur="2000" fill="hold"/>
                                        <p:tgtEl>
                                          <p:spTgt spid="24"/>
                                        </p:tgtEl>
                                        <p:attrNameLst>
                                          <p:attrName>ppt_h</p:attrName>
                                        </p:attrNameLst>
                                      </p:cBhvr>
                                      <p:tavLst>
                                        <p:tav tm="0">
                                          <p:val>
                                            <p:fltVal val="0"/>
                                          </p:val>
                                        </p:tav>
                                        <p:tav tm="100000">
                                          <p:val>
                                            <p:strVal val="#ppt_h"/>
                                          </p:val>
                                        </p:tav>
                                      </p:tavLst>
                                    </p:anim>
                                    <p:anim calcmode="lin" valueType="num">
                                      <p:cBhvr>
                                        <p:cTn id="309" dur="2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2000"/>
                                        <p:tgtEl>
                                          <p:spTgt spid="25"/>
                                        </p:tgtEl>
                                      </p:cBhvr>
                                    </p:animEffect>
                                    <p:anim calcmode="lin" valueType="num">
                                      <p:cBhvr>
                                        <p:cTn id="313" dur="2000" fill="hold"/>
                                        <p:tgtEl>
                                          <p:spTgt spid="25"/>
                                        </p:tgtEl>
                                        <p:attrNameLst>
                                          <p:attrName>style.rotation</p:attrName>
                                        </p:attrNameLst>
                                      </p:cBhvr>
                                      <p:tavLst>
                                        <p:tav tm="0">
                                          <p:val>
                                            <p:fltVal val="720"/>
                                          </p:val>
                                        </p:tav>
                                        <p:tav tm="100000">
                                          <p:val>
                                            <p:fltVal val="0"/>
                                          </p:val>
                                        </p:tav>
                                      </p:tavLst>
                                    </p:anim>
                                    <p:anim calcmode="lin" valueType="num">
                                      <p:cBhvr>
                                        <p:cTn id="314" dur="2000" fill="hold"/>
                                        <p:tgtEl>
                                          <p:spTgt spid="25"/>
                                        </p:tgtEl>
                                        <p:attrNameLst>
                                          <p:attrName>ppt_h</p:attrName>
                                        </p:attrNameLst>
                                      </p:cBhvr>
                                      <p:tavLst>
                                        <p:tav tm="0">
                                          <p:val>
                                            <p:fltVal val="0"/>
                                          </p:val>
                                        </p:tav>
                                        <p:tav tm="100000">
                                          <p:val>
                                            <p:strVal val="#ppt_h"/>
                                          </p:val>
                                        </p:tav>
                                      </p:tavLst>
                                    </p:anim>
                                    <p:anim calcmode="lin" valueType="num">
                                      <p:cBhvr>
                                        <p:cTn id="315" dur="2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2000"/>
                                        <p:tgtEl>
                                          <p:spTgt spid="26"/>
                                        </p:tgtEl>
                                      </p:cBhvr>
                                    </p:animEffect>
                                    <p:anim calcmode="lin" valueType="num">
                                      <p:cBhvr>
                                        <p:cTn id="319" dur="2000" fill="hold"/>
                                        <p:tgtEl>
                                          <p:spTgt spid="26"/>
                                        </p:tgtEl>
                                        <p:attrNameLst>
                                          <p:attrName>style.rotation</p:attrName>
                                        </p:attrNameLst>
                                      </p:cBhvr>
                                      <p:tavLst>
                                        <p:tav tm="0">
                                          <p:val>
                                            <p:fltVal val="720"/>
                                          </p:val>
                                        </p:tav>
                                        <p:tav tm="100000">
                                          <p:val>
                                            <p:fltVal val="0"/>
                                          </p:val>
                                        </p:tav>
                                      </p:tavLst>
                                    </p:anim>
                                    <p:anim calcmode="lin" valueType="num">
                                      <p:cBhvr>
                                        <p:cTn id="320" dur="2000" fill="hold"/>
                                        <p:tgtEl>
                                          <p:spTgt spid="26"/>
                                        </p:tgtEl>
                                        <p:attrNameLst>
                                          <p:attrName>ppt_h</p:attrName>
                                        </p:attrNameLst>
                                      </p:cBhvr>
                                      <p:tavLst>
                                        <p:tav tm="0">
                                          <p:val>
                                            <p:fltVal val="0"/>
                                          </p:val>
                                        </p:tav>
                                        <p:tav tm="100000">
                                          <p:val>
                                            <p:strVal val="#ppt_h"/>
                                          </p:val>
                                        </p:tav>
                                      </p:tavLst>
                                    </p:anim>
                                    <p:anim calcmode="lin" valueType="num">
                                      <p:cBhvr>
                                        <p:cTn id="321" dur="2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2000"/>
                                        <p:tgtEl>
                                          <p:spTgt spid="27"/>
                                        </p:tgtEl>
                                      </p:cBhvr>
                                    </p:animEffect>
                                    <p:anim calcmode="lin" valueType="num">
                                      <p:cBhvr>
                                        <p:cTn id="325" dur="2000" fill="hold"/>
                                        <p:tgtEl>
                                          <p:spTgt spid="27"/>
                                        </p:tgtEl>
                                        <p:attrNameLst>
                                          <p:attrName>style.rotation</p:attrName>
                                        </p:attrNameLst>
                                      </p:cBhvr>
                                      <p:tavLst>
                                        <p:tav tm="0">
                                          <p:val>
                                            <p:fltVal val="720"/>
                                          </p:val>
                                        </p:tav>
                                        <p:tav tm="100000">
                                          <p:val>
                                            <p:fltVal val="0"/>
                                          </p:val>
                                        </p:tav>
                                      </p:tavLst>
                                    </p:anim>
                                    <p:anim calcmode="lin" valueType="num">
                                      <p:cBhvr>
                                        <p:cTn id="326" dur="2000" fill="hold"/>
                                        <p:tgtEl>
                                          <p:spTgt spid="27"/>
                                        </p:tgtEl>
                                        <p:attrNameLst>
                                          <p:attrName>ppt_h</p:attrName>
                                        </p:attrNameLst>
                                      </p:cBhvr>
                                      <p:tavLst>
                                        <p:tav tm="0">
                                          <p:val>
                                            <p:fltVal val="0"/>
                                          </p:val>
                                        </p:tav>
                                        <p:tav tm="100000">
                                          <p:val>
                                            <p:strVal val="#ppt_h"/>
                                          </p:val>
                                        </p:tav>
                                      </p:tavLst>
                                    </p:anim>
                                    <p:anim calcmode="lin" valueType="num">
                                      <p:cBhvr>
                                        <p:cTn id="327" dur="2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2000"/>
                                        <p:tgtEl>
                                          <p:spTgt spid="28"/>
                                        </p:tgtEl>
                                      </p:cBhvr>
                                    </p:animEffect>
                                    <p:anim calcmode="lin" valueType="num">
                                      <p:cBhvr>
                                        <p:cTn id="331" dur="2000" fill="hold"/>
                                        <p:tgtEl>
                                          <p:spTgt spid="28"/>
                                        </p:tgtEl>
                                        <p:attrNameLst>
                                          <p:attrName>style.rotation</p:attrName>
                                        </p:attrNameLst>
                                      </p:cBhvr>
                                      <p:tavLst>
                                        <p:tav tm="0">
                                          <p:val>
                                            <p:fltVal val="720"/>
                                          </p:val>
                                        </p:tav>
                                        <p:tav tm="100000">
                                          <p:val>
                                            <p:fltVal val="0"/>
                                          </p:val>
                                        </p:tav>
                                      </p:tavLst>
                                    </p:anim>
                                    <p:anim calcmode="lin" valueType="num">
                                      <p:cBhvr>
                                        <p:cTn id="332" dur="2000" fill="hold"/>
                                        <p:tgtEl>
                                          <p:spTgt spid="28"/>
                                        </p:tgtEl>
                                        <p:attrNameLst>
                                          <p:attrName>ppt_h</p:attrName>
                                        </p:attrNameLst>
                                      </p:cBhvr>
                                      <p:tavLst>
                                        <p:tav tm="0">
                                          <p:val>
                                            <p:fltVal val="0"/>
                                          </p:val>
                                        </p:tav>
                                        <p:tav tm="100000">
                                          <p:val>
                                            <p:strVal val="#ppt_h"/>
                                          </p:val>
                                        </p:tav>
                                      </p:tavLst>
                                    </p:anim>
                                    <p:anim calcmode="lin" valueType="num">
                                      <p:cBhvr>
                                        <p:cTn id="333" dur="2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2000"/>
                                        <p:tgtEl>
                                          <p:spTgt spid="29"/>
                                        </p:tgtEl>
                                      </p:cBhvr>
                                    </p:animEffect>
                                    <p:anim calcmode="lin" valueType="num">
                                      <p:cBhvr>
                                        <p:cTn id="337" dur="2000" fill="hold"/>
                                        <p:tgtEl>
                                          <p:spTgt spid="29"/>
                                        </p:tgtEl>
                                        <p:attrNameLst>
                                          <p:attrName>style.rotation</p:attrName>
                                        </p:attrNameLst>
                                      </p:cBhvr>
                                      <p:tavLst>
                                        <p:tav tm="0">
                                          <p:val>
                                            <p:fltVal val="720"/>
                                          </p:val>
                                        </p:tav>
                                        <p:tav tm="100000">
                                          <p:val>
                                            <p:fltVal val="0"/>
                                          </p:val>
                                        </p:tav>
                                      </p:tavLst>
                                    </p:anim>
                                    <p:anim calcmode="lin" valueType="num">
                                      <p:cBhvr>
                                        <p:cTn id="338" dur="2000" fill="hold"/>
                                        <p:tgtEl>
                                          <p:spTgt spid="29"/>
                                        </p:tgtEl>
                                        <p:attrNameLst>
                                          <p:attrName>ppt_h</p:attrName>
                                        </p:attrNameLst>
                                      </p:cBhvr>
                                      <p:tavLst>
                                        <p:tav tm="0">
                                          <p:val>
                                            <p:fltVal val="0"/>
                                          </p:val>
                                        </p:tav>
                                        <p:tav tm="100000">
                                          <p:val>
                                            <p:strVal val="#ppt_h"/>
                                          </p:val>
                                        </p:tav>
                                      </p:tavLst>
                                    </p:anim>
                                    <p:anim calcmode="lin" valueType="num">
                                      <p:cBhvr>
                                        <p:cTn id="339" dur="2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2000"/>
                                        <p:tgtEl>
                                          <p:spTgt spid="30"/>
                                        </p:tgtEl>
                                      </p:cBhvr>
                                    </p:animEffect>
                                    <p:anim calcmode="lin" valueType="num">
                                      <p:cBhvr>
                                        <p:cTn id="343" dur="2000" fill="hold"/>
                                        <p:tgtEl>
                                          <p:spTgt spid="30"/>
                                        </p:tgtEl>
                                        <p:attrNameLst>
                                          <p:attrName>style.rotation</p:attrName>
                                        </p:attrNameLst>
                                      </p:cBhvr>
                                      <p:tavLst>
                                        <p:tav tm="0">
                                          <p:val>
                                            <p:fltVal val="720"/>
                                          </p:val>
                                        </p:tav>
                                        <p:tav tm="100000">
                                          <p:val>
                                            <p:fltVal val="0"/>
                                          </p:val>
                                        </p:tav>
                                      </p:tavLst>
                                    </p:anim>
                                    <p:anim calcmode="lin" valueType="num">
                                      <p:cBhvr>
                                        <p:cTn id="344" dur="2000" fill="hold"/>
                                        <p:tgtEl>
                                          <p:spTgt spid="30"/>
                                        </p:tgtEl>
                                        <p:attrNameLst>
                                          <p:attrName>ppt_h</p:attrName>
                                        </p:attrNameLst>
                                      </p:cBhvr>
                                      <p:tavLst>
                                        <p:tav tm="0">
                                          <p:val>
                                            <p:fltVal val="0"/>
                                          </p:val>
                                        </p:tav>
                                        <p:tav tm="100000">
                                          <p:val>
                                            <p:strVal val="#ppt_h"/>
                                          </p:val>
                                        </p:tav>
                                      </p:tavLst>
                                    </p:anim>
                                    <p:anim calcmode="lin" valueType="num">
                                      <p:cBhvr>
                                        <p:cTn id="345" dur="2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6">
                  <a:tint val="45000"/>
                  <a:satMod val="400000"/>
                </a:schemeClr>
              </a:duotone>
              <a:lum contrast="30000"/>
            </a:blip>
            <a:stretch>
              <a:fillRect/>
            </a:stretch>
          </a:blipFill>
          <a:scene3d>
            <a:camera prst="orthographicFront"/>
            <a:lightRig rig="threePt" dir="t"/>
          </a:scene3d>
          <a:sp3d>
            <a:bevelT prst="angle"/>
          </a:sp3d>
        </p:spPr>
        <p:txBody>
          <a:bodyPr/>
          <a:lstStyle/>
          <a:p>
            <a:endParaRPr lang="es-ES" dirty="0"/>
          </a:p>
        </p:txBody>
      </p:sp>
      <p:pic>
        <p:nvPicPr>
          <p:cNvPr id="4" name="3 Imagen" descr="8079805299_161cc47a2e_o.jpg"/>
          <p:cNvPicPr>
            <a:picLocks noChangeAspect="1"/>
          </p:cNvPicPr>
          <p:nvPr/>
        </p:nvPicPr>
        <p:blipFill>
          <a:blip r:embed="rId3"/>
          <a:stretch>
            <a:fillRect/>
          </a:stretch>
        </p:blipFill>
        <p:spPr>
          <a:xfrm>
            <a:off x="0" y="0"/>
            <a:ext cx="9246742" cy="6858000"/>
          </a:xfrm>
          <a:prstGeom prst="rect">
            <a:avLst/>
          </a:prstGeom>
          <a:ln>
            <a:noFill/>
          </a:ln>
          <a:effectLst>
            <a:outerShdw blurRad="292100" dist="139700" dir="2700000" algn="tl" rotWithShape="0">
              <a:srgbClr val="333333">
                <a:alpha val="65000"/>
              </a:srgbClr>
            </a:outerShdw>
          </a:effectLst>
        </p:spPr>
      </p:pic>
      <p:sp>
        <p:nvSpPr>
          <p:cNvPr id="5" name="4 Rectángulo"/>
          <p:cNvSpPr/>
          <p:nvPr/>
        </p:nvSpPr>
        <p:spPr>
          <a:xfrm>
            <a:off x="571472"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357290"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71670"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428860"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488"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14678"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00430"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857620"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48"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38"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628"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357818"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86446"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143636"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500826"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858016"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286644"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643834"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001024"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358214"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786842"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14282" y="200024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42878"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000068"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1428696"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785886"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2143076"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2500266"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928894"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286084"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571836"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929026"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4357654"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4714844"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5072034"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5429224"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857852"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6215042"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6572232"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6929422"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7358050"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715240"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8072430"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8429620"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8858248"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285688" y="3429000"/>
            <a:ext cx="285752" cy="1000132"/>
          </a:xfrm>
          <a:prstGeom prst="rect">
            <a:avLst/>
          </a:prstGeom>
          <a:solidFill>
            <a:srgbClr val="DA802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4"/>
                                        </p:tgtEl>
                                        <p:attrNameLst>
                                          <p:attrName>style.opacity</p:attrName>
                                        </p:attrNameLst>
                                      </p:cBhvr>
                                      <p:to>
                                        <p:strVal val="0"/>
                                      </p:to>
                                    </p:set>
                                    <p:animEffect filter="image" prLst="opacity: 0">
                                      <p:cBhvr rctx="IE">
                                        <p:cTn id="7" dur="indefinite"/>
                                        <p:tgtEl>
                                          <p:spTgt spid="5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8" presetClass="emph" presetSubtype="0" fill="hold" grpId="1" nodeType="withEffect">
                                  <p:stCondLst>
                                    <p:cond delay="0"/>
                                  </p:stCondLst>
                                  <p:childTnLst>
                                    <p:animRot by="21600000">
                                      <p:cBhvr>
                                        <p:cTn id="12" dur="2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2000"/>
                                        <p:tgtEl>
                                          <p:spTgt spid="6"/>
                                        </p:tgtEl>
                                      </p:cBhvr>
                                    </p:animEffect>
                                  </p:childTnLst>
                                </p:cTn>
                              </p:par>
                              <p:par>
                                <p:cTn id="16" presetID="8" presetClass="emph" presetSubtype="0" fill="hold" grpId="1" nodeType="withEffect">
                                  <p:stCondLst>
                                    <p:cond delay="0"/>
                                  </p:stCondLst>
                                  <p:childTnLst>
                                    <p:animRot by="21600000">
                                      <p:cBhvr>
                                        <p:cTn id="17" dur="2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2000"/>
                                        <p:tgtEl>
                                          <p:spTgt spid="7"/>
                                        </p:tgtEl>
                                      </p:cBhvr>
                                    </p:animEffect>
                                  </p:childTnLst>
                                </p:cTn>
                              </p:par>
                              <p:par>
                                <p:cTn id="21" presetID="8" presetClass="emph" presetSubtype="0" fill="hold" grpId="1" nodeType="withEffect">
                                  <p:stCondLst>
                                    <p:cond delay="0"/>
                                  </p:stCondLst>
                                  <p:childTnLst>
                                    <p:animRot by="21600000">
                                      <p:cBhvr>
                                        <p:cTn id="22" dur="2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8" presetClass="emph" presetSubtype="0" fill="hold" grpId="1" nodeType="withEffect">
                                  <p:stCondLst>
                                    <p:cond delay="0"/>
                                  </p:stCondLst>
                                  <p:childTnLst>
                                    <p:animRot by="21600000">
                                      <p:cBhvr>
                                        <p:cTn id="27" dur="2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2000"/>
                                        <p:tgtEl>
                                          <p:spTgt spid="9"/>
                                        </p:tgtEl>
                                      </p:cBhvr>
                                    </p:animEffect>
                                  </p:childTnLst>
                                </p:cTn>
                              </p:par>
                              <p:par>
                                <p:cTn id="31" presetID="8" presetClass="emph" presetSubtype="0" fill="hold" grpId="1" nodeType="withEffect">
                                  <p:stCondLst>
                                    <p:cond delay="0"/>
                                  </p:stCondLst>
                                  <p:childTnLst>
                                    <p:animRot by="21600000">
                                      <p:cBhvr>
                                        <p:cTn id="32" dur="2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2000"/>
                                        <p:tgtEl>
                                          <p:spTgt spid="10"/>
                                        </p:tgtEl>
                                      </p:cBhvr>
                                    </p:animEffect>
                                  </p:childTnLst>
                                </p:cTn>
                              </p:par>
                              <p:par>
                                <p:cTn id="36" presetID="8" presetClass="emph" presetSubtype="0" fill="hold" grpId="1" nodeType="withEffect">
                                  <p:stCondLst>
                                    <p:cond delay="0"/>
                                  </p:stCondLst>
                                  <p:childTnLst>
                                    <p:animRot by="21600000">
                                      <p:cBhvr>
                                        <p:cTn id="37" dur="2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2000"/>
                                        <p:tgtEl>
                                          <p:spTgt spid="11"/>
                                        </p:tgtEl>
                                      </p:cBhvr>
                                    </p:animEffect>
                                  </p:childTnLst>
                                </p:cTn>
                              </p:par>
                              <p:par>
                                <p:cTn id="41" presetID="8" presetClass="emph" presetSubtype="0" fill="hold" grpId="1" nodeType="withEffect">
                                  <p:stCondLst>
                                    <p:cond delay="0"/>
                                  </p:stCondLst>
                                  <p:childTnLst>
                                    <p:animRot by="21600000">
                                      <p:cBhvr>
                                        <p:cTn id="42" dur="2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2000"/>
                                        <p:tgtEl>
                                          <p:spTgt spid="12"/>
                                        </p:tgtEl>
                                      </p:cBhvr>
                                    </p:animEffect>
                                  </p:childTnLst>
                                </p:cTn>
                              </p:par>
                              <p:par>
                                <p:cTn id="46" presetID="8" presetClass="emph" presetSubtype="0" fill="hold" grpId="1" nodeType="withEffect">
                                  <p:stCondLst>
                                    <p:cond delay="0"/>
                                  </p:stCondLst>
                                  <p:childTnLst>
                                    <p:animRot by="21600000">
                                      <p:cBhvr>
                                        <p:cTn id="47" dur="2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2000"/>
                                        <p:tgtEl>
                                          <p:spTgt spid="13"/>
                                        </p:tgtEl>
                                      </p:cBhvr>
                                    </p:animEffect>
                                  </p:childTnLst>
                                </p:cTn>
                              </p:par>
                              <p:par>
                                <p:cTn id="51" presetID="8" presetClass="emph" presetSubtype="0" fill="hold" grpId="1" nodeType="withEffect">
                                  <p:stCondLst>
                                    <p:cond delay="0"/>
                                  </p:stCondLst>
                                  <p:childTnLst>
                                    <p:animRot by="21600000">
                                      <p:cBhvr>
                                        <p:cTn id="52" dur="2000" fill="hold"/>
                                        <p:tgtEl>
                                          <p:spTgt spid="13"/>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plus(in)">
                                      <p:cBhvr>
                                        <p:cTn id="55" dur="2000"/>
                                        <p:tgtEl>
                                          <p:spTgt spid="14"/>
                                        </p:tgtEl>
                                      </p:cBhvr>
                                    </p:animEffect>
                                  </p:childTnLst>
                                </p:cTn>
                              </p:par>
                              <p:par>
                                <p:cTn id="56" presetID="8" presetClass="emph" presetSubtype="0" fill="hold" grpId="1" nodeType="withEffect">
                                  <p:stCondLst>
                                    <p:cond delay="0"/>
                                  </p:stCondLst>
                                  <p:childTnLst>
                                    <p:animRot by="21600000">
                                      <p:cBhvr>
                                        <p:cTn id="57" dur="2000" fill="hold"/>
                                        <p:tgtEl>
                                          <p:spTgt spid="14"/>
                                        </p:tgtEl>
                                        <p:attrNameLst>
                                          <p:attrName>r</p:attrName>
                                        </p:attrNameLst>
                                      </p:cBhvr>
                                    </p:animRot>
                                  </p:childTnLst>
                                </p:cTn>
                              </p:par>
                              <p:par>
                                <p:cTn id="58" presetID="13" presetClass="entr" presetSubtype="1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2000"/>
                                        <p:tgtEl>
                                          <p:spTgt spid="15"/>
                                        </p:tgtEl>
                                      </p:cBhvr>
                                    </p:animEffect>
                                  </p:childTnLst>
                                </p:cTn>
                              </p:par>
                              <p:par>
                                <p:cTn id="61" presetID="8" presetClass="emph" presetSubtype="0" fill="hold" grpId="1" nodeType="withEffect">
                                  <p:stCondLst>
                                    <p:cond delay="0"/>
                                  </p:stCondLst>
                                  <p:childTnLst>
                                    <p:animRot by="21600000">
                                      <p:cBhvr>
                                        <p:cTn id="62" dur="2000" fill="hold"/>
                                        <p:tgtEl>
                                          <p:spTgt spid="15"/>
                                        </p:tgtEl>
                                        <p:attrNameLst>
                                          <p:attrName>r</p:attrName>
                                        </p:attrNameLst>
                                      </p:cBhvr>
                                    </p:animRot>
                                  </p:childTnLst>
                                </p:cTn>
                              </p:par>
                              <p:par>
                                <p:cTn id="63" presetID="13" presetClass="entr" presetSubtype="16"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plus(in)">
                                      <p:cBhvr>
                                        <p:cTn id="65" dur="2000"/>
                                        <p:tgtEl>
                                          <p:spTgt spid="16"/>
                                        </p:tgtEl>
                                      </p:cBhvr>
                                    </p:animEffect>
                                  </p:childTnLst>
                                </p:cTn>
                              </p:par>
                              <p:par>
                                <p:cTn id="66" presetID="8" presetClass="emph" presetSubtype="0" fill="hold" grpId="1" nodeType="withEffect">
                                  <p:stCondLst>
                                    <p:cond delay="0"/>
                                  </p:stCondLst>
                                  <p:childTnLst>
                                    <p:animRot by="21600000">
                                      <p:cBhvr>
                                        <p:cTn id="67" dur="2000" fill="hold"/>
                                        <p:tgtEl>
                                          <p:spTgt spid="16"/>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plus(in)">
                                      <p:cBhvr>
                                        <p:cTn id="70" dur="2000"/>
                                        <p:tgtEl>
                                          <p:spTgt spid="17"/>
                                        </p:tgtEl>
                                      </p:cBhvr>
                                    </p:animEffect>
                                  </p:childTnLst>
                                </p:cTn>
                              </p:par>
                              <p:par>
                                <p:cTn id="71" presetID="8" presetClass="emph" presetSubtype="0" fill="hold" grpId="1" nodeType="withEffect">
                                  <p:stCondLst>
                                    <p:cond delay="0"/>
                                  </p:stCondLst>
                                  <p:childTnLst>
                                    <p:animRot by="21600000">
                                      <p:cBhvr>
                                        <p:cTn id="72" dur="2000" fill="hold"/>
                                        <p:tgtEl>
                                          <p:spTgt spid="17"/>
                                        </p:tgtEl>
                                        <p:attrNameLst>
                                          <p:attrName>r</p:attrName>
                                        </p:attrNameLst>
                                      </p:cBhvr>
                                    </p:animRot>
                                  </p:childTnLst>
                                </p:cTn>
                              </p:par>
                              <p:par>
                                <p:cTn id="73" presetID="13" presetClass="entr" presetSubtype="16"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plus(in)">
                                      <p:cBhvr>
                                        <p:cTn id="75" dur="2000"/>
                                        <p:tgtEl>
                                          <p:spTgt spid="18"/>
                                        </p:tgtEl>
                                      </p:cBhvr>
                                    </p:animEffect>
                                  </p:childTnLst>
                                </p:cTn>
                              </p:par>
                              <p:par>
                                <p:cTn id="76" presetID="8" presetClass="emph" presetSubtype="0" fill="hold" grpId="1" nodeType="withEffect">
                                  <p:stCondLst>
                                    <p:cond delay="0"/>
                                  </p:stCondLst>
                                  <p:childTnLst>
                                    <p:animRot by="21600000">
                                      <p:cBhvr>
                                        <p:cTn id="77" dur="2000" fill="hold"/>
                                        <p:tgtEl>
                                          <p:spTgt spid="18"/>
                                        </p:tgtEl>
                                        <p:attrNameLst>
                                          <p:attrName>r</p:attrName>
                                        </p:attrNameLst>
                                      </p:cBhvr>
                                    </p:animRot>
                                  </p:childTnLst>
                                </p:cTn>
                              </p:par>
                              <p:par>
                                <p:cTn id="78" presetID="13" presetClass="entr" presetSubtype="16"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plus(in)">
                                      <p:cBhvr>
                                        <p:cTn id="80" dur="2000"/>
                                        <p:tgtEl>
                                          <p:spTgt spid="19"/>
                                        </p:tgtEl>
                                      </p:cBhvr>
                                    </p:animEffect>
                                  </p:childTnLst>
                                </p:cTn>
                              </p:par>
                              <p:par>
                                <p:cTn id="81" presetID="8" presetClass="emph" presetSubtype="0" fill="hold" grpId="1" nodeType="withEffect">
                                  <p:stCondLst>
                                    <p:cond delay="0"/>
                                  </p:stCondLst>
                                  <p:childTnLst>
                                    <p:animRot by="21600000">
                                      <p:cBhvr>
                                        <p:cTn id="82" dur="2000" fill="hold"/>
                                        <p:tgtEl>
                                          <p:spTgt spid="19"/>
                                        </p:tgtEl>
                                        <p:attrNameLst>
                                          <p:attrName>r</p:attrName>
                                        </p:attrNameLst>
                                      </p:cBhvr>
                                    </p:animRot>
                                  </p:childTnLst>
                                </p:cTn>
                              </p:par>
                              <p:par>
                                <p:cTn id="83" presetID="13" presetClass="entr" presetSubtype="16"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plus(in)">
                                      <p:cBhvr>
                                        <p:cTn id="85" dur="2000"/>
                                        <p:tgtEl>
                                          <p:spTgt spid="20"/>
                                        </p:tgtEl>
                                      </p:cBhvr>
                                    </p:animEffect>
                                  </p:childTnLst>
                                </p:cTn>
                              </p:par>
                              <p:par>
                                <p:cTn id="86" presetID="8" presetClass="emph" presetSubtype="0" fill="hold" grpId="1" nodeType="withEffect">
                                  <p:stCondLst>
                                    <p:cond delay="0"/>
                                  </p:stCondLst>
                                  <p:childTnLst>
                                    <p:animRot by="21600000">
                                      <p:cBhvr>
                                        <p:cTn id="87" dur="2000" fill="hold"/>
                                        <p:tgtEl>
                                          <p:spTgt spid="20"/>
                                        </p:tgtEl>
                                        <p:attrNameLst>
                                          <p:attrName>r</p:attrName>
                                        </p:attrNameLst>
                                      </p:cBhvr>
                                    </p:animRot>
                                  </p:childTnLst>
                                </p:cTn>
                              </p:par>
                              <p:par>
                                <p:cTn id="88" presetID="13" presetClass="entr" presetSubtype="16" fill="hold" grpId="0" nodeType="withEffect">
                                  <p:stCondLst>
                                    <p:cond delay="0"/>
                                  </p:stCondLst>
                                  <p:childTnLst>
                                    <p:set>
                                      <p:cBhvr>
                                        <p:cTn id="89" dur="1" fill="hold">
                                          <p:stCondLst>
                                            <p:cond delay="0"/>
                                          </p:stCondLst>
                                        </p:cTn>
                                        <p:tgtEl>
                                          <p:spTgt spid="21"/>
                                        </p:tgtEl>
                                        <p:attrNameLst>
                                          <p:attrName>style.visibility</p:attrName>
                                        </p:attrNameLst>
                                      </p:cBhvr>
                                      <p:to>
                                        <p:strVal val="visible"/>
                                      </p:to>
                                    </p:set>
                                    <p:animEffect transition="in" filter="plus(in)">
                                      <p:cBhvr>
                                        <p:cTn id="90" dur="2000"/>
                                        <p:tgtEl>
                                          <p:spTgt spid="21"/>
                                        </p:tgtEl>
                                      </p:cBhvr>
                                    </p:animEffect>
                                  </p:childTnLst>
                                </p:cTn>
                              </p:par>
                              <p:par>
                                <p:cTn id="91" presetID="8" presetClass="emph" presetSubtype="0" fill="hold" grpId="1" nodeType="withEffect">
                                  <p:stCondLst>
                                    <p:cond delay="0"/>
                                  </p:stCondLst>
                                  <p:childTnLst>
                                    <p:animRot by="21600000">
                                      <p:cBhvr>
                                        <p:cTn id="92" dur="2000" fill="hold"/>
                                        <p:tgtEl>
                                          <p:spTgt spid="21"/>
                                        </p:tgtEl>
                                        <p:attrNameLst>
                                          <p:attrName>r</p:attrName>
                                        </p:attrNameLst>
                                      </p:cBhvr>
                                    </p:animRot>
                                  </p:childTnLst>
                                </p:cTn>
                              </p:par>
                              <p:par>
                                <p:cTn id="93" presetID="13" presetClass="entr" presetSubtype="16" fill="hold" grpId="0" nodeType="withEffect">
                                  <p:stCondLst>
                                    <p:cond delay="0"/>
                                  </p:stCondLst>
                                  <p:childTnLst>
                                    <p:set>
                                      <p:cBhvr>
                                        <p:cTn id="94" dur="1" fill="hold">
                                          <p:stCondLst>
                                            <p:cond delay="0"/>
                                          </p:stCondLst>
                                        </p:cTn>
                                        <p:tgtEl>
                                          <p:spTgt spid="22"/>
                                        </p:tgtEl>
                                        <p:attrNameLst>
                                          <p:attrName>style.visibility</p:attrName>
                                        </p:attrNameLst>
                                      </p:cBhvr>
                                      <p:to>
                                        <p:strVal val="visible"/>
                                      </p:to>
                                    </p:set>
                                    <p:animEffect transition="in" filter="plus(in)">
                                      <p:cBhvr>
                                        <p:cTn id="95" dur="2000"/>
                                        <p:tgtEl>
                                          <p:spTgt spid="22"/>
                                        </p:tgtEl>
                                      </p:cBhvr>
                                    </p:animEffect>
                                  </p:childTnLst>
                                </p:cTn>
                              </p:par>
                              <p:par>
                                <p:cTn id="96" presetID="8" presetClass="emph" presetSubtype="0" fill="hold" grpId="1" nodeType="withEffect">
                                  <p:stCondLst>
                                    <p:cond delay="0"/>
                                  </p:stCondLst>
                                  <p:childTnLst>
                                    <p:animRot by="21600000">
                                      <p:cBhvr>
                                        <p:cTn id="97" dur="2000" fill="hold"/>
                                        <p:tgtEl>
                                          <p:spTgt spid="22"/>
                                        </p:tgtEl>
                                        <p:attrNameLst>
                                          <p:attrName>r</p:attrName>
                                        </p:attrNameLst>
                                      </p:cBhvr>
                                    </p:animRot>
                                  </p:childTnLst>
                                </p:cTn>
                              </p:par>
                              <p:par>
                                <p:cTn id="98" presetID="13" presetClass="entr" presetSubtype="16" fill="hold" grpId="0" nodeType="withEffect">
                                  <p:stCondLst>
                                    <p:cond delay="0"/>
                                  </p:stCondLst>
                                  <p:childTnLst>
                                    <p:set>
                                      <p:cBhvr>
                                        <p:cTn id="99" dur="1" fill="hold">
                                          <p:stCondLst>
                                            <p:cond delay="0"/>
                                          </p:stCondLst>
                                        </p:cTn>
                                        <p:tgtEl>
                                          <p:spTgt spid="23"/>
                                        </p:tgtEl>
                                        <p:attrNameLst>
                                          <p:attrName>style.visibility</p:attrName>
                                        </p:attrNameLst>
                                      </p:cBhvr>
                                      <p:to>
                                        <p:strVal val="visible"/>
                                      </p:to>
                                    </p:set>
                                    <p:animEffect transition="in" filter="plus(in)">
                                      <p:cBhvr>
                                        <p:cTn id="100" dur="2000"/>
                                        <p:tgtEl>
                                          <p:spTgt spid="23"/>
                                        </p:tgtEl>
                                      </p:cBhvr>
                                    </p:animEffect>
                                  </p:childTnLst>
                                </p:cTn>
                              </p:par>
                              <p:par>
                                <p:cTn id="101" presetID="8" presetClass="emph" presetSubtype="0" fill="hold" grpId="1" nodeType="withEffect">
                                  <p:stCondLst>
                                    <p:cond delay="0"/>
                                  </p:stCondLst>
                                  <p:childTnLst>
                                    <p:animRot by="21600000">
                                      <p:cBhvr>
                                        <p:cTn id="102" dur="2000" fill="hold"/>
                                        <p:tgtEl>
                                          <p:spTgt spid="23"/>
                                        </p:tgtEl>
                                        <p:attrNameLst>
                                          <p:attrName>r</p:attrName>
                                        </p:attrNameLst>
                                      </p:cBhvr>
                                    </p:animRot>
                                  </p:childTnLst>
                                </p:cTn>
                              </p:par>
                              <p:par>
                                <p:cTn id="103" presetID="13" presetClass="entr" presetSubtype="16" fill="hold" grpId="0" nodeType="withEffect">
                                  <p:stCondLst>
                                    <p:cond delay="0"/>
                                  </p:stCondLst>
                                  <p:childTnLst>
                                    <p:set>
                                      <p:cBhvr>
                                        <p:cTn id="104" dur="1" fill="hold">
                                          <p:stCondLst>
                                            <p:cond delay="0"/>
                                          </p:stCondLst>
                                        </p:cTn>
                                        <p:tgtEl>
                                          <p:spTgt spid="24"/>
                                        </p:tgtEl>
                                        <p:attrNameLst>
                                          <p:attrName>style.visibility</p:attrName>
                                        </p:attrNameLst>
                                      </p:cBhvr>
                                      <p:to>
                                        <p:strVal val="visible"/>
                                      </p:to>
                                    </p:set>
                                    <p:animEffect transition="in" filter="plus(in)">
                                      <p:cBhvr>
                                        <p:cTn id="105" dur="2000"/>
                                        <p:tgtEl>
                                          <p:spTgt spid="24"/>
                                        </p:tgtEl>
                                      </p:cBhvr>
                                    </p:animEffect>
                                  </p:childTnLst>
                                </p:cTn>
                              </p:par>
                              <p:par>
                                <p:cTn id="106" presetID="8" presetClass="emph" presetSubtype="0" fill="hold" grpId="1" nodeType="withEffect">
                                  <p:stCondLst>
                                    <p:cond delay="0"/>
                                  </p:stCondLst>
                                  <p:childTnLst>
                                    <p:animRot by="21600000">
                                      <p:cBhvr>
                                        <p:cTn id="107" dur="2000" fill="hold"/>
                                        <p:tgtEl>
                                          <p:spTgt spid="24"/>
                                        </p:tgtEl>
                                        <p:attrNameLst>
                                          <p:attrName>r</p:attrName>
                                        </p:attrNameLst>
                                      </p:cBhvr>
                                    </p:animRot>
                                  </p:childTnLst>
                                </p:cTn>
                              </p:par>
                              <p:par>
                                <p:cTn id="108" presetID="13" presetClass="entr" presetSubtype="16" fill="hold" grpId="0" nodeType="withEffect">
                                  <p:stCondLst>
                                    <p:cond delay="0"/>
                                  </p:stCondLst>
                                  <p:childTnLst>
                                    <p:set>
                                      <p:cBhvr>
                                        <p:cTn id="109" dur="1" fill="hold">
                                          <p:stCondLst>
                                            <p:cond delay="0"/>
                                          </p:stCondLst>
                                        </p:cTn>
                                        <p:tgtEl>
                                          <p:spTgt spid="25"/>
                                        </p:tgtEl>
                                        <p:attrNameLst>
                                          <p:attrName>style.visibility</p:attrName>
                                        </p:attrNameLst>
                                      </p:cBhvr>
                                      <p:to>
                                        <p:strVal val="visible"/>
                                      </p:to>
                                    </p:set>
                                    <p:animEffect transition="in" filter="plus(in)">
                                      <p:cBhvr>
                                        <p:cTn id="110" dur="2000"/>
                                        <p:tgtEl>
                                          <p:spTgt spid="25"/>
                                        </p:tgtEl>
                                      </p:cBhvr>
                                    </p:animEffect>
                                  </p:childTnLst>
                                </p:cTn>
                              </p:par>
                              <p:par>
                                <p:cTn id="111" presetID="8" presetClass="emph" presetSubtype="0" fill="hold" grpId="1" nodeType="withEffect">
                                  <p:stCondLst>
                                    <p:cond delay="0"/>
                                  </p:stCondLst>
                                  <p:childTnLst>
                                    <p:animRot by="21600000">
                                      <p:cBhvr>
                                        <p:cTn id="112" dur="2000" fill="hold"/>
                                        <p:tgtEl>
                                          <p:spTgt spid="25"/>
                                        </p:tgtEl>
                                        <p:attrNameLst>
                                          <p:attrName>r</p:attrName>
                                        </p:attrNameLst>
                                      </p:cBhvr>
                                    </p:animRot>
                                  </p:childTnLst>
                                </p:cTn>
                              </p:par>
                              <p:par>
                                <p:cTn id="113" presetID="13" presetClass="entr" presetSubtype="16" fill="hold" grpId="0" nodeType="withEffect">
                                  <p:stCondLst>
                                    <p:cond delay="0"/>
                                  </p:stCondLst>
                                  <p:childTnLst>
                                    <p:set>
                                      <p:cBhvr>
                                        <p:cTn id="114" dur="1" fill="hold">
                                          <p:stCondLst>
                                            <p:cond delay="0"/>
                                          </p:stCondLst>
                                        </p:cTn>
                                        <p:tgtEl>
                                          <p:spTgt spid="26"/>
                                        </p:tgtEl>
                                        <p:attrNameLst>
                                          <p:attrName>style.visibility</p:attrName>
                                        </p:attrNameLst>
                                      </p:cBhvr>
                                      <p:to>
                                        <p:strVal val="visible"/>
                                      </p:to>
                                    </p:set>
                                    <p:animEffect transition="in" filter="plus(in)">
                                      <p:cBhvr>
                                        <p:cTn id="115" dur="2000"/>
                                        <p:tgtEl>
                                          <p:spTgt spid="26"/>
                                        </p:tgtEl>
                                      </p:cBhvr>
                                    </p:animEffect>
                                  </p:childTnLst>
                                </p:cTn>
                              </p:par>
                              <p:par>
                                <p:cTn id="116" presetID="8" presetClass="emph" presetSubtype="0" fill="hold" grpId="1" nodeType="withEffect">
                                  <p:stCondLst>
                                    <p:cond delay="0"/>
                                  </p:stCondLst>
                                  <p:childTnLst>
                                    <p:animRot by="21600000">
                                      <p:cBhvr>
                                        <p:cTn id="117" dur="2000" fill="hold"/>
                                        <p:tgtEl>
                                          <p:spTgt spid="26"/>
                                        </p:tgtEl>
                                        <p:attrNameLst>
                                          <p:attrName>r</p:attrName>
                                        </p:attrNameLst>
                                      </p:cBhvr>
                                    </p:animRot>
                                  </p:childTnLst>
                                </p:cTn>
                              </p:par>
                              <p:par>
                                <p:cTn id="118" presetID="13" presetClass="entr" presetSubtype="16" fill="hold" grpId="0" nodeType="with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plus(in)">
                                      <p:cBhvr>
                                        <p:cTn id="120" dur="2000"/>
                                        <p:tgtEl>
                                          <p:spTgt spid="27"/>
                                        </p:tgtEl>
                                      </p:cBhvr>
                                    </p:animEffect>
                                  </p:childTnLst>
                                </p:cTn>
                              </p:par>
                              <p:par>
                                <p:cTn id="121" presetID="8" presetClass="emph" presetSubtype="0" fill="hold" grpId="1" nodeType="withEffect">
                                  <p:stCondLst>
                                    <p:cond delay="0"/>
                                  </p:stCondLst>
                                  <p:childTnLst>
                                    <p:animRot by="21600000">
                                      <p:cBhvr>
                                        <p:cTn id="122" dur="2000" fill="hold"/>
                                        <p:tgtEl>
                                          <p:spTgt spid="27"/>
                                        </p:tgtEl>
                                        <p:attrNameLst>
                                          <p:attrName>r</p:attrName>
                                        </p:attrNameLst>
                                      </p:cBhvr>
                                    </p:animRot>
                                  </p:childTnLst>
                                </p:cTn>
                              </p:par>
                              <p:par>
                                <p:cTn id="123" presetID="13" presetClass="entr" presetSubtype="16" fill="hold" grpId="0" nodeType="withEffect">
                                  <p:stCondLst>
                                    <p:cond delay="0"/>
                                  </p:stCondLst>
                                  <p:childTnLst>
                                    <p:set>
                                      <p:cBhvr>
                                        <p:cTn id="124" dur="1" fill="hold">
                                          <p:stCondLst>
                                            <p:cond delay="0"/>
                                          </p:stCondLst>
                                        </p:cTn>
                                        <p:tgtEl>
                                          <p:spTgt spid="28"/>
                                        </p:tgtEl>
                                        <p:attrNameLst>
                                          <p:attrName>style.visibility</p:attrName>
                                        </p:attrNameLst>
                                      </p:cBhvr>
                                      <p:to>
                                        <p:strVal val="visible"/>
                                      </p:to>
                                    </p:set>
                                    <p:animEffect transition="in" filter="plus(in)">
                                      <p:cBhvr>
                                        <p:cTn id="125" dur="2000"/>
                                        <p:tgtEl>
                                          <p:spTgt spid="28"/>
                                        </p:tgtEl>
                                      </p:cBhvr>
                                    </p:animEffect>
                                  </p:childTnLst>
                                </p:cTn>
                              </p:par>
                              <p:par>
                                <p:cTn id="126" presetID="8" presetClass="emph" presetSubtype="0" fill="hold" grpId="1" nodeType="withEffect">
                                  <p:stCondLst>
                                    <p:cond delay="0"/>
                                  </p:stCondLst>
                                  <p:childTnLst>
                                    <p:animRot by="21600000">
                                      <p:cBhvr>
                                        <p:cTn id="127" dur="2000" fill="hold"/>
                                        <p:tgtEl>
                                          <p:spTgt spid="28"/>
                                        </p:tgtEl>
                                        <p:attrNameLst>
                                          <p:attrName>r</p:attrName>
                                        </p:attrNameLst>
                                      </p:cBhvr>
                                    </p:animRot>
                                  </p:childTnLst>
                                </p:cTn>
                              </p:par>
                              <p:par>
                                <p:cTn id="128" presetID="13" presetClass="entr" presetSubtype="16" fill="hold" grpId="0" nodeType="withEffect">
                                  <p:stCondLst>
                                    <p:cond delay="0"/>
                                  </p:stCondLst>
                                  <p:childTnLst>
                                    <p:set>
                                      <p:cBhvr>
                                        <p:cTn id="129" dur="1" fill="hold">
                                          <p:stCondLst>
                                            <p:cond delay="0"/>
                                          </p:stCondLst>
                                        </p:cTn>
                                        <p:tgtEl>
                                          <p:spTgt spid="29"/>
                                        </p:tgtEl>
                                        <p:attrNameLst>
                                          <p:attrName>style.visibility</p:attrName>
                                        </p:attrNameLst>
                                      </p:cBhvr>
                                      <p:to>
                                        <p:strVal val="visible"/>
                                      </p:to>
                                    </p:set>
                                    <p:animEffect transition="in" filter="plus(in)">
                                      <p:cBhvr>
                                        <p:cTn id="130" dur="2000"/>
                                        <p:tgtEl>
                                          <p:spTgt spid="29"/>
                                        </p:tgtEl>
                                      </p:cBhvr>
                                    </p:animEffect>
                                  </p:childTnLst>
                                </p:cTn>
                              </p:par>
                              <p:par>
                                <p:cTn id="131" presetID="8" presetClass="emph" presetSubtype="0" fill="hold" grpId="1" nodeType="withEffect">
                                  <p:stCondLst>
                                    <p:cond delay="0"/>
                                  </p:stCondLst>
                                  <p:childTnLst>
                                    <p:animRot by="21600000">
                                      <p:cBhvr>
                                        <p:cTn id="132" dur="2000" fill="hold"/>
                                        <p:tgtEl>
                                          <p:spTgt spid="29"/>
                                        </p:tgtEl>
                                        <p:attrNameLst>
                                          <p:attrName>r</p:attrName>
                                        </p:attrNameLst>
                                      </p:cBhvr>
                                    </p:animRot>
                                  </p:childTnLst>
                                </p:cTn>
                              </p:par>
                              <p:par>
                                <p:cTn id="133" presetID="13" presetClass="entr" presetSubtype="16" fill="hold" grpId="0" nodeType="withEffect">
                                  <p:stCondLst>
                                    <p:cond delay="0"/>
                                  </p:stCondLst>
                                  <p:childTnLst>
                                    <p:set>
                                      <p:cBhvr>
                                        <p:cTn id="134" dur="1" fill="hold">
                                          <p:stCondLst>
                                            <p:cond delay="0"/>
                                          </p:stCondLst>
                                        </p:cTn>
                                        <p:tgtEl>
                                          <p:spTgt spid="30"/>
                                        </p:tgtEl>
                                        <p:attrNameLst>
                                          <p:attrName>style.visibility</p:attrName>
                                        </p:attrNameLst>
                                      </p:cBhvr>
                                      <p:to>
                                        <p:strVal val="visible"/>
                                      </p:to>
                                    </p:set>
                                    <p:animEffect transition="in" filter="plus(in)">
                                      <p:cBhvr>
                                        <p:cTn id="135" dur="2000"/>
                                        <p:tgtEl>
                                          <p:spTgt spid="30"/>
                                        </p:tgtEl>
                                      </p:cBhvr>
                                    </p:animEffect>
                                  </p:childTnLst>
                                </p:cTn>
                              </p:par>
                              <p:par>
                                <p:cTn id="136" presetID="8" presetClass="emph" presetSubtype="0" fill="hold" grpId="1" nodeType="withEffect">
                                  <p:stCondLst>
                                    <p:cond delay="0"/>
                                  </p:stCondLst>
                                  <p:childTnLst>
                                    <p:animRot by="21600000">
                                      <p:cBhvr>
                                        <p:cTn id="137" dur="2000" fill="hold"/>
                                        <p:tgtEl>
                                          <p:spTgt spid="30"/>
                                        </p:tgtEl>
                                        <p:attrNameLst>
                                          <p:attrName>r</p:attrName>
                                        </p:attrNameLst>
                                      </p:cBhvr>
                                    </p:animRot>
                                  </p:childTnLst>
                                </p:cTn>
                              </p:par>
                              <p:par>
                                <p:cTn id="138" presetID="13" presetClass="entr" presetSubtype="16" fill="hold" grpId="0" nodeType="withEffect">
                                  <p:stCondLst>
                                    <p:cond delay="0"/>
                                  </p:stCondLst>
                                  <p:childTnLst>
                                    <p:set>
                                      <p:cBhvr>
                                        <p:cTn id="139" dur="1" fill="hold">
                                          <p:stCondLst>
                                            <p:cond delay="0"/>
                                          </p:stCondLst>
                                        </p:cTn>
                                        <p:tgtEl>
                                          <p:spTgt spid="31"/>
                                        </p:tgtEl>
                                        <p:attrNameLst>
                                          <p:attrName>style.visibility</p:attrName>
                                        </p:attrNameLst>
                                      </p:cBhvr>
                                      <p:to>
                                        <p:strVal val="visible"/>
                                      </p:to>
                                    </p:set>
                                    <p:animEffect transition="in" filter="plus(in)">
                                      <p:cBhvr>
                                        <p:cTn id="140" dur="2000"/>
                                        <p:tgtEl>
                                          <p:spTgt spid="31"/>
                                        </p:tgtEl>
                                      </p:cBhvr>
                                    </p:animEffect>
                                  </p:childTnLst>
                                </p:cTn>
                              </p:par>
                              <p:par>
                                <p:cTn id="141" presetID="8" presetClass="emph" presetSubtype="0" fill="hold" grpId="1" nodeType="withEffect">
                                  <p:stCondLst>
                                    <p:cond delay="0"/>
                                  </p:stCondLst>
                                  <p:childTnLst>
                                    <p:animRot by="21600000">
                                      <p:cBhvr>
                                        <p:cTn id="142" dur="2000" fill="hold"/>
                                        <p:tgtEl>
                                          <p:spTgt spid="31"/>
                                        </p:tgtEl>
                                        <p:attrNameLst>
                                          <p:attrName>r</p:attrName>
                                        </p:attrNameLst>
                                      </p:cBhvr>
                                    </p:animRot>
                                  </p:childTnLst>
                                </p:cTn>
                              </p:par>
                              <p:par>
                                <p:cTn id="143" presetID="13" presetClass="entr" presetSubtype="16" fill="hold" grpId="0" nodeType="withEffect">
                                  <p:stCondLst>
                                    <p:cond delay="0"/>
                                  </p:stCondLst>
                                  <p:childTnLst>
                                    <p:set>
                                      <p:cBhvr>
                                        <p:cTn id="144" dur="1" fill="hold">
                                          <p:stCondLst>
                                            <p:cond delay="0"/>
                                          </p:stCondLst>
                                        </p:cTn>
                                        <p:tgtEl>
                                          <p:spTgt spid="32"/>
                                        </p:tgtEl>
                                        <p:attrNameLst>
                                          <p:attrName>style.visibility</p:attrName>
                                        </p:attrNameLst>
                                      </p:cBhvr>
                                      <p:to>
                                        <p:strVal val="visible"/>
                                      </p:to>
                                    </p:set>
                                    <p:animEffect transition="in" filter="plus(in)">
                                      <p:cBhvr>
                                        <p:cTn id="145" dur="2000"/>
                                        <p:tgtEl>
                                          <p:spTgt spid="32"/>
                                        </p:tgtEl>
                                      </p:cBhvr>
                                    </p:animEffect>
                                  </p:childTnLst>
                                </p:cTn>
                              </p:par>
                              <p:par>
                                <p:cTn id="146" presetID="8" presetClass="emph" presetSubtype="0" fill="hold" grpId="1" nodeType="withEffect">
                                  <p:stCondLst>
                                    <p:cond delay="0"/>
                                  </p:stCondLst>
                                  <p:childTnLst>
                                    <p:animRot by="21600000">
                                      <p:cBhvr>
                                        <p:cTn id="147" dur="2000" fill="hold"/>
                                        <p:tgtEl>
                                          <p:spTgt spid="32"/>
                                        </p:tgtEl>
                                        <p:attrNameLst>
                                          <p:attrName>r</p:attrName>
                                        </p:attrNameLst>
                                      </p:cBhvr>
                                    </p:animRot>
                                  </p:childTnLst>
                                </p:cTn>
                              </p:par>
                              <p:par>
                                <p:cTn id="148" presetID="13" presetClass="entr" presetSubtype="16" fill="hold" grpId="0" nodeType="withEffect">
                                  <p:stCondLst>
                                    <p:cond delay="0"/>
                                  </p:stCondLst>
                                  <p:childTnLst>
                                    <p:set>
                                      <p:cBhvr>
                                        <p:cTn id="149" dur="1" fill="hold">
                                          <p:stCondLst>
                                            <p:cond delay="0"/>
                                          </p:stCondLst>
                                        </p:cTn>
                                        <p:tgtEl>
                                          <p:spTgt spid="33"/>
                                        </p:tgtEl>
                                        <p:attrNameLst>
                                          <p:attrName>style.visibility</p:attrName>
                                        </p:attrNameLst>
                                      </p:cBhvr>
                                      <p:to>
                                        <p:strVal val="visible"/>
                                      </p:to>
                                    </p:set>
                                    <p:animEffect transition="in" filter="plus(in)">
                                      <p:cBhvr>
                                        <p:cTn id="150" dur="2000"/>
                                        <p:tgtEl>
                                          <p:spTgt spid="33"/>
                                        </p:tgtEl>
                                      </p:cBhvr>
                                    </p:animEffect>
                                  </p:childTnLst>
                                </p:cTn>
                              </p:par>
                              <p:par>
                                <p:cTn id="151" presetID="8" presetClass="emph" presetSubtype="0" fill="hold" grpId="1" nodeType="withEffect">
                                  <p:stCondLst>
                                    <p:cond delay="0"/>
                                  </p:stCondLst>
                                  <p:childTnLst>
                                    <p:animRot by="21600000">
                                      <p:cBhvr>
                                        <p:cTn id="152" dur="2000" fill="hold"/>
                                        <p:tgtEl>
                                          <p:spTgt spid="33"/>
                                        </p:tgtEl>
                                        <p:attrNameLst>
                                          <p:attrName>r</p:attrName>
                                        </p:attrNameLst>
                                      </p:cBhvr>
                                    </p:animRot>
                                  </p:childTnLst>
                                </p:cTn>
                              </p:par>
                              <p:par>
                                <p:cTn id="153" presetID="13" presetClass="entr" presetSubtype="16" fill="hold" grpId="0" nodeType="withEffect">
                                  <p:stCondLst>
                                    <p:cond delay="0"/>
                                  </p:stCondLst>
                                  <p:childTnLst>
                                    <p:set>
                                      <p:cBhvr>
                                        <p:cTn id="154" dur="1" fill="hold">
                                          <p:stCondLst>
                                            <p:cond delay="0"/>
                                          </p:stCondLst>
                                        </p:cTn>
                                        <p:tgtEl>
                                          <p:spTgt spid="34"/>
                                        </p:tgtEl>
                                        <p:attrNameLst>
                                          <p:attrName>style.visibility</p:attrName>
                                        </p:attrNameLst>
                                      </p:cBhvr>
                                      <p:to>
                                        <p:strVal val="visible"/>
                                      </p:to>
                                    </p:set>
                                    <p:animEffect transition="in" filter="plus(in)">
                                      <p:cBhvr>
                                        <p:cTn id="155" dur="2000"/>
                                        <p:tgtEl>
                                          <p:spTgt spid="34"/>
                                        </p:tgtEl>
                                      </p:cBhvr>
                                    </p:animEffect>
                                  </p:childTnLst>
                                </p:cTn>
                              </p:par>
                              <p:par>
                                <p:cTn id="156" presetID="8" presetClass="emph" presetSubtype="0" fill="hold" grpId="1" nodeType="withEffect">
                                  <p:stCondLst>
                                    <p:cond delay="0"/>
                                  </p:stCondLst>
                                  <p:childTnLst>
                                    <p:animRot by="21600000">
                                      <p:cBhvr>
                                        <p:cTn id="157" dur="2000" fill="hold"/>
                                        <p:tgtEl>
                                          <p:spTgt spid="34"/>
                                        </p:tgtEl>
                                        <p:attrNameLst>
                                          <p:attrName>r</p:attrName>
                                        </p:attrNameLst>
                                      </p:cBhvr>
                                    </p:animRot>
                                  </p:childTnLst>
                                </p:cTn>
                              </p:par>
                              <p:par>
                                <p:cTn id="158" presetID="13" presetClass="entr" presetSubtype="16" fill="hold" grpId="0" nodeType="withEffect">
                                  <p:stCondLst>
                                    <p:cond delay="0"/>
                                  </p:stCondLst>
                                  <p:childTnLst>
                                    <p:set>
                                      <p:cBhvr>
                                        <p:cTn id="159" dur="1" fill="hold">
                                          <p:stCondLst>
                                            <p:cond delay="0"/>
                                          </p:stCondLst>
                                        </p:cTn>
                                        <p:tgtEl>
                                          <p:spTgt spid="35"/>
                                        </p:tgtEl>
                                        <p:attrNameLst>
                                          <p:attrName>style.visibility</p:attrName>
                                        </p:attrNameLst>
                                      </p:cBhvr>
                                      <p:to>
                                        <p:strVal val="visible"/>
                                      </p:to>
                                    </p:set>
                                    <p:animEffect transition="in" filter="plus(in)">
                                      <p:cBhvr>
                                        <p:cTn id="160" dur="2000"/>
                                        <p:tgtEl>
                                          <p:spTgt spid="35"/>
                                        </p:tgtEl>
                                      </p:cBhvr>
                                    </p:animEffect>
                                  </p:childTnLst>
                                </p:cTn>
                              </p:par>
                              <p:par>
                                <p:cTn id="161" presetID="8" presetClass="emph" presetSubtype="0" fill="hold" grpId="1" nodeType="withEffect">
                                  <p:stCondLst>
                                    <p:cond delay="0"/>
                                  </p:stCondLst>
                                  <p:childTnLst>
                                    <p:animRot by="21600000">
                                      <p:cBhvr>
                                        <p:cTn id="162" dur="2000" fill="hold"/>
                                        <p:tgtEl>
                                          <p:spTgt spid="35"/>
                                        </p:tgtEl>
                                        <p:attrNameLst>
                                          <p:attrName>r</p:attrName>
                                        </p:attrNameLst>
                                      </p:cBhvr>
                                    </p:animRot>
                                  </p:childTnLst>
                                </p:cTn>
                              </p:par>
                              <p:par>
                                <p:cTn id="163" presetID="13" presetClass="entr" presetSubtype="16" fill="hold" grpId="0" nodeType="withEffect">
                                  <p:stCondLst>
                                    <p:cond delay="0"/>
                                  </p:stCondLst>
                                  <p:childTnLst>
                                    <p:set>
                                      <p:cBhvr>
                                        <p:cTn id="164" dur="1" fill="hold">
                                          <p:stCondLst>
                                            <p:cond delay="0"/>
                                          </p:stCondLst>
                                        </p:cTn>
                                        <p:tgtEl>
                                          <p:spTgt spid="36"/>
                                        </p:tgtEl>
                                        <p:attrNameLst>
                                          <p:attrName>style.visibility</p:attrName>
                                        </p:attrNameLst>
                                      </p:cBhvr>
                                      <p:to>
                                        <p:strVal val="visible"/>
                                      </p:to>
                                    </p:set>
                                    <p:animEffect transition="in" filter="plus(in)">
                                      <p:cBhvr>
                                        <p:cTn id="165" dur="2000"/>
                                        <p:tgtEl>
                                          <p:spTgt spid="36"/>
                                        </p:tgtEl>
                                      </p:cBhvr>
                                    </p:animEffect>
                                  </p:childTnLst>
                                </p:cTn>
                              </p:par>
                              <p:par>
                                <p:cTn id="166" presetID="8" presetClass="emph" presetSubtype="0" fill="hold" grpId="1" nodeType="withEffect">
                                  <p:stCondLst>
                                    <p:cond delay="0"/>
                                  </p:stCondLst>
                                  <p:childTnLst>
                                    <p:animRot by="21600000">
                                      <p:cBhvr>
                                        <p:cTn id="167" dur="2000" fill="hold"/>
                                        <p:tgtEl>
                                          <p:spTgt spid="36"/>
                                        </p:tgtEl>
                                        <p:attrNameLst>
                                          <p:attrName>r</p:attrName>
                                        </p:attrNameLst>
                                      </p:cBhvr>
                                    </p:animRot>
                                  </p:childTnLst>
                                </p:cTn>
                              </p:par>
                              <p:par>
                                <p:cTn id="168" presetID="13" presetClass="entr" presetSubtype="16" fill="hold" grpId="0" nodeType="withEffect">
                                  <p:stCondLst>
                                    <p:cond delay="0"/>
                                  </p:stCondLst>
                                  <p:childTnLst>
                                    <p:set>
                                      <p:cBhvr>
                                        <p:cTn id="169" dur="1" fill="hold">
                                          <p:stCondLst>
                                            <p:cond delay="0"/>
                                          </p:stCondLst>
                                        </p:cTn>
                                        <p:tgtEl>
                                          <p:spTgt spid="37"/>
                                        </p:tgtEl>
                                        <p:attrNameLst>
                                          <p:attrName>style.visibility</p:attrName>
                                        </p:attrNameLst>
                                      </p:cBhvr>
                                      <p:to>
                                        <p:strVal val="visible"/>
                                      </p:to>
                                    </p:set>
                                    <p:animEffect transition="in" filter="plus(in)">
                                      <p:cBhvr>
                                        <p:cTn id="170" dur="2000"/>
                                        <p:tgtEl>
                                          <p:spTgt spid="37"/>
                                        </p:tgtEl>
                                      </p:cBhvr>
                                    </p:animEffect>
                                  </p:childTnLst>
                                </p:cTn>
                              </p:par>
                              <p:par>
                                <p:cTn id="171" presetID="8" presetClass="emph" presetSubtype="0" fill="hold" grpId="1" nodeType="withEffect">
                                  <p:stCondLst>
                                    <p:cond delay="0"/>
                                  </p:stCondLst>
                                  <p:childTnLst>
                                    <p:animRot by="21600000">
                                      <p:cBhvr>
                                        <p:cTn id="172" dur="2000" fill="hold"/>
                                        <p:tgtEl>
                                          <p:spTgt spid="37"/>
                                        </p:tgtEl>
                                        <p:attrNameLst>
                                          <p:attrName>r</p:attrName>
                                        </p:attrNameLst>
                                      </p:cBhvr>
                                    </p:animRot>
                                  </p:childTnLst>
                                </p:cTn>
                              </p:par>
                              <p:par>
                                <p:cTn id="173" presetID="13" presetClass="entr" presetSubtype="16" fill="hold" grpId="0" nodeType="withEffect">
                                  <p:stCondLst>
                                    <p:cond delay="0"/>
                                  </p:stCondLst>
                                  <p:childTnLst>
                                    <p:set>
                                      <p:cBhvr>
                                        <p:cTn id="174" dur="1" fill="hold">
                                          <p:stCondLst>
                                            <p:cond delay="0"/>
                                          </p:stCondLst>
                                        </p:cTn>
                                        <p:tgtEl>
                                          <p:spTgt spid="38"/>
                                        </p:tgtEl>
                                        <p:attrNameLst>
                                          <p:attrName>style.visibility</p:attrName>
                                        </p:attrNameLst>
                                      </p:cBhvr>
                                      <p:to>
                                        <p:strVal val="visible"/>
                                      </p:to>
                                    </p:set>
                                    <p:animEffect transition="in" filter="plus(in)">
                                      <p:cBhvr>
                                        <p:cTn id="175" dur="2000"/>
                                        <p:tgtEl>
                                          <p:spTgt spid="38"/>
                                        </p:tgtEl>
                                      </p:cBhvr>
                                    </p:animEffect>
                                  </p:childTnLst>
                                </p:cTn>
                              </p:par>
                              <p:par>
                                <p:cTn id="176" presetID="8" presetClass="emph" presetSubtype="0" fill="hold" grpId="1" nodeType="withEffect">
                                  <p:stCondLst>
                                    <p:cond delay="0"/>
                                  </p:stCondLst>
                                  <p:childTnLst>
                                    <p:animRot by="21600000">
                                      <p:cBhvr>
                                        <p:cTn id="177" dur="2000" fill="hold"/>
                                        <p:tgtEl>
                                          <p:spTgt spid="38"/>
                                        </p:tgtEl>
                                        <p:attrNameLst>
                                          <p:attrName>r</p:attrName>
                                        </p:attrNameLst>
                                      </p:cBhvr>
                                    </p:animRot>
                                  </p:childTnLst>
                                </p:cTn>
                              </p:par>
                              <p:par>
                                <p:cTn id="178" presetID="13" presetClass="entr" presetSubtype="16" fill="hold" grpId="0" nodeType="withEffect">
                                  <p:stCondLst>
                                    <p:cond delay="0"/>
                                  </p:stCondLst>
                                  <p:childTnLst>
                                    <p:set>
                                      <p:cBhvr>
                                        <p:cTn id="179" dur="1" fill="hold">
                                          <p:stCondLst>
                                            <p:cond delay="0"/>
                                          </p:stCondLst>
                                        </p:cTn>
                                        <p:tgtEl>
                                          <p:spTgt spid="39"/>
                                        </p:tgtEl>
                                        <p:attrNameLst>
                                          <p:attrName>style.visibility</p:attrName>
                                        </p:attrNameLst>
                                      </p:cBhvr>
                                      <p:to>
                                        <p:strVal val="visible"/>
                                      </p:to>
                                    </p:set>
                                    <p:animEffect transition="in" filter="plus(in)">
                                      <p:cBhvr>
                                        <p:cTn id="180" dur="2000"/>
                                        <p:tgtEl>
                                          <p:spTgt spid="39"/>
                                        </p:tgtEl>
                                      </p:cBhvr>
                                    </p:animEffect>
                                  </p:childTnLst>
                                </p:cTn>
                              </p:par>
                              <p:par>
                                <p:cTn id="181" presetID="8" presetClass="emph" presetSubtype="0" fill="hold" grpId="1" nodeType="withEffect">
                                  <p:stCondLst>
                                    <p:cond delay="0"/>
                                  </p:stCondLst>
                                  <p:childTnLst>
                                    <p:animRot by="21600000">
                                      <p:cBhvr>
                                        <p:cTn id="182" dur="2000" fill="hold"/>
                                        <p:tgtEl>
                                          <p:spTgt spid="39"/>
                                        </p:tgtEl>
                                        <p:attrNameLst>
                                          <p:attrName>r</p:attrName>
                                        </p:attrNameLst>
                                      </p:cBhvr>
                                    </p:animRot>
                                  </p:childTnLst>
                                </p:cTn>
                              </p:par>
                              <p:par>
                                <p:cTn id="183" presetID="13" presetClass="entr" presetSubtype="16" fill="hold" grpId="0" nodeType="withEffect">
                                  <p:stCondLst>
                                    <p:cond delay="0"/>
                                  </p:stCondLst>
                                  <p:childTnLst>
                                    <p:set>
                                      <p:cBhvr>
                                        <p:cTn id="184" dur="1" fill="hold">
                                          <p:stCondLst>
                                            <p:cond delay="0"/>
                                          </p:stCondLst>
                                        </p:cTn>
                                        <p:tgtEl>
                                          <p:spTgt spid="40"/>
                                        </p:tgtEl>
                                        <p:attrNameLst>
                                          <p:attrName>style.visibility</p:attrName>
                                        </p:attrNameLst>
                                      </p:cBhvr>
                                      <p:to>
                                        <p:strVal val="visible"/>
                                      </p:to>
                                    </p:set>
                                    <p:animEffect transition="in" filter="plus(in)">
                                      <p:cBhvr>
                                        <p:cTn id="185" dur="2000"/>
                                        <p:tgtEl>
                                          <p:spTgt spid="40"/>
                                        </p:tgtEl>
                                      </p:cBhvr>
                                    </p:animEffect>
                                  </p:childTnLst>
                                </p:cTn>
                              </p:par>
                              <p:par>
                                <p:cTn id="186" presetID="8" presetClass="emph" presetSubtype="0" fill="hold" grpId="1" nodeType="withEffect">
                                  <p:stCondLst>
                                    <p:cond delay="0"/>
                                  </p:stCondLst>
                                  <p:childTnLst>
                                    <p:animRot by="21600000">
                                      <p:cBhvr>
                                        <p:cTn id="187" dur="2000" fill="hold"/>
                                        <p:tgtEl>
                                          <p:spTgt spid="40"/>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41"/>
                                        </p:tgtEl>
                                        <p:attrNameLst>
                                          <p:attrName>style.visibility</p:attrName>
                                        </p:attrNameLst>
                                      </p:cBhvr>
                                      <p:to>
                                        <p:strVal val="visible"/>
                                      </p:to>
                                    </p:set>
                                    <p:animEffect transition="in" filter="plus(in)">
                                      <p:cBhvr>
                                        <p:cTn id="190" dur="2000"/>
                                        <p:tgtEl>
                                          <p:spTgt spid="41"/>
                                        </p:tgtEl>
                                      </p:cBhvr>
                                    </p:animEffect>
                                  </p:childTnLst>
                                </p:cTn>
                              </p:par>
                              <p:par>
                                <p:cTn id="191" presetID="8" presetClass="emph" presetSubtype="0" fill="hold" grpId="1" nodeType="withEffect">
                                  <p:stCondLst>
                                    <p:cond delay="0"/>
                                  </p:stCondLst>
                                  <p:childTnLst>
                                    <p:animRot by="21600000">
                                      <p:cBhvr>
                                        <p:cTn id="192" dur="2000" fill="hold"/>
                                        <p:tgtEl>
                                          <p:spTgt spid="41"/>
                                        </p:tgtEl>
                                        <p:attrNameLst>
                                          <p:attrName>r</p:attrName>
                                        </p:attrNameLst>
                                      </p:cBhvr>
                                    </p:animRot>
                                  </p:childTnLst>
                                </p:cTn>
                              </p:par>
                              <p:par>
                                <p:cTn id="193" presetID="13" presetClass="entr" presetSubtype="16" fill="hold" grpId="0" nodeType="withEffect">
                                  <p:stCondLst>
                                    <p:cond delay="0"/>
                                  </p:stCondLst>
                                  <p:childTnLst>
                                    <p:set>
                                      <p:cBhvr>
                                        <p:cTn id="194" dur="1" fill="hold">
                                          <p:stCondLst>
                                            <p:cond delay="0"/>
                                          </p:stCondLst>
                                        </p:cTn>
                                        <p:tgtEl>
                                          <p:spTgt spid="42"/>
                                        </p:tgtEl>
                                        <p:attrNameLst>
                                          <p:attrName>style.visibility</p:attrName>
                                        </p:attrNameLst>
                                      </p:cBhvr>
                                      <p:to>
                                        <p:strVal val="visible"/>
                                      </p:to>
                                    </p:set>
                                    <p:animEffect transition="in" filter="plus(in)">
                                      <p:cBhvr>
                                        <p:cTn id="195" dur="2000"/>
                                        <p:tgtEl>
                                          <p:spTgt spid="42"/>
                                        </p:tgtEl>
                                      </p:cBhvr>
                                    </p:animEffect>
                                  </p:childTnLst>
                                </p:cTn>
                              </p:par>
                              <p:par>
                                <p:cTn id="196" presetID="8" presetClass="emph" presetSubtype="0" fill="hold" grpId="1" nodeType="withEffect">
                                  <p:stCondLst>
                                    <p:cond delay="0"/>
                                  </p:stCondLst>
                                  <p:childTnLst>
                                    <p:animRot by="21600000">
                                      <p:cBhvr>
                                        <p:cTn id="197" dur="2000" fill="hold"/>
                                        <p:tgtEl>
                                          <p:spTgt spid="42"/>
                                        </p:tgtEl>
                                        <p:attrNameLst>
                                          <p:attrName>r</p:attrName>
                                        </p:attrNameLst>
                                      </p:cBhvr>
                                    </p:animRot>
                                  </p:childTnLst>
                                </p:cTn>
                              </p:par>
                              <p:par>
                                <p:cTn id="198" presetID="13" presetClass="entr" presetSubtype="16" fill="hold" grpId="0" nodeType="withEffect">
                                  <p:stCondLst>
                                    <p:cond delay="0"/>
                                  </p:stCondLst>
                                  <p:childTnLst>
                                    <p:set>
                                      <p:cBhvr>
                                        <p:cTn id="199" dur="1" fill="hold">
                                          <p:stCondLst>
                                            <p:cond delay="0"/>
                                          </p:stCondLst>
                                        </p:cTn>
                                        <p:tgtEl>
                                          <p:spTgt spid="43"/>
                                        </p:tgtEl>
                                        <p:attrNameLst>
                                          <p:attrName>style.visibility</p:attrName>
                                        </p:attrNameLst>
                                      </p:cBhvr>
                                      <p:to>
                                        <p:strVal val="visible"/>
                                      </p:to>
                                    </p:set>
                                    <p:animEffect transition="in" filter="plus(in)">
                                      <p:cBhvr>
                                        <p:cTn id="200" dur="2000"/>
                                        <p:tgtEl>
                                          <p:spTgt spid="43"/>
                                        </p:tgtEl>
                                      </p:cBhvr>
                                    </p:animEffect>
                                  </p:childTnLst>
                                </p:cTn>
                              </p:par>
                              <p:par>
                                <p:cTn id="201" presetID="8" presetClass="emph" presetSubtype="0" fill="hold" grpId="1" nodeType="withEffect">
                                  <p:stCondLst>
                                    <p:cond delay="0"/>
                                  </p:stCondLst>
                                  <p:childTnLst>
                                    <p:animRot by="21600000">
                                      <p:cBhvr>
                                        <p:cTn id="202" dur="2000" fill="hold"/>
                                        <p:tgtEl>
                                          <p:spTgt spid="43"/>
                                        </p:tgtEl>
                                        <p:attrNameLst>
                                          <p:attrName>r</p:attrName>
                                        </p:attrNameLst>
                                      </p:cBhvr>
                                    </p:animRot>
                                  </p:childTnLst>
                                </p:cTn>
                              </p:par>
                              <p:par>
                                <p:cTn id="203" presetID="13" presetClass="entr" presetSubtype="16" fill="hold" grpId="0" nodeType="withEffect">
                                  <p:stCondLst>
                                    <p:cond delay="0"/>
                                  </p:stCondLst>
                                  <p:childTnLst>
                                    <p:set>
                                      <p:cBhvr>
                                        <p:cTn id="204" dur="1" fill="hold">
                                          <p:stCondLst>
                                            <p:cond delay="0"/>
                                          </p:stCondLst>
                                        </p:cTn>
                                        <p:tgtEl>
                                          <p:spTgt spid="44"/>
                                        </p:tgtEl>
                                        <p:attrNameLst>
                                          <p:attrName>style.visibility</p:attrName>
                                        </p:attrNameLst>
                                      </p:cBhvr>
                                      <p:to>
                                        <p:strVal val="visible"/>
                                      </p:to>
                                    </p:set>
                                    <p:animEffect transition="in" filter="plus(in)">
                                      <p:cBhvr>
                                        <p:cTn id="205" dur="2000"/>
                                        <p:tgtEl>
                                          <p:spTgt spid="44"/>
                                        </p:tgtEl>
                                      </p:cBhvr>
                                    </p:animEffect>
                                  </p:childTnLst>
                                </p:cTn>
                              </p:par>
                              <p:par>
                                <p:cTn id="206" presetID="8" presetClass="emph" presetSubtype="0" fill="hold" grpId="1" nodeType="withEffect">
                                  <p:stCondLst>
                                    <p:cond delay="0"/>
                                  </p:stCondLst>
                                  <p:childTnLst>
                                    <p:animRot by="21600000">
                                      <p:cBhvr>
                                        <p:cTn id="207" dur="2000" fill="hold"/>
                                        <p:tgtEl>
                                          <p:spTgt spid="44"/>
                                        </p:tgtEl>
                                        <p:attrNameLst>
                                          <p:attrName>r</p:attrName>
                                        </p:attrNameLst>
                                      </p:cBhvr>
                                    </p:animRot>
                                  </p:childTnLst>
                                </p:cTn>
                              </p:par>
                              <p:par>
                                <p:cTn id="208" presetID="13" presetClass="entr" presetSubtype="16" fill="hold" grpId="0" nodeType="withEffect">
                                  <p:stCondLst>
                                    <p:cond delay="0"/>
                                  </p:stCondLst>
                                  <p:childTnLst>
                                    <p:set>
                                      <p:cBhvr>
                                        <p:cTn id="209" dur="1" fill="hold">
                                          <p:stCondLst>
                                            <p:cond delay="0"/>
                                          </p:stCondLst>
                                        </p:cTn>
                                        <p:tgtEl>
                                          <p:spTgt spid="45"/>
                                        </p:tgtEl>
                                        <p:attrNameLst>
                                          <p:attrName>style.visibility</p:attrName>
                                        </p:attrNameLst>
                                      </p:cBhvr>
                                      <p:to>
                                        <p:strVal val="visible"/>
                                      </p:to>
                                    </p:set>
                                    <p:animEffect transition="in" filter="plus(in)">
                                      <p:cBhvr>
                                        <p:cTn id="210" dur="2000"/>
                                        <p:tgtEl>
                                          <p:spTgt spid="45"/>
                                        </p:tgtEl>
                                      </p:cBhvr>
                                    </p:animEffect>
                                  </p:childTnLst>
                                </p:cTn>
                              </p:par>
                              <p:par>
                                <p:cTn id="211" presetID="8" presetClass="emph" presetSubtype="0" fill="hold" grpId="1" nodeType="withEffect">
                                  <p:stCondLst>
                                    <p:cond delay="0"/>
                                  </p:stCondLst>
                                  <p:childTnLst>
                                    <p:animRot by="21600000">
                                      <p:cBhvr>
                                        <p:cTn id="212" dur="2000" fill="hold"/>
                                        <p:tgtEl>
                                          <p:spTgt spid="45"/>
                                        </p:tgtEl>
                                        <p:attrNameLst>
                                          <p:attrName>r</p:attrName>
                                        </p:attrNameLst>
                                      </p:cBhvr>
                                    </p:animRot>
                                  </p:childTnLst>
                                </p:cTn>
                              </p:par>
                              <p:par>
                                <p:cTn id="213" presetID="13" presetClass="entr" presetSubtype="16" fill="hold" grpId="0" nodeType="withEffect">
                                  <p:stCondLst>
                                    <p:cond delay="0"/>
                                  </p:stCondLst>
                                  <p:childTnLst>
                                    <p:set>
                                      <p:cBhvr>
                                        <p:cTn id="214" dur="1" fill="hold">
                                          <p:stCondLst>
                                            <p:cond delay="0"/>
                                          </p:stCondLst>
                                        </p:cTn>
                                        <p:tgtEl>
                                          <p:spTgt spid="46"/>
                                        </p:tgtEl>
                                        <p:attrNameLst>
                                          <p:attrName>style.visibility</p:attrName>
                                        </p:attrNameLst>
                                      </p:cBhvr>
                                      <p:to>
                                        <p:strVal val="visible"/>
                                      </p:to>
                                    </p:set>
                                    <p:animEffect transition="in" filter="plus(in)">
                                      <p:cBhvr>
                                        <p:cTn id="215" dur="2000"/>
                                        <p:tgtEl>
                                          <p:spTgt spid="46"/>
                                        </p:tgtEl>
                                      </p:cBhvr>
                                    </p:animEffect>
                                  </p:childTnLst>
                                </p:cTn>
                              </p:par>
                              <p:par>
                                <p:cTn id="216" presetID="8" presetClass="emph" presetSubtype="0" fill="hold" grpId="1" nodeType="withEffect">
                                  <p:stCondLst>
                                    <p:cond delay="0"/>
                                  </p:stCondLst>
                                  <p:childTnLst>
                                    <p:animRot by="21600000">
                                      <p:cBhvr>
                                        <p:cTn id="217" dur="2000" fill="hold"/>
                                        <p:tgtEl>
                                          <p:spTgt spid="46"/>
                                        </p:tgtEl>
                                        <p:attrNameLst>
                                          <p:attrName>r</p:attrName>
                                        </p:attrNameLst>
                                      </p:cBhvr>
                                    </p:animRot>
                                  </p:childTnLst>
                                </p:cTn>
                              </p:par>
                              <p:par>
                                <p:cTn id="218" presetID="13" presetClass="entr" presetSubtype="16" fill="hold" grpId="0" nodeType="withEffect">
                                  <p:stCondLst>
                                    <p:cond delay="0"/>
                                  </p:stCondLst>
                                  <p:childTnLst>
                                    <p:set>
                                      <p:cBhvr>
                                        <p:cTn id="219" dur="1" fill="hold">
                                          <p:stCondLst>
                                            <p:cond delay="0"/>
                                          </p:stCondLst>
                                        </p:cTn>
                                        <p:tgtEl>
                                          <p:spTgt spid="47"/>
                                        </p:tgtEl>
                                        <p:attrNameLst>
                                          <p:attrName>style.visibility</p:attrName>
                                        </p:attrNameLst>
                                      </p:cBhvr>
                                      <p:to>
                                        <p:strVal val="visible"/>
                                      </p:to>
                                    </p:set>
                                    <p:animEffect transition="in" filter="plus(in)">
                                      <p:cBhvr>
                                        <p:cTn id="220" dur="2000"/>
                                        <p:tgtEl>
                                          <p:spTgt spid="47"/>
                                        </p:tgtEl>
                                      </p:cBhvr>
                                    </p:animEffect>
                                  </p:childTnLst>
                                </p:cTn>
                              </p:par>
                              <p:par>
                                <p:cTn id="221" presetID="8" presetClass="emph" presetSubtype="0" fill="hold" grpId="1" nodeType="withEffect">
                                  <p:stCondLst>
                                    <p:cond delay="0"/>
                                  </p:stCondLst>
                                  <p:childTnLst>
                                    <p:animRot by="21600000">
                                      <p:cBhvr>
                                        <p:cTn id="222" dur="2000" fill="hold"/>
                                        <p:tgtEl>
                                          <p:spTgt spid="47"/>
                                        </p:tgtEl>
                                        <p:attrNameLst>
                                          <p:attrName>r</p:attrName>
                                        </p:attrNameLst>
                                      </p:cBhvr>
                                    </p:animRot>
                                  </p:childTnLst>
                                </p:cTn>
                              </p:par>
                              <p:par>
                                <p:cTn id="223" presetID="13" presetClass="entr" presetSubtype="16" fill="hold" grpId="0" nodeType="withEffect">
                                  <p:stCondLst>
                                    <p:cond delay="0"/>
                                  </p:stCondLst>
                                  <p:childTnLst>
                                    <p:set>
                                      <p:cBhvr>
                                        <p:cTn id="224" dur="1" fill="hold">
                                          <p:stCondLst>
                                            <p:cond delay="0"/>
                                          </p:stCondLst>
                                        </p:cTn>
                                        <p:tgtEl>
                                          <p:spTgt spid="48"/>
                                        </p:tgtEl>
                                        <p:attrNameLst>
                                          <p:attrName>style.visibility</p:attrName>
                                        </p:attrNameLst>
                                      </p:cBhvr>
                                      <p:to>
                                        <p:strVal val="visible"/>
                                      </p:to>
                                    </p:set>
                                    <p:animEffect transition="in" filter="plus(in)">
                                      <p:cBhvr>
                                        <p:cTn id="225" dur="2000"/>
                                        <p:tgtEl>
                                          <p:spTgt spid="48"/>
                                        </p:tgtEl>
                                      </p:cBhvr>
                                    </p:animEffect>
                                  </p:childTnLst>
                                </p:cTn>
                              </p:par>
                              <p:par>
                                <p:cTn id="226" presetID="8" presetClass="emph" presetSubtype="0" fill="hold" grpId="1" nodeType="withEffect">
                                  <p:stCondLst>
                                    <p:cond delay="0"/>
                                  </p:stCondLst>
                                  <p:childTnLst>
                                    <p:animRot by="21600000">
                                      <p:cBhvr>
                                        <p:cTn id="227" dur="2000" fill="hold"/>
                                        <p:tgtEl>
                                          <p:spTgt spid="48"/>
                                        </p:tgtEl>
                                        <p:attrNameLst>
                                          <p:attrName>r</p:attrName>
                                        </p:attrNameLst>
                                      </p:cBhvr>
                                    </p:animRot>
                                  </p:childTnLst>
                                </p:cTn>
                              </p:par>
                              <p:par>
                                <p:cTn id="228" presetID="13" presetClass="entr" presetSubtype="16" fill="hold" grpId="0" nodeType="withEffect">
                                  <p:stCondLst>
                                    <p:cond delay="0"/>
                                  </p:stCondLst>
                                  <p:childTnLst>
                                    <p:set>
                                      <p:cBhvr>
                                        <p:cTn id="229" dur="1" fill="hold">
                                          <p:stCondLst>
                                            <p:cond delay="0"/>
                                          </p:stCondLst>
                                        </p:cTn>
                                        <p:tgtEl>
                                          <p:spTgt spid="49"/>
                                        </p:tgtEl>
                                        <p:attrNameLst>
                                          <p:attrName>style.visibility</p:attrName>
                                        </p:attrNameLst>
                                      </p:cBhvr>
                                      <p:to>
                                        <p:strVal val="visible"/>
                                      </p:to>
                                    </p:set>
                                    <p:animEffect transition="in" filter="plus(in)">
                                      <p:cBhvr>
                                        <p:cTn id="230" dur="2000"/>
                                        <p:tgtEl>
                                          <p:spTgt spid="49"/>
                                        </p:tgtEl>
                                      </p:cBhvr>
                                    </p:animEffect>
                                  </p:childTnLst>
                                </p:cTn>
                              </p:par>
                              <p:par>
                                <p:cTn id="231" presetID="8" presetClass="emph" presetSubtype="0" fill="hold" grpId="1" nodeType="withEffect">
                                  <p:stCondLst>
                                    <p:cond delay="0"/>
                                  </p:stCondLst>
                                  <p:childTnLst>
                                    <p:animRot by="21600000">
                                      <p:cBhvr>
                                        <p:cTn id="232" dur="2000" fill="hold"/>
                                        <p:tgtEl>
                                          <p:spTgt spid="49"/>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50"/>
                                        </p:tgtEl>
                                        <p:attrNameLst>
                                          <p:attrName>style.visibility</p:attrName>
                                        </p:attrNameLst>
                                      </p:cBhvr>
                                      <p:to>
                                        <p:strVal val="visible"/>
                                      </p:to>
                                    </p:set>
                                    <p:animEffect transition="in" filter="plus(in)">
                                      <p:cBhvr>
                                        <p:cTn id="235" dur="2000"/>
                                        <p:tgtEl>
                                          <p:spTgt spid="50"/>
                                        </p:tgtEl>
                                      </p:cBhvr>
                                    </p:animEffect>
                                  </p:childTnLst>
                                </p:cTn>
                              </p:par>
                              <p:par>
                                <p:cTn id="236" presetID="8" presetClass="emph" presetSubtype="0" fill="hold" grpId="1" nodeType="withEffect">
                                  <p:stCondLst>
                                    <p:cond delay="0"/>
                                  </p:stCondLst>
                                  <p:childTnLst>
                                    <p:animRot by="21600000">
                                      <p:cBhvr>
                                        <p:cTn id="237" dur="2000" fill="hold"/>
                                        <p:tgtEl>
                                          <p:spTgt spid="50"/>
                                        </p:tgtEl>
                                        <p:attrNameLst>
                                          <p:attrName>r</p:attrName>
                                        </p:attrNameLst>
                                      </p:cBhvr>
                                    </p:animRot>
                                  </p:childTnLst>
                                </p:cTn>
                              </p:par>
                              <p:par>
                                <p:cTn id="238" presetID="13" presetClass="entr" presetSubtype="16" fill="hold" grpId="0" nodeType="withEffect">
                                  <p:stCondLst>
                                    <p:cond delay="0"/>
                                  </p:stCondLst>
                                  <p:childTnLst>
                                    <p:set>
                                      <p:cBhvr>
                                        <p:cTn id="239" dur="1" fill="hold">
                                          <p:stCondLst>
                                            <p:cond delay="0"/>
                                          </p:stCondLst>
                                        </p:cTn>
                                        <p:tgtEl>
                                          <p:spTgt spid="51"/>
                                        </p:tgtEl>
                                        <p:attrNameLst>
                                          <p:attrName>style.visibility</p:attrName>
                                        </p:attrNameLst>
                                      </p:cBhvr>
                                      <p:to>
                                        <p:strVal val="visible"/>
                                      </p:to>
                                    </p:set>
                                    <p:animEffect transition="in" filter="plus(in)">
                                      <p:cBhvr>
                                        <p:cTn id="240" dur="2000"/>
                                        <p:tgtEl>
                                          <p:spTgt spid="51"/>
                                        </p:tgtEl>
                                      </p:cBhvr>
                                    </p:animEffect>
                                  </p:childTnLst>
                                </p:cTn>
                              </p:par>
                              <p:par>
                                <p:cTn id="241" presetID="8" presetClass="emph" presetSubtype="0" fill="hold" grpId="1" nodeType="withEffect">
                                  <p:stCondLst>
                                    <p:cond delay="0"/>
                                  </p:stCondLst>
                                  <p:childTnLst>
                                    <p:animRot by="21600000">
                                      <p:cBhvr>
                                        <p:cTn id="242" dur="2000" fill="hold"/>
                                        <p:tgtEl>
                                          <p:spTgt spid="51"/>
                                        </p:tgtEl>
                                        <p:attrNameLst>
                                          <p:attrName>r</p:attrName>
                                        </p:attrNameLst>
                                      </p:cBhvr>
                                    </p:animRot>
                                  </p:childTnLst>
                                </p:cTn>
                              </p:par>
                              <p:par>
                                <p:cTn id="243" presetID="13" presetClass="entr" presetSubtype="16" fill="hold" grpId="0" nodeType="withEffect">
                                  <p:stCondLst>
                                    <p:cond delay="0"/>
                                  </p:stCondLst>
                                  <p:childTnLst>
                                    <p:set>
                                      <p:cBhvr>
                                        <p:cTn id="244" dur="1" fill="hold">
                                          <p:stCondLst>
                                            <p:cond delay="0"/>
                                          </p:stCondLst>
                                        </p:cTn>
                                        <p:tgtEl>
                                          <p:spTgt spid="52"/>
                                        </p:tgtEl>
                                        <p:attrNameLst>
                                          <p:attrName>style.visibility</p:attrName>
                                        </p:attrNameLst>
                                      </p:cBhvr>
                                      <p:to>
                                        <p:strVal val="visible"/>
                                      </p:to>
                                    </p:set>
                                    <p:animEffect transition="in" filter="plus(in)">
                                      <p:cBhvr>
                                        <p:cTn id="245" dur="2000"/>
                                        <p:tgtEl>
                                          <p:spTgt spid="52"/>
                                        </p:tgtEl>
                                      </p:cBhvr>
                                    </p:animEffect>
                                  </p:childTnLst>
                                </p:cTn>
                              </p:par>
                              <p:par>
                                <p:cTn id="246" presetID="8" presetClass="emph" presetSubtype="0" fill="hold" grpId="1" nodeType="withEffect">
                                  <p:stCondLst>
                                    <p:cond delay="0"/>
                                  </p:stCondLst>
                                  <p:childTnLst>
                                    <p:animRot by="21600000">
                                      <p:cBhvr>
                                        <p:cTn id="247" dur="2000" fill="hold"/>
                                        <p:tgtEl>
                                          <p:spTgt spid="52"/>
                                        </p:tgtEl>
                                        <p:attrNameLst>
                                          <p:attrName>r</p:attrName>
                                        </p:attrNameLst>
                                      </p:cBhvr>
                                    </p:animRot>
                                  </p:childTnLst>
                                </p:cTn>
                              </p:par>
                              <p:par>
                                <p:cTn id="248" presetID="2" presetClass="entr" presetSubtype="1" fill="hold" grpId="2" nodeType="withEffect">
                                  <p:stCondLst>
                                    <p:cond delay="0"/>
                                  </p:stCondLst>
                                  <p:childTnLst>
                                    <p:set>
                                      <p:cBhvr>
                                        <p:cTn id="249" dur="1" fill="hold">
                                          <p:stCondLst>
                                            <p:cond delay="0"/>
                                          </p:stCondLst>
                                        </p:cTn>
                                        <p:tgtEl>
                                          <p:spTgt spid="5"/>
                                        </p:tgtEl>
                                        <p:attrNameLst>
                                          <p:attrName>style.visibility</p:attrName>
                                        </p:attrNameLst>
                                      </p:cBhvr>
                                      <p:to>
                                        <p:strVal val="visible"/>
                                      </p:to>
                                    </p:set>
                                    <p:anim calcmode="lin" valueType="num">
                                      <p:cBhvr additive="base">
                                        <p:cTn id="250" dur="2000" fill="hold"/>
                                        <p:tgtEl>
                                          <p:spTgt spid="5"/>
                                        </p:tgtEl>
                                        <p:attrNameLst>
                                          <p:attrName>ppt_x</p:attrName>
                                        </p:attrNameLst>
                                      </p:cBhvr>
                                      <p:tavLst>
                                        <p:tav tm="0">
                                          <p:val>
                                            <p:strVal val="#ppt_x"/>
                                          </p:val>
                                        </p:tav>
                                        <p:tav tm="100000">
                                          <p:val>
                                            <p:strVal val="#ppt_x"/>
                                          </p:val>
                                        </p:tav>
                                      </p:tavLst>
                                    </p:anim>
                                    <p:anim calcmode="lin" valueType="num">
                                      <p:cBhvr additive="base">
                                        <p:cTn id="251" dur="2000" fill="hold"/>
                                        <p:tgtEl>
                                          <p:spTgt spid="5"/>
                                        </p:tgtEl>
                                        <p:attrNameLst>
                                          <p:attrName>ppt_y</p:attrName>
                                        </p:attrNameLst>
                                      </p:cBhvr>
                                      <p:tavLst>
                                        <p:tav tm="0">
                                          <p:val>
                                            <p:strVal val="0-#ppt_h/2"/>
                                          </p:val>
                                        </p:tav>
                                        <p:tav tm="100000">
                                          <p:val>
                                            <p:strVal val="#ppt_y"/>
                                          </p:val>
                                        </p:tav>
                                      </p:tavLst>
                                    </p:anim>
                                  </p:childTnLst>
                                </p:cTn>
                              </p:par>
                              <p:par>
                                <p:cTn id="252" presetID="2" presetClass="entr" presetSubtype="1" fill="hold" grpId="2" nodeType="withEffect">
                                  <p:stCondLst>
                                    <p:cond delay="0"/>
                                  </p:stCondLst>
                                  <p:childTnLst>
                                    <p:set>
                                      <p:cBhvr>
                                        <p:cTn id="253" dur="1" fill="hold">
                                          <p:stCondLst>
                                            <p:cond delay="0"/>
                                          </p:stCondLst>
                                        </p:cTn>
                                        <p:tgtEl>
                                          <p:spTgt spid="6"/>
                                        </p:tgtEl>
                                        <p:attrNameLst>
                                          <p:attrName>style.visibility</p:attrName>
                                        </p:attrNameLst>
                                      </p:cBhvr>
                                      <p:to>
                                        <p:strVal val="visible"/>
                                      </p:to>
                                    </p:set>
                                    <p:anim calcmode="lin" valueType="num">
                                      <p:cBhvr additive="base">
                                        <p:cTn id="254" dur="2000" fill="hold"/>
                                        <p:tgtEl>
                                          <p:spTgt spid="6"/>
                                        </p:tgtEl>
                                        <p:attrNameLst>
                                          <p:attrName>ppt_x</p:attrName>
                                        </p:attrNameLst>
                                      </p:cBhvr>
                                      <p:tavLst>
                                        <p:tav tm="0">
                                          <p:val>
                                            <p:strVal val="#ppt_x"/>
                                          </p:val>
                                        </p:tav>
                                        <p:tav tm="100000">
                                          <p:val>
                                            <p:strVal val="#ppt_x"/>
                                          </p:val>
                                        </p:tav>
                                      </p:tavLst>
                                    </p:anim>
                                    <p:anim calcmode="lin" valueType="num">
                                      <p:cBhvr additive="base">
                                        <p:cTn id="255" dur="2000" fill="hold"/>
                                        <p:tgtEl>
                                          <p:spTgt spid="6"/>
                                        </p:tgtEl>
                                        <p:attrNameLst>
                                          <p:attrName>ppt_y</p:attrName>
                                        </p:attrNameLst>
                                      </p:cBhvr>
                                      <p:tavLst>
                                        <p:tav tm="0">
                                          <p:val>
                                            <p:strVal val="0-#ppt_h/2"/>
                                          </p:val>
                                        </p:tav>
                                        <p:tav tm="100000">
                                          <p:val>
                                            <p:strVal val="#ppt_y"/>
                                          </p:val>
                                        </p:tav>
                                      </p:tavLst>
                                    </p:anim>
                                  </p:childTnLst>
                                </p:cTn>
                              </p:par>
                              <p:par>
                                <p:cTn id="256" presetID="2" presetClass="entr" presetSubtype="1" fill="hold" grpId="2" nodeType="withEffect">
                                  <p:stCondLst>
                                    <p:cond delay="0"/>
                                  </p:stCondLst>
                                  <p:childTnLst>
                                    <p:set>
                                      <p:cBhvr>
                                        <p:cTn id="257" dur="1" fill="hold">
                                          <p:stCondLst>
                                            <p:cond delay="0"/>
                                          </p:stCondLst>
                                        </p:cTn>
                                        <p:tgtEl>
                                          <p:spTgt spid="7"/>
                                        </p:tgtEl>
                                        <p:attrNameLst>
                                          <p:attrName>style.visibility</p:attrName>
                                        </p:attrNameLst>
                                      </p:cBhvr>
                                      <p:to>
                                        <p:strVal val="visible"/>
                                      </p:to>
                                    </p:set>
                                    <p:anim calcmode="lin" valueType="num">
                                      <p:cBhvr additive="base">
                                        <p:cTn id="258" dur="2000" fill="hold"/>
                                        <p:tgtEl>
                                          <p:spTgt spid="7"/>
                                        </p:tgtEl>
                                        <p:attrNameLst>
                                          <p:attrName>ppt_x</p:attrName>
                                        </p:attrNameLst>
                                      </p:cBhvr>
                                      <p:tavLst>
                                        <p:tav tm="0">
                                          <p:val>
                                            <p:strVal val="#ppt_x"/>
                                          </p:val>
                                        </p:tav>
                                        <p:tav tm="100000">
                                          <p:val>
                                            <p:strVal val="#ppt_x"/>
                                          </p:val>
                                        </p:tav>
                                      </p:tavLst>
                                    </p:anim>
                                    <p:anim calcmode="lin" valueType="num">
                                      <p:cBhvr additive="base">
                                        <p:cTn id="259" dur="2000" fill="hold"/>
                                        <p:tgtEl>
                                          <p:spTgt spid="7"/>
                                        </p:tgtEl>
                                        <p:attrNameLst>
                                          <p:attrName>ppt_y</p:attrName>
                                        </p:attrNameLst>
                                      </p:cBhvr>
                                      <p:tavLst>
                                        <p:tav tm="0">
                                          <p:val>
                                            <p:strVal val="0-#ppt_h/2"/>
                                          </p:val>
                                        </p:tav>
                                        <p:tav tm="100000">
                                          <p:val>
                                            <p:strVal val="#ppt_y"/>
                                          </p:val>
                                        </p:tav>
                                      </p:tavLst>
                                    </p:anim>
                                  </p:childTnLst>
                                </p:cTn>
                              </p:par>
                              <p:par>
                                <p:cTn id="260" presetID="2" presetClass="entr" presetSubtype="1" fill="hold" grpId="2" nodeType="withEffect">
                                  <p:stCondLst>
                                    <p:cond delay="0"/>
                                  </p:stCondLst>
                                  <p:childTnLst>
                                    <p:set>
                                      <p:cBhvr>
                                        <p:cTn id="261" dur="1" fill="hold">
                                          <p:stCondLst>
                                            <p:cond delay="0"/>
                                          </p:stCondLst>
                                        </p:cTn>
                                        <p:tgtEl>
                                          <p:spTgt spid="8"/>
                                        </p:tgtEl>
                                        <p:attrNameLst>
                                          <p:attrName>style.visibility</p:attrName>
                                        </p:attrNameLst>
                                      </p:cBhvr>
                                      <p:to>
                                        <p:strVal val="visible"/>
                                      </p:to>
                                    </p:set>
                                    <p:anim calcmode="lin" valueType="num">
                                      <p:cBhvr additive="base">
                                        <p:cTn id="262" dur="2000" fill="hold"/>
                                        <p:tgtEl>
                                          <p:spTgt spid="8"/>
                                        </p:tgtEl>
                                        <p:attrNameLst>
                                          <p:attrName>ppt_x</p:attrName>
                                        </p:attrNameLst>
                                      </p:cBhvr>
                                      <p:tavLst>
                                        <p:tav tm="0">
                                          <p:val>
                                            <p:strVal val="#ppt_x"/>
                                          </p:val>
                                        </p:tav>
                                        <p:tav tm="100000">
                                          <p:val>
                                            <p:strVal val="#ppt_x"/>
                                          </p:val>
                                        </p:tav>
                                      </p:tavLst>
                                    </p:anim>
                                    <p:anim calcmode="lin" valueType="num">
                                      <p:cBhvr additive="base">
                                        <p:cTn id="263" dur="2000" fill="hold"/>
                                        <p:tgtEl>
                                          <p:spTgt spid="8"/>
                                        </p:tgtEl>
                                        <p:attrNameLst>
                                          <p:attrName>ppt_y</p:attrName>
                                        </p:attrNameLst>
                                      </p:cBhvr>
                                      <p:tavLst>
                                        <p:tav tm="0">
                                          <p:val>
                                            <p:strVal val="0-#ppt_h/2"/>
                                          </p:val>
                                        </p:tav>
                                        <p:tav tm="100000">
                                          <p:val>
                                            <p:strVal val="#ppt_y"/>
                                          </p:val>
                                        </p:tav>
                                      </p:tavLst>
                                    </p:anim>
                                  </p:childTnLst>
                                </p:cTn>
                              </p:par>
                              <p:par>
                                <p:cTn id="264" presetID="2" presetClass="entr" presetSubtype="1" fill="hold" grpId="2" nodeType="withEffect">
                                  <p:stCondLst>
                                    <p:cond delay="0"/>
                                  </p:stCondLst>
                                  <p:childTnLst>
                                    <p:set>
                                      <p:cBhvr>
                                        <p:cTn id="265" dur="1" fill="hold">
                                          <p:stCondLst>
                                            <p:cond delay="0"/>
                                          </p:stCondLst>
                                        </p:cTn>
                                        <p:tgtEl>
                                          <p:spTgt spid="9"/>
                                        </p:tgtEl>
                                        <p:attrNameLst>
                                          <p:attrName>style.visibility</p:attrName>
                                        </p:attrNameLst>
                                      </p:cBhvr>
                                      <p:to>
                                        <p:strVal val="visible"/>
                                      </p:to>
                                    </p:set>
                                    <p:anim calcmode="lin" valueType="num">
                                      <p:cBhvr additive="base">
                                        <p:cTn id="266" dur="2000" fill="hold"/>
                                        <p:tgtEl>
                                          <p:spTgt spid="9"/>
                                        </p:tgtEl>
                                        <p:attrNameLst>
                                          <p:attrName>ppt_x</p:attrName>
                                        </p:attrNameLst>
                                      </p:cBhvr>
                                      <p:tavLst>
                                        <p:tav tm="0">
                                          <p:val>
                                            <p:strVal val="#ppt_x"/>
                                          </p:val>
                                        </p:tav>
                                        <p:tav tm="100000">
                                          <p:val>
                                            <p:strVal val="#ppt_x"/>
                                          </p:val>
                                        </p:tav>
                                      </p:tavLst>
                                    </p:anim>
                                    <p:anim calcmode="lin" valueType="num">
                                      <p:cBhvr additive="base">
                                        <p:cTn id="267" dur="2000" fill="hold"/>
                                        <p:tgtEl>
                                          <p:spTgt spid="9"/>
                                        </p:tgtEl>
                                        <p:attrNameLst>
                                          <p:attrName>ppt_y</p:attrName>
                                        </p:attrNameLst>
                                      </p:cBhvr>
                                      <p:tavLst>
                                        <p:tav tm="0">
                                          <p:val>
                                            <p:strVal val="0-#ppt_h/2"/>
                                          </p:val>
                                        </p:tav>
                                        <p:tav tm="100000">
                                          <p:val>
                                            <p:strVal val="#ppt_y"/>
                                          </p:val>
                                        </p:tav>
                                      </p:tavLst>
                                    </p:anim>
                                  </p:childTnLst>
                                </p:cTn>
                              </p:par>
                              <p:par>
                                <p:cTn id="268" presetID="2" presetClass="entr" presetSubtype="1" fill="hold" grpId="2" nodeType="withEffect">
                                  <p:stCondLst>
                                    <p:cond delay="0"/>
                                  </p:stCondLst>
                                  <p:childTnLst>
                                    <p:set>
                                      <p:cBhvr>
                                        <p:cTn id="269" dur="1" fill="hold">
                                          <p:stCondLst>
                                            <p:cond delay="0"/>
                                          </p:stCondLst>
                                        </p:cTn>
                                        <p:tgtEl>
                                          <p:spTgt spid="10"/>
                                        </p:tgtEl>
                                        <p:attrNameLst>
                                          <p:attrName>style.visibility</p:attrName>
                                        </p:attrNameLst>
                                      </p:cBhvr>
                                      <p:to>
                                        <p:strVal val="visible"/>
                                      </p:to>
                                    </p:set>
                                    <p:anim calcmode="lin" valueType="num">
                                      <p:cBhvr additive="base">
                                        <p:cTn id="270" dur="2000" fill="hold"/>
                                        <p:tgtEl>
                                          <p:spTgt spid="10"/>
                                        </p:tgtEl>
                                        <p:attrNameLst>
                                          <p:attrName>ppt_x</p:attrName>
                                        </p:attrNameLst>
                                      </p:cBhvr>
                                      <p:tavLst>
                                        <p:tav tm="0">
                                          <p:val>
                                            <p:strVal val="#ppt_x"/>
                                          </p:val>
                                        </p:tav>
                                        <p:tav tm="100000">
                                          <p:val>
                                            <p:strVal val="#ppt_x"/>
                                          </p:val>
                                        </p:tav>
                                      </p:tavLst>
                                    </p:anim>
                                    <p:anim calcmode="lin" valueType="num">
                                      <p:cBhvr additive="base">
                                        <p:cTn id="271" dur="2000" fill="hold"/>
                                        <p:tgtEl>
                                          <p:spTgt spid="10"/>
                                        </p:tgtEl>
                                        <p:attrNameLst>
                                          <p:attrName>ppt_y</p:attrName>
                                        </p:attrNameLst>
                                      </p:cBhvr>
                                      <p:tavLst>
                                        <p:tav tm="0">
                                          <p:val>
                                            <p:strVal val="0-#ppt_h/2"/>
                                          </p:val>
                                        </p:tav>
                                        <p:tav tm="100000">
                                          <p:val>
                                            <p:strVal val="#ppt_y"/>
                                          </p:val>
                                        </p:tav>
                                      </p:tavLst>
                                    </p:anim>
                                  </p:childTnLst>
                                </p:cTn>
                              </p:par>
                              <p:par>
                                <p:cTn id="272" presetID="2" presetClass="entr" presetSubtype="1" fill="hold" grpId="2" nodeType="withEffect">
                                  <p:stCondLst>
                                    <p:cond delay="0"/>
                                  </p:stCondLst>
                                  <p:childTnLst>
                                    <p:set>
                                      <p:cBhvr>
                                        <p:cTn id="273" dur="1" fill="hold">
                                          <p:stCondLst>
                                            <p:cond delay="0"/>
                                          </p:stCondLst>
                                        </p:cTn>
                                        <p:tgtEl>
                                          <p:spTgt spid="11"/>
                                        </p:tgtEl>
                                        <p:attrNameLst>
                                          <p:attrName>style.visibility</p:attrName>
                                        </p:attrNameLst>
                                      </p:cBhvr>
                                      <p:to>
                                        <p:strVal val="visible"/>
                                      </p:to>
                                    </p:set>
                                    <p:anim calcmode="lin" valueType="num">
                                      <p:cBhvr additive="base">
                                        <p:cTn id="274" dur="2000" fill="hold"/>
                                        <p:tgtEl>
                                          <p:spTgt spid="11"/>
                                        </p:tgtEl>
                                        <p:attrNameLst>
                                          <p:attrName>ppt_x</p:attrName>
                                        </p:attrNameLst>
                                      </p:cBhvr>
                                      <p:tavLst>
                                        <p:tav tm="0">
                                          <p:val>
                                            <p:strVal val="#ppt_x"/>
                                          </p:val>
                                        </p:tav>
                                        <p:tav tm="100000">
                                          <p:val>
                                            <p:strVal val="#ppt_x"/>
                                          </p:val>
                                        </p:tav>
                                      </p:tavLst>
                                    </p:anim>
                                    <p:anim calcmode="lin" valueType="num">
                                      <p:cBhvr additive="base">
                                        <p:cTn id="275" dur="2000" fill="hold"/>
                                        <p:tgtEl>
                                          <p:spTgt spid="11"/>
                                        </p:tgtEl>
                                        <p:attrNameLst>
                                          <p:attrName>ppt_y</p:attrName>
                                        </p:attrNameLst>
                                      </p:cBhvr>
                                      <p:tavLst>
                                        <p:tav tm="0">
                                          <p:val>
                                            <p:strVal val="0-#ppt_h/2"/>
                                          </p:val>
                                        </p:tav>
                                        <p:tav tm="100000">
                                          <p:val>
                                            <p:strVal val="#ppt_y"/>
                                          </p:val>
                                        </p:tav>
                                      </p:tavLst>
                                    </p:anim>
                                  </p:childTnLst>
                                </p:cTn>
                              </p:par>
                              <p:par>
                                <p:cTn id="276" presetID="2" presetClass="entr" presetSubtype="1" fill="hold" grpId="2" nodeType="withEffect">
                                  <p:stCondLst>
                                    <p:cond delay="0"/>
                                  </p:stCondLst>
                                  <p:childTnLst>
                                    <p:set>
                                      <p:cBhvr>
                                        <p:cTn id="277" dur="1" fill="hold">
                                          <p:stCondLst>
                                            <p:cond delay="0"/>
                                          </p:stCondLst>
                                        </p:cTn>
                                        <p:tgtEl>
                                          <p:spTgt spid="12"/>
                                        </p:tgtEl>
                                        <p:attrNameLst>
                                          <p:attrName>style.visibility</p:attrName>
                                        </p:attrNameLst>
                                      </p:cBhvr>
                                      <p:to>
                                        <p:strVal val="visible"/>
                                      </p:to>
                                    </p:set>
                                    <p:anim calcmode="lin" valueType="num">
                                      <p:cBhvr additive="base">
                                        <p:cTn id="278" dur="2000" fill="hold"/>
                                        <p:tgtEl>
                                          <p:spTgt spid="12"/>
                                        </p:tgtEl>
                                        <p:attrNameLst>
                                          <p:attrName>ppt_x</p:attrName>
                                        </p:attrNameLst>
                                      </p:cBhvr>
                                      <p:tavLst>
                                        <p:tav tm="0">
                                          <p:val>
                                            <p:strVal val="#ppt_x"/>
                                          </p:val>
                                        </p:tav>
                                        <p:tav tm="100000">
                                          <p:val>
                                            <p:strVal val="#ppt_x"/>
                                          </p:val>
                                        </p:tav>
                                      </p:tavLst>
                                    </p:anim>
                                    <p:anim calcmode="lin" valueType="num">
                                      <p:cBhvr additive="base">
                                        <p:cTn id="279" dur="2000" fill="hold"/>
                                        <p:tgtEl>
                                          <p:spTgt spid="12"/>
                                        </p:tgtEl>
                                        <p:attrNameLst>
                                          <p:attrName>ppt_y</p:attrName>
                                        </p:attrNameLst>
                                      </p:cBhvr>
                                      <p:tavLst>
                                        <p:tav tm="0">
                                          <p:val>
                                            <p:strVal val="0-#ppt_h/2"/>
                                          </p:val>
                                        </p:tav>
                                        <p:tav tm="100000">
                                          <p:val>
                                            <p:strVal val="#ppt_y"/>
                                          </p:val>
                                        </p:tav>
                                      </p:tavLst>
                                    </p:anim>
                                  </p:childTnLst>
                                </p:cTn>
                              </p:par>
                              <p:par>
                                <p:cTn id="280" presetID="2" presetClass="entr" presetSubtype="1" fill="hold" grpId="2" nodeType="withEffect">
                                  <p:stCondLst>
                                    <p:cond delay="0"/>
                                  </p:stCondLst>
                                  <p:childTnLst>
                                    <p:set>
                                      <p:cBhvr>
                                        <p:cTn id="281" dur="1" fill="hold">
                                          <p:stCondLst>
                                            <p:cond delay="0"/>
                                          </p:stCondLst>
                                        </p:cTn>
                                        <p:tgtEl>
                                          <p:spTgt spid="13"/>
                                        </p:tgtEl>
                                        <p:attrNameLst>
                                          <p:attrName>style.visibility</p:attrName>
                                        </p:attrNameLst>
                                      </p:cBhvr>
                                      <p:to>
                                        <p:strVal val="visible"/>
                                      </p:to>
                                    </p:set>
                                    <p:anim calcmode="lin" valueType="num">
                                      <p:cBhvr additive="base">
                                        <p:cTn id="282" dur="2000" fill="hold"/>
                                        <p:tgtEl>
                                          <p:spTgt spid="13"/>
                                        </p:tgtEl>
                                        <p:attrNameLst>
                                          <p:attrName>ppt_x</p:attrName>
                                        </p:attrNameLst>
                                      </p:cBhvr>
                                      <p:tavLst>
                                        <p:tav tm="0">
                                          <p:val>
                                            <p:strVal val="#ppt_x"/>
                                          </p:val>
                                        </p:tav>
                                        <p:tav tm="100000">
                                          <p:val>
                                            <p:strVal val="#ppt_x"/>
                                          </p:val>
                                        </p:tav>
                                      </p:tavLst>
                                    </p:anim>
                                    <p:anim calcmode="lin" valueType="num">
                                      <p:cBhvr additive="base">
                                        <p:cTn id="283" dur="2000" fill="hold"/>
                                        <p:tgtEl>
                                          <p:spTgt spid="13"/>
                                        </p:tgtEl>
                                        <p:attrNameLst>
                                          <p:attrName>ppt_y</p:attrName>
                                        </p:attrNameLst>
                                      </p:cBhvr>
                                      <p:tavLst>
                                        <p:tav tm="0">
                                          <p:val>
                                            <p:strVal val="0-#ppt_h/2"/>
                                          </p:val>
                                        </p:tav>
                                        <p:tav tm="100000">
                                          <p:val>
                                            <p:strVal val="#ppt_y"/>
                                          </p:val>
                                        </p:tav>
                                      </p:tavLst>
                                    </p:anim>
                                  </p:childTnLst>
                                </p:cTn>
                              </p:par>
                              <p:par>
                                <p:cTn id="284" presetID="2" presetClass="entr" presetSubtype="1" fill="hold" grpId="2" nodeType="withEffect">
                                  <p:stCondLst>
                                    <p:cond delay="0"/>
                                  </p:stCondLst>
                                  <p:childTnLst>
                                    <p:set>
                                      <p:cBhvr>
                                        <p:cTn id="285" dur="1" fill="hold">
                                          <p:stCondLst>
                                            <p:cond delay="0"/>
                                          </p:stCondLst>
                                        </p:cTn>
                                        <p:tgtEl>
                                          <p:spTgt spid="14"/>
                                        </p:tgtEl>
                                        <p:attrNameLst>
                                          <p:attrName>style.visibility</p:attrName>
                                        </p:attrNameLst>
                                      </p:cBhvr>
                                      <p:to>
                                        <p:strVal val="visible"/>
                                      </p:to>
                                    </p:set>
                                    <p:anim calcmode="lin" valueType="num">
                                      <p:cBhvr additive="base">
                                        <p:cTn id="286" dur="2000" fill="hold"/>
                                        <p:tgtEl>
                                          <p:spTgt spid="14"/>
                                        </p:tgtEl>
                                        <p:attrNameLst>
                                          <p:attrName>ppt_x</p:attrName>
                                        </p:attrNameLst>
                                      </p:cBhvr>
                                      <p:tavLst>
                                        <p:tav tm="0">
                                          <p:val>
                                            <p:strVal val="#ppt_x"/>
                                          </p:val>
                                        </p:tav>
                                        <p:tav tm="100000">
                                          <p:val>
                                            <p:strVal val="#ppt_x"/>
                                          </p:val>
                                        </p:tav>
                                      </p:tavLst>
                                    </p:anim>
                                    <p:anim calcmode="lin" valueType="num">
                                      <p:cBhvr additive="base">
                                        <p:cTn id="287" dur="2000" fill="hold"/>
                                        <p:tgtEl>
                                          <p:spTgt spid="14"/>
                                        </p:tgtEl>
                                        <p:attrNameLst>
                                          <p:attrName>ppt_y</p:attrName>
                                        </p:attrNameLst>
                                      </p:cBhvr>
                                      <p:tavLst>
                                        <p:tav tm="0">
                                          <p:val>
                                            <p:strVal val="0-#ppt_h/2"/>
                                          </p:val>
                                        </p:tav>
                                        <p:tav tm="100000">
                                          <p:val>
                                            <p:strVal val="#ppt_y"/>
                                          </p:val>
                                        </p:tav>
                                      </p:tavLst>
                                    </p:anim>
                                  </p:childTnLst>
                                </p:cTn>
                              </p:par>
                              <p:par>
                                <p:cTn id="288" presetID="2" presetClass="entr" presetSubtype="1" fill="hold" grpId="2" nodeType="withEffect">
                                  <p:stCondLst>
                                    <p:cond delay="0"/>
                                  </p:stCondLst>
                                  <p:childTnLst>
                                    <p:set>
                                      <p:cBhvr>
                                        <p:cTn id="289" dur="1" fill="hold">
                                          <p:stCondLst>
                                            <p:cond delay="0"/>
                                          </p:stCondLst>
                                        </p:cTn>
                                        <p:tgtEl>
                                          <p:spTgt spid="15"/>
                                        </p:tgtEl>
                                        <p:attrNameLst>
                                          <p:attrName>style.visibility</p:attrName>
                                        </p:attrNameLst>
                                      </p:cBhvr>
                                      <p:to>
                                        <p:strVal val="visible"/>
                                      </p:to>
                                    </p:set>
                                    <p:anim calcmode="lin" valueType="num">
                                      <p:cBhvr additive="base">
                                        <p:cTn id="290" dur="2000" fill="hold"/>
                                        <p:tgtEl>
                                          <p:spTgt spid="15"/>
                                        </p:tgtEl>
                                        <p:attrNameLst>
                                          <p:attrName>ppt_x</p:attrName>
                                        </p:attrNameLst>
                                      </p:cBhvr>
                                      <p:tavLst>
                                        <p:tav tm="0">
                                          <p:val>
                                            <p:strVal val="#ppt_x"/>
                                          </p:val>
                                        </p:tav>
                                        <p:tav tm="100000">
                                          <p:val>
                                            <p:strVal val="#ppt_x"/>
                                          </p:val>
                                        </p:tav>
                                      </p:tavLst>
                                    </p:anim>
                                    <p:anim calcmode="lin" valueType="num">
                                      <p:cBhvr additive="base">
                                        <p:cTn id="291" dur="2000" fill="hold"/>
                                        <p:tgtEl>
                                          <p:spTgt spid="15"/>
                                        </p:tgtEl>
                                        <p:attrNameLst>
                                          <p:attrName>ppt_y</p:attrName>
                                        </p:attrNameLst>
                                      </p:cBhvr>
                                      <p:tavLst>
                                        <p:tav tm="0">
                                          <p:val>
                                            <p:strVal val="0-#ppt_h/2"/>
                                          </p:val>
                                        </p:tav>
                                        <p:tav tm="100000">
                                          <p:val>
                                            <p:strVal val="#ppt_y"/>
                                          </p:val>
                                        </p:tav>
                                      </p:tavLst>
                                    </p:anim>
                                  </p:childTnLst>
                                </p:cTn>
                              </p:par>
                              <p:par>
                                <p:cTn id="292" presetID="2" presetClass="entr" presetSubtype="1" fill="hold" grpId="2" nodeType="withEffect">
                                  <p:stCondLst>
                                    <p:cond delay="0"/>
                                  </p:stCondLst>
                                  <p:childTnLst>
                                    <p:set>
                                      <p:cBhvr>
                                        <p:cTn id="293" dur="1" fill="hold">
                                          <p:stCondLst>
                                            <p:cond delay="0"/>
                                          </p:stCondLst>
                                        </p:cTn>
                                        <p:tgtEl>
                                          <p:spTgt spid="16"/>
                                        </p:tgtEl>
                                        <p:attrNameLst>
                                          <p:attrName>style.visibility</p:attrName>
                                        </p:attrNameLst>
                                      </p:cBhvr>
                                      <p:to>
                                        <p:strVal val="visible"/>
                                      </p:to>
                                    </p:set>
                                    <p:anim calcmode="lin" valueType="num">
                                      <p:cBhvr additive="base">
                                        <p:cTn id="294" dur="2000" fill="hold"/>
                                        <p:tgtEl>
                                          <p:spTgt spid="16"/>
                                        </p:tgtEl>
                                        <p:attrNameLst>
                                          <p:attrName>ppt_x</p:attrName>
                                        </p:attrNameLst>
                                      </p:cBhvr>
                                      <p:tavLst>
                                        <p:tav tm="0">
                                          <p:val>
                                            <p:strVal val="#ppt_x"/>
                                          </p:val>
                                        </p:tav>
                                        <p:tav tm="100000">
                                          <p:val>
                                            <p:strVal val="#ppt_x"/>
                                          </p:val>
                                        </p:tav>
                                      </p:tavLst>
                                    </p:anim>
                                    <p:anim calcmode="lin" valueType="num">
                                      <p:cBhvr additive="base">
                                        <p:cTn id="295" dur="2000" fill="hold"/>
                                        <p:tgtEl>
                                          <p:spTgt spid="16"/>
                                        </p:tgtEl>
                                        <p:attrNameLst>
                                          <p:attrName>ppt_y</p:attrName>
                                        </p:attrNameLst>
                                      </p:cBhvr>
                                      <p:tavLst>
                                        <p:tav tm="0">
                                          <p:val>
                                            <p:strVal val="0-#ppt_h/2"/>
                                          </p:val>
                                        </p:tav>
                                        <p:tav tm="100000">
                                          <p:val>
                                            <p:strVal val="#ppt_y"/>
                                          </p:val>
                                        </p:tav>
                                      </p:tavLst>
                                    </p:anim>
                                  </p:childTnLst>
                                </p:cTn>
                              </p:par>
                              <p:par>
                                <p:cTn id="296" presetID="2" presetClass="entr" presetSubtype="1" fill="hold" grpId="2" nodeType="withEffect">
                                  <p:stCondLst>
                                    <p:cond delay="0"/>
                                  </p:stCondLst>
                                  <p:childTnLst>
                                    <p:set>
                                      <p:cBhvr>
                                        <p:cTn id="297" dur="1" fill="hold">
                                          <p:stCondLst>
                                            <p:cond delay="0"/>
                                          </p:stCondLst>
                                        </p:cTn>
                                        <p:tgtEl>
                                          <p:spTgt spid="17"/>
                                        </p:tgtEl>
                                        <p:attrNameLst>
                                          <p:attrName>style.visibility</p:attrName>
                                        </p:attrNameLst>
                                      </p:cBhvr>
                                      <p:to>
                                        <p:strVal val="visible"/>
                                      </p:to>
                                    </p:set>
                                    <p:anim calcmode="lin" valueType="num">
                                      <p:cBhvr additive="base">
                                        <p:cTn id="298" dur="2000" fill="hold"/>
                                        <p:tgtEl>
                                          <p:spTgt spid="17"/>
                                        </p:tgtEl>
                                        <p:attrNameLst>
                                          <p:attrName>ppt_x</p:attrName>
                                        </p:attrNameLst>
                                      </p:cBhvr>
                                      <p:tavLst>
                                        <p:tav tm="0">
                                          <p:val>
                                            <p:strVal val="#ppt_x"/>
                                          </p:val>
                                        </p:tav>
                                        <p:tav tm="100000">
                                          <p:val>
                                            <p:strVal val="#ppt_x"/>
                                          </p:val>
                                        </p:tav>
                                      </p:tavLst>
                                    </p:anim>
                                    <p:anim calcmode="lin" valueType="num">
                                      <p:cBhvr additive="base">
                                        <p:cTn id="299" dur="2000" fill="hold"/>
                                        <p:tgtEl>
                                          <p:spTgt spid="17"/>
                                        </p:tgtEl>
                                        <p:attrNameLst>
                                          <p:attrName>ppt_y</p:attrName>
                                        </p:attrNameLst>
                                      </p:cBhvr>
                                      <p:tavLst>
                                        <p:tav tm="0">
                                          <p:val>
                                            <p:strVal val="0-#ppt_h/2"/>
                                          </p:val>
                                        </p:tav>
                                        <p:tav tm="100000">
                                          <p:val>
                                            <p:strVal val="#ppt_y"/>
                                          </p:val>
                                        </p:tav>
                                      </p:tavLst>
                                    </p:anim>
                                  </p:childTnLst>
                                </p:cTn>
                              </p:par>
                              <p:par>
                                <p:cTn id="300" presetID="2" presetClass="entr" presetSubtype="1" fill="hold" grpId="2" nodeType="withEffect">
                                  <p:stCondLst>
                                    <p:cond delay="0"/>
                                  </p:stCondLst>
                                  <p:childTnLst>
                                    <p:set>
                                      <p:cBhvr>
                                        <p:cTn id="301" dur="1" fill="hold">
                                          <p:stCondLst>
                                            <p:cond delay="0"/>
                                          </p:stCondLst>
                                        </p:cTn>
                                        <p:tgtEl>
                                          <p:spTgt spid="18"/>
                                        </p:tgtEl>
                                        <p:attrNameLst>
                                          <p:attrName>style.visibility</p:attrName>
                                        </p:attrNameLst>
                                      </p:cBhvr>
                                      <p:to>
                                        <p:strVal val="visible"/>
                                      </p:to>
                                    </p:set>
                                    <p:anim calcmode="lin" valueType="num">
                                      <p:cBhvr additive="base">
                                        <p:cTn id="302" dur="2000" fill="hold"/>
                                        <p:tgtEl>
                                          <p:spTgt spid="18"/>
                                        </p:tgtEl>
                                        <p:attrNameLst>
                                          <p:attrName>ppt_x</p:attrName>
                                        </p:attrNameLst>
                                      </p:cBhvr>
                                      <p:tavLst>
                                        <p:tav tm="0">
                                          <p:val>
                                            <p:strVal val="#ppt_x"/>
                                          </p:val>
                                        </p:tav>
                                        <p:tav tm="100000">
                                          <p:val>
                                            <p:strVal val="#ppt_x"/>
                                          </p:val>
                                        </p:tav>
                                      </p:tavLst>
                                    </p:anim>
                                    <p:anim calcmode="lin" valueType="num">
                                      <p:cBhvr additive="base">
                                        <p:cTn id="303" dur="2000" fill="hold"/>
                                        <p:tgtEl>
                                          <p:spTgt spid="18"/>
                                        </p:tgtEl>
                                        <p:attrNameLst>
                                          <p:attrName>ppt_y</p:attrName>
                                        </p:attrNameLst>
                                      </p:cBhvr>
                                      <p:tavLst>
                                        <p:tav tm="0">
                                          <p:val>
                                            <p:strVal val="0-#ppt_h/2"/>
                                          </p:val>
                                        </p:tav>
                                        <p:tav tm="100000">
                                          <p:val>
                                            <p:strVal val="#ppt_y"/>
                                          </p:val>
                                        </p:tav>
                                      </p:tavLst>
                                    </p:anim>
                                  </p:childTnLst>
                                </p:cTn>
                              </p:par>
                              <p:par>
                                <p:cTn id="304" presetID="2" presetClass="entr" presetSubtype="1" fill="hold" grpId="2" nodeType="withEffect">
                                  <p:stCondLst>
                                    <p:cond delay="0"/>
                                  </p:stCondLst>
                                  <p:childTnLst>
                                    <p:set>
                                      <p:cBhvr>
                                        <p:cTn id="305" dur="1" fill="hold">
                                          <p:stCondLst>
                                            <p:cond delay="0"/>
                                          </p:stCondLst>
                                        </p:cTn>
                                        <p:tgtEl>
                                          <p:spTgt spid="19"/>
                                        </p:tgtEl>
                                        <p:attrNameLst>
                                          <p:attrName>style.visibility</p:attrName>
                                        </p:attrNameLst>
                                      </p:cBhvr>
                                      <p:to>
                                        <p:strVal val="visible"/>
                                      </p:to>
                                    </p:set>
                                    <p:anim calcmode="lin" valueType="num">
                                      <p:cBhvr additive="base">
                                        <p:cTn id="306" dur="2000" fill="hold"/>
                                        <p:tgtEl>
                                          <p:spTgt spid="19"/>
                                        </p:tgtEl>
                                        <p:attrNameLst>
                                          <p:attrName>ppt_x</p:attrName>
                                        </p:attrNameLst>
                                      </p:cBhvr>
                                      <p:tavLst>
                                        <p:tav tm="0">
                                          <p:val>
                                            <p:strVal val="#ppt_x"/>
                                          </p:val>
                                        </p:tav>
                                        <p:tav tm="100000">
                                          <p:val>
                                            <p:strVal val="#ppt_x"/>
                                          </p:val>
                                        </p:tav>
                                      </p:tavLst>
                                    </p:anim>
                                    <p:anim calcmode="lin" valueType="num">
                                      <p:cBhvr additive="base">
                                        <p:cTn id="307" dur="2000" fill="hold"/>
                                        <p:tgtEl>
                                          <p:spTgt spid="19"/>
                                        </p:tgtEl>
                                        <p:attrNameLst>
                                          <p:attrName>ppt_y</p:attrName>
                                        </p:attrNameLst>
                                      </p:cBhvr>
                                      <p:tavLst>
                                        <p:tav tm="0">
                                          <p:val>
                                            <p:strVal val="0-#ppt_h/2"/>
                                          </p:val>
                                        </p:tav>
                                        <p:tav tm="100000">
                                          <p:val>
                                            <p:strVal val="#ppt_y"/>
                                          </p:val>
                                        </p:tav>
                                      </p:tavLst>
                                    </p:anim>
                                  </p:childTnLst>
                                </p:cTn>
                              </p:par>
                              <p:par>
                                <p:cTn id="308" presetID="2" presetClass="entr" presetSubtype="1" fill="hold" grpId="2" nodeType="withEffect">
                                  <p:stCondLst>
                                    <p:cond delay="0"/>
                                  </p:stCondLst>
                                  <p:childTnLst>
                                    <p:set>
                                      <p:cBhvr>
                                        <p:cTn id="309" dur="1" fill="hold">
                                          <p:stCondLst>
                                            <p:cond delay="0"/>
                                          </p:stCondLst>
                                        </p:cTn>
                                        <p:tgtEl>
                                          <p:spTgt spid="20"/>
                                        </p:tgtEl>
                                        <p:attrNameLst>
                                          <p:attrName>style.visibility</p:attrName>
                                        </p:attrNameLst>
                                      </p:cBhvr>
                                      <p:to>
                                        <p:strVal val="visible"/>
                                      </p:to>
                                    </p:set>
                                    <p:anim calcmode="lin" valueType="num">
                                      <p:cBhvr additive="base">
                                        <p:cTn id="310" dur="2000" fill="hold"/>
                                        <p:tgtEl>
                                          <p:spTgt spid="20"/>
                                        </p:tgtEl>
                                        <p:attrNameLst>
                                          <p:attrName>ppt_x</p:attrName>
                                        </p:attrNameLst>
                                      </p:cBhvr>
                                      <p:tavLst>
                                        <p:tav tm="0">
                                          <p:val>
                                            <p:strVal val="#ppt_x"/>
                                          </p:val>
                                        </p:tav>
                                        <p:tav tm="100000">
                                          <p:val>
                                            <p:strVal val="#ppt_x"/>
                                          </p:val>
                                        </p:tav>
                                      </p:tavLst>
                                    </p:anim>
                                    <p:anim calcmode="lin" valueType="num">
                                      <p:cBhvr additive="base">
                                        <p:cTn id="311" dur="2000" fill="hold"/>
                                        <p:tgtEl>
                                          <p:spTgt spid="20"/>
                                        </p:tgtEl>
                                        <p:attrNameLst>
                                          <p:attrName>ppt_y</p:attrName>
                                        </p:attrNameLst>
                                      </p:cBhvr>
                                      <p:tavLst>
                                        <p:tav tm="0">
                                          <p:val>
                                            <p:strVal val="0-#ppt_h/2"/>
                                          </p:val>
                                        </p:tav>
                                        <p:tav tm="100000">
                                          <p:val>
                                            <p:strVal val="#ppt_y"/>
                                          </p:val>
                                        </p:tav>
                                      </p:tavLst>
                                    </p:anim>
                                  </p:childTnLst>
                                </p:cTn>
                              </p:par>
                              <p:par>
                                <p:cTn id="312" presetID="2" presetClass="entr" presetSubtype="1" fill="hold" grpId="2" nodeType="withEffect">
                                  <p:stCondLst>
                                    <p:cond delay="0"/>
                                  </p:stCondLst>
                                  <p:childTnLst>
                                    <p:set>
                                      <p:cBhvr>
                                        <p:cTn id="313" dur="1" fill="hold">
                                          <p:stCondLst>
                                            <p:cond delay="0"/>
                                          </p:stCondLst>
                                        </p:cTn>
                                        <p:tgtEl>
                                          <p:spTgt spid="21"/>
                                        </p:tgtEl>
                                        <p:attrNameLst>
                                          <p:attrName>style.visibility</p:attrName>
                                        </p:attrNameLst>
                                      </p:cBhvr>
                                      <p:to>
                                        <p:strVal val="visible"/>
                                      </p:to>
                                    </p:set>
                                    <p:anim calcmode="lin" valueType="num">
                                      <p:cBhvr additive="base">
                                        <p:cTn id="314" dur="2000" fill="hold"/>
                                        <p:tgtEl>
                                          <p:spTgt spid="21"/>
                                        </p:tgtEl>
                                        <p:attrNameLst>
                                          <p:attrName>ppt_x</p:attrName>
                                        </p:attrNameLst>
                                      </p:cBhvr>
                                      <p:tavLst>
                                        <p:tav tm="0">
                                          <p:val>
                                            <p:strVal val="#ppt_x"/>
                                          </p:val>
                                        </p:tav>
                                        <p:tav tm="100000">
                                          <p:val>
                                            <p:strVal val="#ppt_x"/>
                                          </p:val>
                                        </p:tav>
                                      </p:tavLst>
                                    </p:anim>
                                    <p:anim calcmode="lin" valueType="num">
                                      <p:cBhvr additive="base">
                                        <p:cTn id="315" dur="2000" fill="hold"/>
                                        <p:tgtEl>
                                          <p:spTgt spid="21"/>
                                        </p:tgtEl>
                                        <p:attrNameLst>
                                          <p:attrName>ppt_y</p:attrName>
                                        </p:attrNameLst>
                                      </p:cBhvr>
                                      <p:tavLst>
                                        <p:tav tm="0">
                                          <p:val>
                                            <p:strVal val="0-#ppt_h/2"/>
                                          </p:val>
                                        </p:tav>
                                        <p:tav tm="100000">
                                          <p:val>
                                            <p:strVal val="#ppt_y"/>
                                          </p:val>
                                        </p:tav>
                                      </p:tavLst>
                                    </p:anim>
                                  </p:childTnLst>
                                </p:cTn>
                              </p:par>
                              <p:par>
                                <p:cTn id="316" presetID="2" presetClass="entr" presetSubtype="1" fill="hold" grpId="2" nodeType="withEffect">
                                  <p:stCondLst>
                                    <p:cond delay="0"/>
                                  </p:stCondLst>
                                  <p:childTnLst>
                                    <p:set>
                                      <p:cBhvr>
                                        <p:cTn id="317" dur="1" fill="hold">
                                          <p:stCondLst>
                                            <p:cond delay="0"/>
                                          </p:stCondLst>
                                        </p:cTn>
                                        <p:tgtEl>
                                          <p:spTgt spid="22"/>
                                        </p:tgtEl>
                                        <p:attrNameLst>
                                          <p:attrName>style.visibility</p:attrName>
                                        </p:attrNameLst>
                                      </p:cBhvr>
                                      <p:to>
                                        <p:strVal val="visible"/>
                                      </p:to>
                                    </p:set>
                                    <p:anim calcmode="lin" valueType="num">
                                      <p:cBhvr additive="base">
                                        <p:cTn id="318" dur="2000" fill="hold"/>
                                        <p:tgtEl>
                                          <p:spTgt spid="22"/>
                                        </p:tgtEl>
                                        <p:attrNameLst>
                                          <p:attrName>ppt_x</p:attrName>
                                        </p:attrNameLst>
                                      </p:cBhvr>
                                      <p:tavLst>
                                        <p:tav tm="0">
                                          <p:val>
                                            <p:strVal val="#ppt_x"/>
                                          </p:val>
                                        </p:tav>
                                        <p:tav tm="100000">
                                          <p:val>
                                            <p:strVal val="#ppt_x"/>
                                          </p:val>
                                        </p:tav>
                                      </p:tavLst>
                                    </p:anim>
                                    <p:anim calcmode="lin" valueType="num">
                                      <p:cBhvr additive="base">
                                        <p:cTn id="319" dur="2000" fill="hold"/>
                                        <p:tgtEl>
                                          <p:spTgt spid="22"/>
                                        </p:tgtEl>
                                        <p:attrNameLst>
                                          <p:attrName>ppt_y</p:attrName>
                                        </p:attrNameLst>
                                      </p:cBhvr>
                                      <p:tavLst>
                                        <p:tav tm="0">
                                          <p:val>
                                            <p:strVal val="0-#ppt_h/2"/>
                                          </p:val>
                                        </p:tav>
                                        <p:tav tm="100000">
                                          <p:val>
                                            <p:strVal val="#ppt_y"/>
                                          </p:val>
                                        </p:tav>
                                      </p:tavLst>
                                    </p:anim>
                                  </p:childTnLst>
                                </p:cTn>
                              </p:par>
                              <p:par>
                                <p:cTn id="320" presetID="2" presetClass="entr" presetSubtype="1" fill="hold" grpId="2" nodeType="withEffect">
                                  <p:stCondLst>
                                    <p:cond delay="0"/>
                                  </p:stCondLst>
                                  <p:childTnLst>
                                    <p:set>
                                      <p:cBhvr>
                                        <p:cTn id="321" dur="1" fill="hold">
                                          <p:stCondLst>
                                            <p:cond delay="0"/>
                                          </p:stCondLst>
                                        </p:cTn>
                                        <p:tgtEl>
                                          <p:spTgt spid="23"/>
                                        </p:tgtEl>
                                        <p:attrNameLst>
                                          <p:attrName>style.visibility</p:attrName>
                                        </p:attrNameLst>
                                      </p:cBhvr>
                                      <p:to>
                                        <p:strVal val="visible"/>
                                      </p:to>
                                    </p:set>
                                    <p:anim calcmode="lin" valueType="num">
                                      <p:cBhvr additive="base">
                                        <p:cTn id="322" dur="2000" fill="hold"/>
                                        <p:tgtEl>
                                          <p:spTgt spid="23"/>
                                        </p:tgtEl>
                                        <p:attrNameLst>
                                          <p:attrName>ppt_x</p:attrName>
                                        </p:attrNameLst>
                                      </p:cBhvr>
                                      <p:tavLst>
                                        <p:tav tm="0">
                                          <p:val>
                                            <p:strVal val="#ppt_x"/>
                                          </p:val>
                                        </p:tav>
                                        <p:tav tm="100000">
                                          <p:val>
                                            <p:strVal val="#ppt_x"/>
                                          </p:val>
                                        </p:tav>
                                      </p:tavLst>
                                    </p:anim>
                                    <p:anim calcmode="lin" valueType="num">
                                      <p:cBhvr additive="base">
                                        <p:cTn id="323" dur="2000" fill="hold"/>
                                        <p:tgtEl>
                                          <p:spTgt spid="23"/>
                                        </p:tgtEl>
                                        <p:attrNameLst>
                                          <p:attrName>ppt_y</p:attrName>
                                        </p:attrNameLst>
                                      </p:cBhvr>
                                      <p:tavLst>
                                        <p:tav tm="0">
                                          <p:val>
                                            <p:strVal val="0-#ppt_h/2"/>
                                          </p:val>
                                        </p:tav>
                                        <p:tav tm="100000">
                                          <p:val>
                                            <p:strVal val="#ppt_y"/>
                                          </p:val>
                                        </p:tav>
                                      </p:tavLst>
                                    </p:anim>
                                  </p:childTnLst>
                                </p:cTn>
                              </p:par>
                              <p:par>
                                <p:cTn id="324" presetID="2" presetClass="entr" presetSubtype="1" fill="hold" grpId="2" nodeType="withEffect">
                                  <p:stCondLst>
                                    <p:cond delay="0"/>
                                  </p:stCondLst>
                                  <p:childTnLst>
                                    <p:set>
                                      <p:cBhvr>
                                        <p:cTn id="325" dur="1" fill="hold">
                                          <p:stCondLst>
                                            <p:cond delay="0"/>
                                          </p:stCondLst>
                                        </p:cTn>
                                        <p:tgtEl>
                                          <p:spTgt spid="24"/>
                                        </p:tgtEl>
                                        <p:attrNameLst>
                                          <p:attrName>style.visibility</p:attrName>
                                        </p:attrNameLst>
                                      </p:cBhvr>
                                      <p:to>
                                        <p:strVal val="visible"/>
                                      </p:to>
                                    </p:set>
                                    <p:anim calcmode="lin" valueType="num">
                                      <p:cBhvr additive="base">
                                        <p:cTn id="326" dur="2000" fill="hold"/>
                                        <p:tgtEl>
                                          <p:spTgt spid="24"/>
                                        </p:tgtEl>
                                        <p:attrNameLst>
                                          <p:attrName>ppt_x</p:attrName>
                                        </p:attrNameLst>
                                      </p:cBhvr>
                                      <p:tavLst>
                                        <p:tav tm="0">
                                          <p:val>
                                            <p:strVal val="#ppt_x"/>
                                          </p:val>
                                        </p:tav>
                                        <p:tav tm="100000">
                                          <p:val>
                                            <p:strVal val="#ppt_x"/>
                                          </p:val>
                                        </p:tav>
                                      </p:tavLst>
                                    </p:anim>
                                    <p:anim calcmode="lin" valueType="num">
                                      <p:cBhvr additive="base">
                                        <p:cTn id="327" dur="2000" fill="hold"/>
                                        <p:tgtEl>
                                          <p:spTgt spid="24"/>
                                        </p:tgtEl>
                                        <p:attrNameLst>
                                          <p:attrName>ppt_y</p:attrName>
                                        </p:attrNameLst>
                                      </p:cBhvr>
                                      <p:tavLst>
                                        <p:tav tm="0">
                                          <p:val>
                                            <p:strVal val="0-#ppt_h/2"/>
                                          </p:val>
                                        </p:tav>
                                        <p:tav tm="100000">
                                          <p:val>
                                            <p:strVal val="#ppt_y"/>
                                          </p:val>
                                        </p:tav>
                                      </p:tavLst>
                                    </p:anim>
                                  </p:childTnLst>
                                </p:cTn>
                              </p:par>
                              <p:par>
                                <p:cTn id="328" presetID="2" presetClass="entr" presetSubtype="1" fill="hold" grpId="2" nodeType="withEffect">
                                  <p:stCondLst>
                                    <p:cond delay="0"/>
                                  </p:stCondLst>
                                  <p:childTnLst>
                                    <p:set>
                                      <p:cBhvr>
                                        <p:cTn id="329" dur="1" fill="hold">
                                          <p:stCondLst>
                                            <p:cond delay="0"/>
                                          </p:stCondLst>
                                        </p:cTn>
                                        <p:tgtEl>
                                          <p:spTgt spid="25"/>
                                        </p:tgtEl>
                                        <p:attrNameLst>
                                          <p:attrName>style.visibility</p:attrName>
                                        </p:attrNameLst>
                                      </p:cBhvr>
                                      <p:to>
                                        <p:strVal val="visible"/>
                                      </p:to>
                                    </p:set>
                                    <p:anim calcmode="lin" valueType="num">
                                      <p:cBhvr additive="base">
                                        <p:cTn id="330" dur="2000" fill="hold"/>
                                        <p:tgtEl>
                                          <p:spTgt spid="25"/>
                                        </p:tgtEl>
                                        <p:attrNameLst>
                                          <p:attrName>ppt_x</p:attrName>
                                        </p:attrNameLst>
                                      </p:cBhvr>
                                      <p:tavLst>
                                        <p:tav tm="0">
                                          <p:val>
                                            <p:strVal val="#ppt_x"/>
                                          </p:val>
                                        </p:tav>
                                        <p:tav tm="100000">
                                          <p:val>
                                            <p:strVal val="#ppt_x"/>
                                          </p:val>
                                        </p:tav>
                                      </p:tavLst>
                                    </p:anim>
                                    <p:anim calcmode="lin" valueType="num">
                                      <p:cBhvr additive="base">
                                        <p:cTn id="331" dur="2000" fill="hold"/>
                                        <p:tgtEl>
                                          <p:spTgt spid="25"/>
                                        </p:tgtEl>
                                        <p:attrNameLst>
                                          <p:attrName>ppt_y</p:attrName>
                                        </p:attrNameLst>
                                      </p:cBhvr>
                                      <p:tavLst>
                                        <p:tav tm="0">
                                          <p:val>
                                            <p:strVal val="0-#ppt_h/2"/>
                                          </p:val>
                                        </p:tav>
                                        <p:tav tm="100000">
                                          <p:val>
                                            <p:strVal val="#ppt_y"/>
                                          </p:val>
                                        </p:tav>
                                      </p:tavLst>
                                    </p:anim>
                                  </p:childTnLst>
                                </p:cTn>
                              </p:par>
                              <p:par>
                                <p:cTn id="332" presetID="2" presetClass="entr" presetSubtype="1" fill="hold" grpId="2" nodeType="withEffect">
                                  <p:stCondLst>
                                    <p:cond delay="0"/>
                                  </p:stCondLst>
                                  <p:childTnLst>
                                    <p:set>
                                      <p:cBhvr>
                                        <p:cTn id="333" dur="1" fill="hold">
                                          <p:stCondLst>
                                            <p:cond delay="0"/>
                                          </p:stCondLst>
                                        </p:cTn>
                                        <p:tgtEl>
                                          <p:spTgt spid="26"/>
                                        </p:tgtEl>
                                        <p:attrNameLst>
                                          <p:attrName>style.visibility</p:attrName>
                                        </p:attrNameLst>
                                      </p:cBhvr>
                                      <p:to>
                                        <p:strVal val="visible"/>
                                      </p:to>
                                    </p:set>
                                    <p:anim calcmode="lin" valueType="num">
                                      <p:cBhvr additive="base">
                                        <p:cTn id="334" dur="2000" fill="hold"/>
                                        <p:tgtEl>
                                          <p:spTgt spid="26"/>
                                        </p:tgtEl>
                                        <p:attrNameLst>
                                          <p:attrName>ppt_x</p:attrName>
                                        </p:attrNameLst>
                                      </p:cBhvr>
                                      <p:tavLst>
                                        <p:tav tm="0">
                                          <p:val>
                                            <p:strVal val="#ppt_x"/>
                                          </p:val>
                                        </p:tav>
                                        <p:tav tm="100000">
                                          <p:val>
                                            <p:strVal val="#ppt_x"/>
                                          </p:val>
                                        </p:tav>
                                      </p:tavLst>
                                    </p:anim>
                                    <p:anim calcmode="lin" valueType="num">
                                      <p:cBhvr additive="base">
                                        <p:cTn id="335" dur="2000" fill="hold"/>
                                        <p:tgtEl>
                                          <p:spTgt spid="26"/>
                                        </p:tgtEl>
                                        <p:attrNameLst>
                                          <p:attrName>ppt_y</p:attrName>
                                        </p:attrNameLst>
                                      </p:cBhvr>
                                      <p:tavLst>
                                        <p:tav tm="0">
                                          <p:val>
                                            <p:strVal val="0-#ppt_h/2"/>
                                          </p:val>
                                        </p:tav>
                                        <p:tav tm="100000">
                                          <p:val>
                                            <p:strVal val="#ppt_y"/>
                                          </p:val>
                                        </p:tav>
                                      </p:tavLst>
                                    </p:anim>
                                  </p:childTnLst>
                                </p:cTn>
                              </p:par>
                              <p:par>
                                <p:cTn id="336" presetID="2" presetClass="entr" presetSubtype="1" fill="hold" grpId="2" nodeType="withEffect">
                                  <p:stCondLst>
                                    <p:cond delay="0"/>
                                  </p:stCondLst>
                                  <p:childTnLst>
                                    <p:set>
                                      <p:cBhvr>
                                        <p:cTn id="337" dur="1" fill="hold">
                                          <p:stCondLst>
                                            <p:cond delay="0"/>
                                          </p:stCondLst>
                                        </p:cTn>
                                        <p:tgtEl>
                                          <p:spTgt spid="27"/>
                                        </p:tgtEl>
                                        <p:attrNameLst>
                                          <p:attrName>style.visibility</p:attrName>
                                        </p:attrNameLst>
                                      </p:cBhvr>
                                      <p:to>
                                        <p:strVal val="visible"/>
                                      </p:to>
                                    </p:set>
                                    <p:anim calcmode="lin" valueType="num">
                                      <p:cBhvr additive="base">
                                        <p:cTn id="338" dur="2000" fill="hold"/>
                                        <p:tgtEl>
                                          <p:spTgt spid="27"/>
                                        </p:tgtEl>
                                        <p:attrNameLst>
                                          <p:attrName>ppt_x</p:attrName>
                                        </p:attrNameLst>
                                      </p:cBhvr>
                                      <p:tavLst>
                                        <p:tav tm="0">
                                          <p:val>
                                            <p:strVal val="#ppt_x"/>
                                          </p:val>
                                        </p:tav>
                                        <p:tav tm="100000">
                                          <p:val>
                                            <p:strVal val="#ppt_x"/>
                                          </p:val>
                                        </p:tav>
                                      </p:tavLst>
                                    </p:anim>
                                    <p:anim calcmode="lin" valueType="num">
                                      <p:cBhvr additive="base">
                                        <p:cTn id="339" dur="2000" fill="hold"/>
                                        <p:tgtEl>
                                          <p:spTgt spid="27"/>
                                        </p:tgtEl>
                                        <p:attrNameLst>
                                          <p:attrName>ppt_y</p:attrName>
                                        </p:attrNameLst>
                                      </p:cBhvr>
                                      <p:tavLst>
                                        <p:tav tm="0">
                                          <p:val>
                                            <p:strVal val="0-#ppt_h/2"/>
                                          </p:val>
                                        </p:tav>
                                        <p:tav tm="100000">
                                          <p:val>
                                            <p:strVal val="#ppt_y"/>
                                          </p:val>
                                        </p:tav>
                                      </p:tavLst>
                                    </p:anim>
                                  </p:childTnLst>
                                </p:cTn>
                              </p:par>
                              <p:par>
                                <p:cTn id="340" presetID="2" presetClass="entr" presetSubtype="1" fill="hold" grpId="2" nodeType="withEffect">
                                  <p:stCondLst>
                                    <p:cond delay="0"/>
                                  </p:stCondLst>
                                  <p:childTnLst>
                                    <p:set>
                                      <p:cBhvr>
                                        <p:cTn id="341" dur="1" fill="hold">
                                          <p:stCondLst>
                                            <p:cond delay="0"/>
                                          </p:stCondLst>
                                        </p:cTn>
                                        <p:tgtEl>
                                          <p:spTgt spid="28"/>
                                        </p:tgtEl>
                                        <p:attrNameLst>
                                          <p:attrName>style.visibility</p:attrName>
                                        </p:attrNameLst>
                                      </p:cBhvr>
                                      <p:to>
                                        <p:strVal val="visible"/>
                                      </p:to>
                                    </p:set>
                                    <p:anim calcmode="lin" valueType="num">
                                      <p:cBhvr additive="base">
                                        <p:cTn id="342" dur="2000" fill="hold"/>
                                        <p:tgtEl>
                                          <p:spTgt spid="28"/>
                                        </p:tgtEl>
                                        <p:attrNameLst>
                                          <p:attrName>ppt_x</p:attrName>
                                        </p:attrNameLst>
                                      </p:cBhvr>
                                      <p:tavLst>
                                        <p:tav tm="0">
                                          <p:val>
                                            <p:strVal val="#ppt_x"/>
                                          </p:val>
                                        </p:tav>
                                        <p:tav tm="100000">
                                          <p:val>
                                            <p:strVal val="#ppt_x"/>
                                          </p:val>
                                        </p:tav>
                                      </p:tavLst>
                                    </p:anim>
                                    <p:anim calcmode="lin" valueType="num">
                                      <p:cBhvr additive="base">
                                        <p:cTn id="343" dur="2000" fill="hold"/>
                                        <p:tgtEl>
                                          <p:spTgt spid="28"/>
                                        </p:tgtEl>
                                        <p:attrNameLst>
                                          <p:attrName>ppt_y</p:attrName>
                                        </p:attrNameLst>
                                      </p:cBhvr>
                                      <p:tavLst>
                                        <p:tav tm="0">
                                          <p:val>
                                            <p:strVal val="0-#ppt_h/2"/>
                                          </p:val>
                                        </p:tav>
                                        <p:tav tm="100000">
                                          <p:val>
                                            <p:strVal val="#ppt_y"/>
                                          </p:val>
                                        </p:tav>
                                      </p:tavLst>
                                    </p:anim>
                                  </p:childTnLst>
                                </p:cTn>
                              </p:par>
                              <p:par>
                                <p:cTn id="344" presetID="2" presetClass="entr" presetSubtype="4" fill="hold" grpId="2" nodeType="withEffect">
                                  <p:stCondLst>
                                    <p:cond delay="0"/>
                                  </p:stCondLst>
                                  <p:childTnLst>
                                    <p:set>
                                      <p:cBhvr>
                                        <p:cTn id="345" dur="1" fill="hold">
                                          <p:stCondLst>
                                            <p:cond delay="0"/>
                                          </p:stCondLst>
                                        </p:cTn>
                                        <p:tgtEl>
                                          <p:spTgt spid="29"/>
                                        </p:tgtEl>
                                        <p:attrNameLst>
                                          <p:attrName>style.visibility</p:attrName>
                                        </p:attrNameLst>
                                      </p:cBhvr>
                                      <p:to>
                                        <p:strVal val="visible"/>
                                      </p:to>
                                    </p:set>
                                    <p:anim calcmode="lin" valueType="num">
                                      <p:cBhvr additive="base">
                                        <p:cTn id="346" dur="2000" fill="hold"/>
                                        <p:tgtEl>
                                          <p:spTgt spid="29"/>
                                        </p:tgtEl>
                                        <p:attrNameLst>
                                          <p:attrName>ppt_x</p:attrName>
                                        </p:attrNameLst>
                                      </p:cBhvr>
                                      <p:tavLst>
                                        <p:tav tm="0">
                                          <p:val>
                                            <p:strVal val="#ppt_x"/>
                                          </p:val>
                                        </p:tav>
                                        <p:tav tm="100000">
                                          <p:val>
                                            <p:strVal val="#ppt_x"/>
                                          </p:val>
                                        </p:tav>
                                      </p:tavLst>
                                    </p:anim>
                                    <p:anim calcmode="lin" valueType="num">
                                      <p:cBhvr additive="base">
                                        <p:cTn id="347" dur="2000" fill="hold"/>
                                        <p:tgtEl>
                                          <p:spTgt spid="29"/>
                                        </p:tgtEl>
                                        <p:attrNameLst>
                                          <p:attrName>ppt_y</p:attrName>
                                        </p:attrNameLst>
                                      </p:cBhvr>
                                      <p:tavLst>
                                        <p:tav tm="0">
                                          <p:val>
                                            <p:strVal val="1+#ppt_h/2"/>
                                          </p:val>
                                        </p:tav>
                                        <p:tav tm="100000">
                                          <p:val>
                                            <p:strVal val="#ppt_y"/>
                                          </p:val>
                                        </p:tav>
                                      </p:tavLst>
                                    </p:anim>
                                  </p:childTnLst>
                                </p:cTn>
                              </p:par>
                              <p:par>
                                <p:cTn id="348" presetID="2" presetClass="entr" presetSubtype="4" fill="hold" grpId="2" nodeType="withEffect">
                                  <p:stCondLst>
                                    <p:cond delay="0"/>
                                  </p:stCondLst>
                                  <p:childTnLst>
                                    <p:set>
                                      <p:cBhvr>
                                        <p:cTn id="349" dur="1" fill="hold">
                                          <p:stCondLst>
                                            <p:cond delay="0"/>
                                          </p:stCondLst>
                                        </p:cTn>
                                        <p:tgtEl>
                                          <p:spTgt spid="30"/>
                                        </p:tgtEl>
                                        <p:attrNameLst>
                                          <p:attrName>style.visibility</p:attrName>
                                        </p:attrNameLst>
                                      </p:cBhvr>
                                      <p:to>
                                        <p:strVal val="visible"/>
                                      </p:to>
                                    </p:set>
                                    <p:anim calcmode="lin" valueType="num">
                                      <p:cBhvr additive="base">
                                        <p:cTn id="350" dur="2000" fill="hold"/>
                                        <p:tgtEl>
                                          <p:spTgt spid="30"/>
                                        </p:tgtEl>
                                        <p:attrNameLst>
                                          <p:attrName>ppt_x</p:attrName>
                                        </p:attrNameLst>
                                      </p:cBhvr>
                                      <p:tavLst>
                                        <p:tav tm="0">
                                          <p:val>
                                            <p:strVal val="#ppt_x"/>
                                          </p:val>
                                        </p:tav>
                                        <p:tav tm="100000">
                                          <p:val>
                                            <p:strVal val="#ppt_x"/>
                                          </p:val>
                                        </p:tav>
                                      </p:tavLst>
                                    </p:anim>
                                    <p:anim calcmode="lin" valueType="num">
                                      <p:cBhvr additive="base">
                                        <p:cTn id="351" dur="2000" fill="hold"/>
                                        <p:tgtEl>
                                          <p:spTgt spid="30"/>
                                        </p:tgtEl>
                                        <p:attrNameLst>
                                          <p:attrName>ppt_y</p:attrName>
                                        </p:attrNameLst>
                                      </p:cBhvr>
                                      <p:tavLst>
                                        <p:tav tm="0">
                                          <p:val>
                                            <p:strVal val="1+#ppt_h/2"/>
                                          </p:val>
                                        </p:tav>
                                        <p:tav tm="100000">
                                          <p:val>
                                            <p:strVal val="#ppt_y"/>
                                          </p:val>
                                        </p:tav>
                                      </p:tavLst>
                                    </p:anim>
                                  </p:childTnLst>
                                </p:cTn>
                              </p:par>
                              <p:par>
                                <p:cTn id="352" presetID="2" presetClass="entr" presetSubtype="4" fill="hold" grpId="2" nodeType="withEffect">
                                  <p:stCondLst>
                                    <p:cond delay="0"/>
                                  </p:stCondLst>
                                  <p:childTnLst>
                                    <p:set>
                                      <p:cBhvr>
                                        <p:cTn id="353" dur="1" fill="hold">
                                          <p:stCondLst>
                                            <p:cond delay="0"/>
                                          </p:stCondLst>
                                        </p:cTn>
                                        <p:tgtEl>
                                          <p:spTgt spid="31"/>
                                        </p:tgtEl>
                                        <p:attrNameLst>
                                          <p:attrName>style.visibility</p:attrName>
                                        </p:attrNameLst>
                                      </p:cBhvr>
                                      <p:to>
                                        <p:strVal val="visible"/>
                                      </p:to>
                                    </p:set>
                                    <p:anim calcmode="lin" valueType="num">
                                      <p:cBhvr additive="base">
                                        <p:cTn id="354" dur="2000" fill="hold"/>
                                        <p:tgtEl>
                                          <p:spTgt spid="31"/>
                                        </p:tgtEl>
                                        <p:attrNameLst>
                                          <p:attrName>ppt_x</p:attrName>
                                        </p:attrNameLst>
                                      </p:cBhvr>
                                      <p:tavLst>
                                        <p:tav tm="0">
                                          <p:val>
                                            <p:strVal val="#ppt_x"/>
                                          </p:val>
                                        </p:tav>
                                        <p:tav tm="100000">
                                          <p:val>
                                            <p:strVal val="#ppt_x"/>
                                          </p:val>
                                        </p:tav>
                                      </p:tavLst>
                                    </p:anim>
                                    <p:anim calcmode="lin" valueType="num">
                                      <p:cBhvr additive="base">
                                        <p:cTn id="355" dur="2000" fill="hold"/>
                                        <p:tgtEl>
                                          <p:spTgt spid="31"/>
                                        </p:tgtEl>
                                        <p:attrNameLst>
                                          <p:attrName>ppt_y</p:attrName>
                                        </p:attrNameLst>
                                      </p:cBhvr>
                                      <p:tavLst>
                                        <p:tav tm="0">
                                          <p:val>
                                            <p:strVal val="1+#ppt_h/2"/>
                                          </p:val>
                                        </p:tav>
                                        <p:tav tm="100000">
                                          <p:val>
                                            <p:strVal val="#ppt_y"/>
                                          </p:val>
                                        </p:tav>
                                      </p:tavLst>
                                    </p:anim>
                                  </p:childTnLst>
                                </p:cTn>
                              </p:par>
                              <p:par>
                                <p:cTn id="356" presetID="2" presetClass="entr" presetSubtype="4" fill="hold" grpId="2" nodeType="withEffect">
                                  <p:stCondLst>
                                    <p:cond delay="0"/>
                                  </p:stCondLst>
                                  <p:childTnLst>
                                    <p:set>
                                      <p:cBhvr>
                                        <p:cTn id="357" dur="1" fill="hold">
                                          <p:stCondLst>
                                            <p:cond delay="0"/>
                                          </p:stCondLst>
                                        </p:cTn>
                                        <p:tgtEl>
                                          <p:spTgt spid="32"/>
                                        </p:tgtEl>
                                        <p:attrNameLst>
                                          <p:attrName>style.visibility</p:attrName>
                                        </p:attrNameLst>
                                      </p:cBhvr>
                                      <p:to>
                                        <p:strVal val="visible"/>
                                      </p:to>
                                    </p:set>
                                    <p:anim calcmode="lin" valueType="num">
                                      <p:cBhvr additive="base">
                                        <p:cTn id="358" dur="2000" fill="hold"/>
                                        <p:tgtEl>
                                          <p:spTgt spid="32"/>
                                        </p:tgtEl>
                                        <p:attrNameLst>
                                          <p:attrName>ppt_x</p:attrName>
                                        </p:attrNameLst>
                                      </p:cBhvr>
                                      <p:tavLst>
                                        <p:tav tm="0">
                                          <p:val>
                                            <p:strVal val="#ppt_x"/>
                                          </p:val>
                                        </p:tav>
                                        <p:tav tm="100000">
                                          <p:val>
                                            <p:strVal val="#ppt_x"/>
                                          </p:val>
                                        </p:tav>
                                      </p:tavLst>
                                    </p:anim>
                                    <p:anim calcmode="lin" valueType="num">
                                      <p:cBhvr additive="base">
                                        <p:cTn id="359" dur="2000" fill="hold"/>
                                        <p:tgtEl>
                                          <p:spTgt spid="32"/>
                                        </p:tgtEl>
                                        <p:attrNameLst>
                                          <p:attrName>ppt_y</p:attrName>
                                        </p:attrNameLst>
                                      </p:cBhvr>
                                      <p:tavLst>
                                        <p:tav tm="0">
                                          <p:val>
                                            <p:strVal val="1+#ppt_h/2"/>
                                          </p:val>
                                        </p:tav>
                                        <p:tav tm="100000">
                                          <p:val>
                                            <p:strVal val="#ppt_y"/>
                                          </p:val>
                                        </p:tav>
                                      </p:tavLst>
                                    </p:anim>
                                  </p:childTnLst>
                                </p:cTn>
                              </p:par>
                              <p:par>
                                <p:cTn id="360" presetID="2" presetClass="entr" presetSubtype="4" fill="hold" grpId="2" nodeType="withEffect">
                                  <p:stCondLst>
                                    <p:cond delay="0"/>
                                  </p:stCondLst>
                                  <p:childTnLst>
                                    <p:set>
                                      <p:cBhvr>
                                        <p:cTn id="361" dur="1" fill="hold">
                                          <p:stCondLst>
                                            <p:cond delay="0"/>
                                          </p:stCondLst>
                                        </p:cTn>
                                        <p:tgtEl>
                                          <p:spTgt spid="33"/>
                                        </p:tgtEl>
                                        <p:attrNameLst>
                                          <p:attrName>style.visibility</p:attrName>
                                        </p:attrNameLst>
                                      </p:cBhvr>
                                      <p:to>
                                        <p:strVal val="visible"/>
                                      </p:to>
                                    </p:set>
                                    <p:anim calcmode="lin" valueType="num">
                                      <p:cBhvr additive="base">
                                        <p:cTn id="362" dur="2000" fill="hold"/>
                                        <p:tgtEl>
                                          <p:spTgt spid="33"/>
                                        </p:tgtEl>
                                        <p:attrNameLst>
                                          <p:attrName>ppt_x</p:attrName>
                                        </p:attrNameLst>
                                      </p:cBhvr>
                                      <p:tavLst>
                                        <p:tav tm="0">
                                          <p:val>
                                            <p:strVal val="#ppt_x"/>
                                          </p:val>
                                        </p:tav>
                                        <p:tav tm="100000">
                                          <p:val>
                                            <p:strVal val="#ppt_x"/>
                                          </p:val>
                                        </p:tav>
                                      </p:tavLst>
                                    </p:anim>
                                    <p:anim calcmode="lin" valueType="num">
                                      <p:cBhvr additive="base">
                                        <p:cTn id="363" dur="2000" fill="hold"/>
                                        <p:tgtEl>
                                          <p:spTgt spid="33"/>
                                        </p:tgtEl>
                                        <p:attrNameLst>
                                          <p:attrName>ppt_y</p:attrName>
                                        </p:attrNameLst>
                                      </p:cBhvr>
                                      <p:tavLst>
                                        <p:tav tm="0">
                                          <p:val>
                                            <p:strVal val="1+#ppt_h/2"/>
                                          </p:val>
                                        </p:tav>
                                        <p:tav tm="100000">
                                          <p:val>
                                            <p:strVal val="#ppt_y"/>
                                          </p:val>
                                        </p:tav>
                                      </p:tavLst>
                                    </p:anim>
                                  </p:childTnLst>
                                </p:cTn>
                              </p:par>
                              <p:par>
                                <p:cTn id="364" presetID="2" presetClass="entr" presetSubtype="4" fill="hold" grpId="2" nodeType="withEffect">
                                  <p:stCondLst>
                                    <p:cond delay="0"/>
                                  </p:stCondLst>
                                  <p:childTnLst>
                                    <p:set>
                                      <p:cBhvr>
                                        <p:cTn id="365" dur="1" fill="hold">
                                          <p:stCondLst>
                                            <p:cond delay="0"/>
                                          </p:stCondLst>
                                        </p:cTn>
                                        <p:tgtEl>
                                          <p:spTgt spid="34"/>
                                        </p:tgtEl>
                                        <p:attrNameLst>
                                          <p:attrName>style.visibility</p:attrName>
                                        </p:attrNameLst>
                                      </p:cBhvr>
                                      <p:to>
                                        <p:strVal val="visible"/>
                                      </p:to>
                                    </p:set>
                                    <p:anim calcmode="lin" valueType="num">
                                      <p:cBhvr additive="base">
                                        <p:cTn id="366" dur="2000" fill="hold"/>
                                        <p:tgtEl>
                                          <p:spTgt spid="34"/>
                                        </p:tgtEl>
                                        <p:attrNameLst>
                                          <p:attrName>ppt_x</p:attrName>
                                        </p:attrNameLst>
                                      </p:cBhvr>
                                      <p:tavLst>
                                        <p:tav tm="0">
                                          <p:val>
                                            <p:strVal val="#ppt_x"/>
                                          </p:val>
                                        </p:tav>
                                        <p:tav tm="100000">
                                          <p:val>
                                            <p:strVal val="#ppt_x"/>
                                          </p:val>
                                        </p:tav>
                                      </p:tavLst>
                                    </p:anim>
                                    <p:anim calcmode="lin" valueType="num">
                                      <p:cBhvr additive="base">
                                        <p:cTn id="367" dur="2000" fill="hold"/>
                                        <p:tgtEl>
                                          <p:spTgt spid="34"/>
                                        </p:tgtEl>
                                        <p:attrNameLst>
                                          <p:attrName>ppt_y</p:attrName>
                                        </p:attrNameLst>
                                      </p:cBhvr>
                                      <p:tavLst>
                                        <p:tav tm="0">
                                          <p:val>
                                            <p:strVal val="1+#ppt_h/2"/>
                                          </p:val>
                                        </p:tav>
                                        <p:tav tm="100000">
                                          <p:val>
                                            <p:strVal val="#ppt_y"/>
                                          </p:val>
                                        </p:tav>
                                      </p:tavLst>
                                    </p:anim>
                                  </p:childTnLst>
                                </p:cTn>
                              </p:par>
                              <p:par>
                                <p:cTn id="368" presetID="2" presetClass="entr" presetSubtype="4" fill="hold" grpId="2" nodeType="withEffect">
                                  <p:stCondLst>
                                    <p:cond delay="0"/>
                                  </p:stCondLst>
                                  <p:childTnLst>
                                    <p:set>
                                      <p:cBhvr>
                                        <p:cTn id="369" dur="1" fill="hold">
                                          <p:stCondLst>
                                            <p:cond delay="0"/>
                                          </p:stCondLst>
                                        </p:cTn>
                                        <p:tgtEl>
                                          <p:spTgt spid="35"/>
                                        </p:tgtEl>
                                        <p:attrNameLst>
                                          <p:attrName>style.visibility</p:attrName>
                                        </p:attrNameLst>
                                      </p:cBhvr>
                                      <p:to>
                                        <p:strVal val="visible"/>
                                      </p:to>
                                    </p:set>
                                    <p:anim calcmode="lin" valueType="num">
                                      <p:cBhvr additive="base">
                                        <p:cTn id="370" dur="2000" fill="hold"/>
                                        <p:tgtEl>
                                          <p:spTgt spid="35"/>
                                        </p:tgtEl>
                                        <p:attrNameLst>
                                          <p:attrName>ppt_x</p:attrName>
                                        </p:attrNameLst>
                                      </p:cBhvr>
                                      <p:tavLst>
                                        <p:tav tm="0">
                                          <p:val>
                                            <p:strVal val="#ppt_x"/>
                                          </p:val>
                                        </p:tav>
                                        <p:tav tm="100000">
                                          <p:val>
                                            <p:strVal val="#ppt_x"/>
                                          </p:val>
                                        </p:tav>
                                      </p:tavLst>
                                    </p:anim>
                                    <p:anim calcmode="lin" valueType="num">
                                      <p:cBhvr additive="base">
                                        <p:cTn id="371" dur="2000" fill="hold"/>
                                        <p:tgtEl>
                                          <p:spTgt spid="35"/>
                                        </p:tgtEl>
                                        <p:attrNameLst>
                                          <p:attrName>ppt_y</p:attrName>
                                        </p:attrNameLst>
                                      </p:cBhvr>
                                      <p:tavLst>
                                        <p:tav tm="0">
                                          <p:val>
                                            <p:strVal val="1+#ppt_h/2"/>
                                          </p:val>
                                        </p:tav>
                                        <p:tav tm="100000">
                                          <p:val>
                                            <p:strVal val="#ppt_y"/>
                                          </p:val>
                                        </p:tav>
                                      </p:tavLst>
                                    </p:anim>
                                  </p:childTnLst>
                                </p:cTn>
                              </p:par>
                              <p:par>
                                <p:cTn id="372" presetID="2" presetClass="entr" presetSubtype="4" fill="hold" grpId="2" nodeType="withEffect">
                                  <p:stCondLst>
                                    <p:cond delay="0"/>
                                  </p:stCondLst>
                                  <p:childTnLst>
                                    <p:set>
                                      <p:cBhvr>
                                        <p:cTn id="373" dur="1" fill="hold">
                                          <p:stCondLst>
                                            <p:cond delay="0"/>
                                          </p:stCondLst>
                                        </p:cTn>
                                        <p:tgtEl>
                                          <p:spTgt spid="36"/>
                                        </p:tgtEl>
                                        <p:attrNameLst>
                                          <p:attrName>style.visibility</p:attrName>
                                        </p:attrNameLst>
                                      </p:cBhvr>
                                      <p:to>
                                        <p:strVal val="visible"/>
                                      </p:to>
                                    </p:set>
                                    <p:anim calcmode="lin" valueType="num">
                                      <p:cBhvr additive="base">
                                        <p:cTn id="374" dur="2000" fill="hold"/>
                                        <p:tgtEl>
                                          <p:spTgt spid="36"/>
                                        </p:tgtEl>
                                        <p:attrNameLst>
                                          <p:attrName>ppt_x</p:attrName>
                                        </p:attrNameLst>
                                      </p:cBhvr>
                                      <p:tavLst>
                                        <p:tav tm="0">
                                          <p:val>
                                            <p:strVal val="#ppt_x"/>
                                          </p:val>
                                        </p:tav>
                                        <p:tav tm="100000">
                                          <p:val>
                                            <p:strVal val="#ppt_x"/>
                                          </p:val>
                                        </p:tav>
                                      </p:tavLst>
                                    </p:anim>
                                    <p:anim calcmode="lin" valueType="num">
                                      <p:cBhvr additive="base">
                                        <p:cTn id="375" dur="2000" fill="hold"/>
                                        <p:tgtEl>
                                          <p:spTgt spid="36"/>
                                        </p:tgtEl>
                                        <p:attrNameLst>
                                          <p:attrName>ppt_y</p:attrName>
                                        </p:attrNameLst>
                                      </p:cBhvr>
                                      <p:tavLst>
                                        <p:tav tm="0">
                                          <p:val>
                                            <p:strVal val="1+#ppt_h/2"/>
                                          </p:val>
                                        </p:tav>
                                        <p:tav tm="100000">
                                          <p:val>
                                            <p:strVal val="#ppt_y"/>
                                          </p:val>
                                        </p:tav>
                                      </p:tavLst>
                                    </p:anim>
                                  </p:childTnLst>
                                </p:cTn>
                              </p:par>
                              <p:par>
                                <p:cTn id="376" presetID="2" presetClass="entr" presetSubtype="4" fill="hold" grpId="2" nodeType="withEffect">
                                  <p:stCondLst>
                                    <p:cond delay="0"/>
                                  </p:stCondLst>
                                  <p:childTnLst>
                                    <p:set>
                                      <p:cBhvr>
                                        <p:cTn id="377" dur="1" fill="hold">
                                          <p:stCondLst>
                                            <p:cond delay="0"/>
                                          </p:stCondLst>
                                        </p:cTn>
                                        <p:tgtEl>
                                          <p:spTgt spid="37"/>
                                        </p:tgtEl>
                                        <p:attrNameLst>
                                          <p:attrName>style.visibility</p:attrName>
                                        </p:attrNameLst>
                                      </p:cBhvr>
                                      <p:to>
                                        <p:strVal val="visible"/>
                                      </p:to>
                                    </p:set>
                                    <p:anim calcmode="lin" valueType="num">
                                      <p:cBhvr additive="base">
                                        <p:cTn id="378" dur="2000" fill="hold"/>
                                        <p:tgtEl>
                                          <p:spTgt spid="37"/>
                                        </p:tgtEl>
                                        <p:attrNameLst>
                                          <p:attrName>ppt_x</p:attrName>
                                        </p:attrNameLst>
                                      </p:cBhvr>
                                      <p:tavLst>
                                        <p:tav tm="0">
                                          <p:val>
                                            <p:strVal val="#ppt_x"/>
                                          </p:val>
                                        </p:tav>
                                        <p:tav tm="100000">
                                          <p:val>
                                            <p:strVal val="#ppt_x"/>
                                          </p:val>
                                        </p:tav>
                                      </p:tavLst>
                                    </p:anim>
                                    <p:anim calcmode="lin" valueType="num">
                                      <p:cBhvr additive="base">
                                        <p:cTn id="379" dur="2000" fill="hold"/>
                                        <p:tgtEl>
                                          <p:spTgt spid="37"/>
                                        </p:tgtEl>
                                        <p:attrNameLst>
                                          <p:attrName>ppt_y</p:attrName>
                                        </p:attrNameLst>
                                      </p:cBhvr>
                                      <p:tavLst>
                                        <p:tav tm="0">
                                          <p:val>
                                            <p:strVal val="1+#ppt_h/2"/>
                                          </p:val>
                                        </p:tav>
                                        <p:tav tm="100000">
                                          <p:val>
                                            <p:strVal val="#ppt_y"/>
                                          </p:val>
                                        </p:tav>
                                      </p:tavLst>
                                    </p:anim>
                                  </p:childTnLst>
                                </p:cTn>
                              </p:par>
                              <p:par>
                                <p:cTn id="380" presetID="2" presetClass="entr" presetSubtype="4" fill="hold" grpId="2" nodeType="withEffect">
                                  <p:stCondLst>
                                    <p:cond delay="0"/>
                                  </p:stCondLst>
                                  <p:childTnLst>
                                    <p:set>
                                      <p:cBhvr>
                                        <p:cTn id="381" dur="1" fill="hold">
                                          <p:stCondLst>
                                            <p:cond delay="0"/>
                                          </p:stCondLst>
                                        </p:cTn>
                                        <p:tgtEl>
                                          <p:spTgt spid="38"/>
                                        </p:tgtEl>
                                        <p:attrNameLst>
                                          <p:attrName>style.visibility</p:attrName>
                                        </p:attrNameLst>
                                      </p:cBhvr>
                                      <p:to>
                                        <p:strVal val="visible"/>
                                      </p:to>
                                    </p:set>
                                    <p:anim calcmode="lin" valueType="num">
                                      <p:cBhvr additive="base">
                                        <p:cTn id="382" dur="2000" fill="hold"/>
                                        <p:tgtEl>
                                          <p:spTgt spid="38"/>
                                        </p:tgtEl>
                                        <p:attrNameLst>
                                          <p:attrName>ppt_x</p:attrName>
                                        </p:attrNameLst>
                                      </p:cBhvr>
                                      <p:tavLst>
                                        <p:tav tm="0">
                                          <p:val>
                                            <p:strVal val="#ppt_x"/>
                                          </p:val>
                                        </p:tav>
                                        <p:tav tm="100000">
                                          <p:val>
                                            <p:strVal val="#ppt_x"/>
                                          </p:val>
                                        </p:tav>
                                      </p:tavLst>
                                    </p:anim>
                                    <p:anim calcmode="lin" valueType="num">
                                      <p:cBhvr additive="base">
                                        <p:cTn id="383" dur="2000" fill="hold"/>
                                        <p:tgtEl>
                                          <p:spTgt spid="38"/>
                                        </p:tgtEl>
                                        <p:attrNameLst>
                                          <p:attrName>ppt_y</p:attrName>
                                        </p:attrNameLst>
                                      </p:cBhvr>
                                      <p:tavLst>
                                        <p:tav tm="0">
                                          <p:val>
                                            <p:strVal val="1+#ppt_h/2"/>
                                          </p:val>
                                        </p:tav>
                                        <p:tav tm="100000">
                                          <p:val>
                                            <p:strVal val="#ppt_y"/>
                                          </p:val>
                                        </p:tav>
                                      </p:tavLst>
                                    </p:anim>
                                  </p:childTnLst>
                                </p:cTn>
                              </p:par>
                              <p:par>
                                <p:cTn id="384" presetID="2" presetClass="entr" presetSubtype="4" fill="hold" grpId="2" nodeType="withEffect">
                                  <p:stCondLst>
                                    <p:cond delay="0"/>
                                  </p:stCondLst>
                                  <p:childTnLst>
                                    <p:set>
                                      <p:cBhvr>
                                        <p:cTn id="385" dur="1" fill="hold">
                                          <p:stCondLst>
                                            <p:cond delay="0"/>
                                          </p:stCondLst>
                                        </p:cTn>
                                        <p:tgtEl>
                                          <p:spTgt spid="39"/>
                                        </p:tgtEl>
                                        <p:attrNameLst>
                                          <p:attrName>style.visibility</p:attrName>
                                        </p:attrNameLst>
                                      </p:cBhvr>
                                      <p:to>
                                        <p:strVal val="visible"/>
                                      </p:to>
                                    </p:set>
                                    <p:anim calcmode="lin" valueType="num">
                                      <p:cBhvr additive="base">
                                        <p:cTn id="386" dur="2000" fill="hold"/>
                                        <p:tgtEl>
                                          <p:spTgt spid="39"/>
                                        </p:tgtEl>
                                        <p:attrNameLst>
                                          <p:attrName>ppt_x</p:attrName>
                                        </p:attrNameLst>
                                      </p:cBhvr>
                                      <p:tavLst>
                                        <p:tav tm="0">
                                          <p:val>
                                            <p:strVal val="#ppt_x"/>
                                          </p:val>
                                        </p:tav>
                                        <p:tav tm="100000">
                                          <p:val>
                                            <p:strVal val="#ppt_x"/>
                                          </p:val>
                                        </p:tav>
                                      </p:tavLst>
                                    </p:anim>
                                    <p:anim calcmode="lin" valueType="num">
                                      <p:cBhvr additive="base">
                                        <p:cTn id="387" dur="2000" fill="hold"/>
                                        <p:tgtEl>
                                          <p:spTgt spid="39"/>
                                        </p:tgtEl>
                                        <p:attrNameLst>
                                          <p:attrName>ppt_y</p:attrName>
                                        </p:attrNameLst>
                                      </p:cBhvr>
                                      <p:tavLst>
                                        <p:tav tm="0">
                                          <p:val>
                                            <p:strVal val="1+#ppt_h/2"/>
                                          </p:val>
                                        </p:tav>
                                        <p:tav tm="100000">
                                          <p:val>
                                            <p:strVal val="#ppt_y"/>
                                          </p:val>
                                        </p:tav>
                                      </p:tavLst>
                                    </p:anim>
                                  </p:childTnLst>
                                </p:cTn>
                              </p:par>
                              <p:par>
                                <p:cTn id="388" presetID="2" presetClass="entr" presetSubtype="4" fill="hold" grpId="2" nodeType="withEffect">
                                  <p:stCondLst>
                                    <p:cond delay="0"/>
                                  </p:stCondLst>
                                  <p:childTnLst>
                                    <p:set>
                                      <p:cBhvr>
                                        <p:cTn id="389" dur="1" fill="hold">
                                          <p:stCondLst>
                                            <p:cond delay="0"/>
                                          </p:stCondLst>
                                        </p:cTn>
                                        <p:tgtEl>
                                          <p:spTgt spid="40"/>
                                        </p:tgtEl>
                                        <p:attrNameLst>
                                          <p:attrName>style.visibility</p:attrName>
                                        </p:attrNameLst>
                                      </p:cBhvr>
                                      <p:to>
                                        <p:strVal val="visible"/>
                                      </p:to>
                                    </p:set>
                                    <p:anim calcmode="lin" valueType="num">
                                      <p:cBhvr additive="base">
                                        <p:cTn id="390" dur="2000" fill="hold"/>
                                        <p:tgtEl>
                                          <p:spTgt spid="40"/>
                                        </p:tgtEl>
                                        <p:attrNameLst>
                                          <p:attrName>ppt_x</p:attrName>
                                        </p:attrNameLst>
                                      </p:cBhvr>
                                      <p:tavLst>
                                        <p:tav tm="0">
                                          <p:val>
                                            <p:strVal val="#ppt_x"/>
                                          </p:val>
                                        </p:tav>
                                        <p:tav tm="100000">
                                          <p:val>
                                            <p:strVal val="#ppt_x"/>
                                          </p:val>
                                        </p:tav>
                                      </p:tavLst>
                                    </p:anim>
                                    <p:anim calcmode="lin" valueType="num">
                                      <p:cBhvr additive="base">
                                        <p:cTn id="391" dur="2000" fill="hold"/>
                                        <p:tgtEl>
                                          <p:spTgt spid="40"/>
                                        </p:tgtEl>
                                        <p:attrNameLst>
                                          <p:attrName>ppt_y</p:attrName>
                                        </p:attrNameLst>
                                      </p:cBhvr>
                                      <p:tavLst>
                                        <p:tav tm="0">
                                          <p:val>
                                            <p:strVal val="1+#ppt_h/2"/>
                                          </p:val>
                                        </p:tav>
                                        <p:tav tm="100000">
                                          <p:val>
                                            <p:strVal val="#ppt_y"/>
                                          </p:val>
                                        </p:tav>
                                      </p:tavLst>
                                    </p:anim>
                                  </p:childTnLst>
                                </p:cTn>
                              </p:par>
                              <p:par>
                                <p:cTn id="392" presetID="2" presetClass="entr" presetSubtype="4" fill="hold" grpId="2" nodeType="withEffect">
                                  <p:stCondLst>
                                    <p:cond delay="0"/>
                                  </p:stCondLst>
                                  <p:childTnLst>
                                    <p:set>
                                      <p:cBhvr>
                                        <p:cTn id="393" dur="1" fill="hold">
                                          <p:stCondLst>
                                            <p:cond delay="0"/>
                                          </p:stCondLst>
                                        </p:cTn>
                                        <p:tgtEl>
                                          <p:spTgt spid="41"/>
                                        </p:tgtEl>
                                        <p:attrNameLst>
                                          <p:attrName>style.visibility</p:attrName>
                                        </p:attrNameLst>
                                      </p:cBhvr>
                                      <p:to>
                                        <p:strVal val="visible"/>
                                      </p:to>
                                    </p:set>
                                    <p:anim calcmode="lin" valueType="num">
                                      <p:cBhvr additive="base">
                                        <p:cTn id="394" dur="2000" fill="hold"/>
                                        <p:tgtEl>
                                          <p:spTgt spid="41"/>
                                        </p:tgtEl>
                                        <p:attrNameLst>
                                          <p:attrName>ppt_x</p:attrName>
                                        </p:attrNameLst>
                                      </p:cBhvr>
                                      <p:tavLst>
                                        <p:tav tm="0">
                                          <p:val>
                                            <p:strVal val="#ppt_x"/>
                                          </p:val>
                                        </p:tav>
                                        <p:tav tm="100000">
                                          <p:val>
                                            <p:strVal val="#ppt_x"/>
                                          </p:val>
                                        </p:tav>
                                      </p:tavLst>
                                    </p:anim>
                                    <p:anim calcmode="lin" valueType="num">
                                      <p:cBhvr additive="base">
                                        <p:cTn id="395" dur="2000" fill="hold"/>
                                        <p:tgtEl>
                                          <p:spTgt spid="41"/>
                                        </p:tgtEl>
                                        <p:attrNameLst>
                                          <p:attrName>ppt_y</p:attrName>
                                        </p:attrNameLst>
                                      </p:cBhvr>
                                      <p:tavLst>
                                        <p:tav tm="0">
                                          <p:val>
                                            <p:strVal val="1+#ppt_h/2"/>
                                          </p:val>
                                        </p:tav>
                                        <p:tav tm="100000">
                                          <p:val>
                                            <p:strVal val="#ppt_y"/>
                                          </p:val>
                                        </p:tav>
                                      </p:tavLst>
                                    </p:anim>
                                  </p:childTnLst>
                                </p:cTn>
                              </p:par>
                              <p:par>
                                <p:cTn id="396" presetID="2" presetClass="entr" presetSubtype="4" fill="hold" grpId="2" nodeType="withEffect">
                                  <p:stCondLst>
                                    <p:cond delay="0"/>
                                  </p:stCondLst>
                                  <p:childTnLst>
                                    <p:set>
                                      <p:cBhvr>
                                        <p:cTn id="397" dur="1" fill="hold">
                                          <p:stCondLst>
                                            <p:cond delay="0"/>
                                          </p:stCondLst>
                                        </p:cTn>
                                        <p:tgtEl>
                                          <p:spTgt spid="42"/>
                                        </p:tgtEl>
                                        <p:attrNameLst>
                                          <p:attrName>style.visibility</p:attrName>
                                        </p:attrNameLst>
                                      </p:cBhvr>
                                      <p:to>
                                        <p:strVal val="visible"/>
                                      </p:to>
                                    </p:set>
                                    <p:anim calcmode="lin" valueType="num">
                                      <p:cBhvr additive="base">
                                        <p:cTn id="398" dur="2000" fill="hold"/>
                                        <p:tgtEl>
                                          <p:spTgt spid="42"/>
                                        </p:tgtEl>
                                        <p:attrNameLst>
                                          <p:attrName>ppt_x</p:attrName>
                                        </p:attrNameLst>
                                      </p:cBhvr>
                                      <p:tavLst>
                                        <p:tav tm="0">
                                          <p:val>
                                            <p:strVal val="#ppt_x"/>
                                          </p:val>
                                        </p:tav>
                                        <p:tav tm="100000">
                                          <p:val>
                                            <p:strVal val="#ppt_x"/>
                                          </p:val>
                                        </p:tav>
                                      </p:tavLst>
                                    </p:anim>
                                    <p:anim calcmode="lin" valueType="num">
                                      <p:cBhvr additive="base">
                                        <p:cTn id="399" dur="2000" fill="hold"/>
                                        <p:tgtEl>
                                          <p:spTgt spid="42"/>
                                        </p:tgtEl>
                                        <p:attrNameLst>
                                          <p:attrName>ppt_y</p:attrName>
                                        </p:attrNameLst>
                                      </p:cBhvr>
                                      <p:tavLst>
                                        <p:tav tm="0">
                                          <p:val>
                                            <p:strVal val="1+#ppt_h/2"/>
                                          </p:val>
                                        </p:tav>
                                        <p:tav tm="100000">
                                          <p:val>
                                            <p:strVal val="#ppt_y"/>
                                          </p:val>
                                        </p:tav>
                                      </p:tavLst>
                                    </p:anim>
                                  </p:childTnLst>
                                </p:cTn>
                              </p:par>
                              <p:par>
                                <p:cTn id="400" presetID="2" presetClass="entr" presetSubtype="4" fill="hold" grpId="2" nodeType="withEffect">
                                  <p:stCondLst>
                                    <p:cond delay="0"/>
                                  </p:stCondLst>
                                  <p:childTnLst>
                                    <p:set>
                                      <p:cBhvr>
                                        <p:cTn id="401" dur="1" fill="hold">
                                          <p:stCondLst>
                                            <p:cond delay="0"/>
                                          </p:stCondLst>
                                        </p:cTn>
                                        <p:tgtEl>
                                          <p:spTgt spid="43"/>
                                        </p:tgtEl>
                                        <p:attrNameLst>
                                          <p:attrName>style.visibility</p:attrName>
                                        </p:attrNameLst>
                                      </p:cBhvr>
                                      <p:to>
                                        <p:strVal val="visible"/>
                                      </p:to>
                                    </p:set>
                                    <p:anim calcmode="lin" valueType="num">
                                      <p:cBhvr additive="base">
                                        <p:cTn id="402" dur="2000" fill="hold"/>
                                        <p:tgtEl>
                                          <p:spTgt spid="43"/>
                                        </p:tgtEl>
                                        <p:attrNameLst>
                                          <p:attrName>ppt_x</p:attrName>
                                        </p:attrNameLst>
                                      </p:cBhvr>
                                      <p:tavLst>
                                        <p:tav tm="0">
                                          <p:val>
                                            <p:strVal val="#ppt_x"/>
                                          </p:val>
                                        </p:tav>
                                        <p:tav tm="100000">
                                          <p:val>
                                            <p:strVal val="#ppt_x"/>
                                          </p:val>
                                        </p:tav>
                                      </p:tavLst>
                                    </p:anim>
                                    <p:anim calcmode="lin" valueType="num">
                                      <p:cBhvr additive="base">
                                        <p:cTn id="403" dur="2000" fill="hold"/>
                                        <p:tgtEl>
                                          <p:spTgt spid="43"/>
                                        </p:tgtEl>
                                        <p:attrNameLst>
                                          <p:attrName>ppt_y</p:attrName>
                                        </p:attrNameLst>
                                      </p:cBhvr>
                                      <p:tavLst>
                                        <p:tav tm="0">
                                          <p:val>
                                            <p:strVal val="1+#ppt_h/2"/>
                                          </p:val>
                                        </p:tav>
                                        <p:tav tm="100000">
                                          <p:val>
                                            <p:strVal val="#ppt_y"/>
                                          </p:val>
                                        </p:tav>
                                      </p:tavLst>
                                    </p:anim>
                                  </p:childTnLst>
                                </p:cTn>
                              </p:par>
                              <p:par>
                                <p:cTn id="404" presetID="2" presetClass="entr" presetSubtype="4" fill="hold" grpId="2" nodeType="withEffect">
                                  <p:stCondLst>
                                    <p:cond delay="0"/>
                                  </p:stCondLst>
                                  <p:childTnLst>
                                    <p:set>
                                      <p:cBhvr>
                                        <p:cTn id="405" dur="1" fill="hold">
                                          <p:stCondLst>
                                            <p:cond delay="0"/>
                                          </p:stCondLst>
                                        </p:cTn>
                                        <p:tgtEl>
                                          <p:spTgt spid="44"/>
                                        </p:tgtEl>
                                        <p:attrNameLst>
                                          <p:attrName>style.visibility</p:attrName>
                                        </p:attrNameLst>
                                      </p:cBhvr>
                                      <p:to>
                                        <p:strVal val="visible"/>
                                      </p:to>
                                    </p:set>
                                    <p:anim calcmode="lin" valueType="num">
                                      <p:cBhvr additive="base">
                                        <p:cTn id="406" dur="2000" fill="hold"/>
                                        <p:tgtEl>
                                          <p:spTgt spid="44"/>
                                        </p:tgtEl>
                                        <p:attrNameLst>
                                          <p:attrName>ppt_x</p:attrName>
                                        </p:attrNameLst>
                                      </p:cBhvr>
                                      <p:tavLst>
                                        <p:tav tm="0">
                                          <p:val>
                                            <p:strVal val="#ppt_x"/>
                                          </p:val>
                                        </p:tav>
                                        <p:tav tm="100000">
                                          <p:val>
                                            <p:strVal val="#ppt_x"/>
                                          </p:val>
                                        </p:tav>
                                      </p:tavLst>
                                    </p:anim>
                                    <p:anim calcmode="lin" valueType="num">
                                      <p:cBhvr additive="base">
                                        <p:cTn id="407" dur="2000" fill="hold"/>
                                        <p:tgtEl>
                                          <p:spTgt spid="44"/>
                                        </p:tgtEl>
                                        <p:attrNameLst>
                                          <p:attrName>ppt_y</p:attrName>
                                        </p:attrNameLst>
                                      </p:cBhvr>
                                      <p:tavLst>
                                        <p:tav tm="0">
                                          <p:val>
                                            <p:strVal val="1+#ppt_h/2"/>
                                          </p:val>
                                        </p:tav>
                                        <p:tav tm="100000">
                                          <p:val>
                                            <p:strVal val="#ppt_y"/>
                                          </p:val>
                                        </p:tav>
                                      </p:tavLst>
                                    </p:anim>
                                  </p:childTnLst>
                                </p:cTn>
                              </p:par>
                              <p:par>
                                <p:cTn id="408" presetID="2" presetClass="entr" presetSubtype="4" fill="hold" grpId="2" nodeType="withEffect">
                                  <p:stCondLst>
                                    <p:cond delay="0"/>
                                  </p:stCondLst>
                                  <p:childTnLst>
                                    <p:set>
                                      <p:cBhvr>
                                        <p:cTn id="409" dur="1" fill="hold">
                                          <p:stCondLst>
                                            <p:cond delay="0"/>
                                          </p:stCondLst>
                                        </p:cTn>
                                        <p:tgtEl>
                                          <p:spTgt spid="45"/>
                                        </p:tgtEl>
                                        <p:attrNameLst>
                                          <p:attrName>style.visibility</p:attrName>
                                        </p:attrNameLst>
                                      </p:cBhvr>
                                      <p:to>
                                        <p:strVal val="visible"/>
                                      </p:to>
                                    </p:set>
                                    <p:anim calcmode="lin" valueType="num">
                                      <p:cBhvr additive="base">
                                        <p:cTn id="410" dur="2000" fill="hold"/>
                                        <p:tgtEl>
                                          <p:spTgt spid="45"/>
                                        </p:tgtEl>
                                        <p:attrNameLst>
                                          <p:attrName>ppt_x</p:attrName>
                                        </p:attrNameLst>
                                      </p:cBhvr>
                                      <p:tavLst>
                                        <p:tav tm="0">
                                          <p:val>
                                            <p:strVal val="#ppt_x"/>
                                          </p:val>
                                        </p:tav>
                                        <p:tav tm="100000">
                                          <p:val>
                                            <p:strVal val="#ppt_x"/>
                                          </p:val>
                                        </p:tav>
                                      </p:tavLst>
                                    </p:anim>
                                    <p:anim calcmode="lin" valueType="num">
                                      <p:cBhvr additive="base">
                                        <p:cTn id="411" dur="2000" fill="hold"/>
                                        <p:tgtEl>
                                          <p:spTgt spid="45"/>
                                        </p:tgtEl>
                                        <p:attrNameLst>
                                          <p:attrName>ppt_y</p:attrName>
                                        </p:attrNameLst>
                                      </p:cBhvr>
                                      <p:tavLst>
                                        <p:tav tm="0">
                                          <p:val>
                                            <p:strVal val="1+#ppt_h/2"/>
                                          </p:val>
                                        </p:tav>
                                        <p:tav tm="100000">
                                          <p:val>
                                            <p:strVal val="#ppt_y"/>
                                          </p:val>
                                        </p:tav>
                                      </p:tavLst>
                                    </p:anim>
                                  </p:childTnLst>
                                </p:cTn>
                              </p:par>
                              <p:par>
                                <p:cTn id="412" presetID="2" presetClass="entr" presetSubtype="4" fill="hold" grpId="2" nodeType="withEffect">
                                  <p:stCondLst>
                                    <p:cond delay="0"/>
                                  </p:stCondLst>
                                  <p:childTnLst>
                                    <p:set>
                                      <p:cBhvr>
                                        <p:cTn id="413" dur="1" fill="hold">
                                          <p:stCondLst>
                                            <p:cond delay="0"/>
                                          </p:stCondLst>
                                        </p:cTn>
                                        <p:tgtEl>
                                          <p:spTgt spid="46"/>
                                        </p:tgtEl>
                                        <p:attrNameLst>
                                          <p:attrName>style.visibility</p:attrName>
                                        </p:attrNameLst>
                                      </p:cBhvr>
                                      <p:to>
                                        <p:strVal val="visible"/>
                                      </p:to>
                                    </p:set>
                                    <p:anim calcmode="lin" valueType="num">
                                      <p:cBhvr additive="base">
                                        <p:cTn id="414" dur="2000" fill="hold"/>
                                        <p:tgtEl>
                                          <p:spTgt spid="46"/>
                                        </p:tgtEl>
                                        <p:attrNameLst>
                                          <p:attrName>ppt_x</p:attrName>
                                        </p:attrNameLst>
                                      </p:cBhvr>
                                      <p:tavLst>
                                        <p:tav tm="0">
                                          <p:val>
                                            <p:strVal val="#ppt_x"/>
                                          </p:val>
                                        </p:tav>
                                        <p:tav tm="100000">
                                          <p:val>
                                            <p:strVal val="#ppt_x"/>
                                          </p:val>
                                        </p:tav>
                                      </p:tavLst>
                                    </p:anim>
                                    <p:anim calcmode="lin" valueType="num">
                                      <p:cBhvr additive="base">
                                        <p:cTn id="415" dur="2000" fill="hold"/>
                                        <p:tgtEl>
                                          <p:spTgt spid="46"/>
                                        </p:tgtEl>
                                        <p:attrNameLst>
                                          <p:attrName>ppt_y</p:attrName>
                                        </p:attrNameLst>
                                      </p:cBhvr>
                                      <p:tavLst>
                                        <p:tav tm="0">
                                          <p:val>
                                            <p:strVal val="1+#ppt_h/2"/>
                                          </p:val>
                                        </p:tav>
                                        <p:tav tm="100000">
                                          <p:val>
                                            <p:strVal val="#ppt_y"/>
                                          </p:val>
                                        </p:tav>
                                      </p:tavLst>
                                    </p:anim>
                                  </p:childTnLst>
                                </p:cTn>
                              </p:par>
                              <p:par>
                                <p:cTn id="416" presetID="2" presetClass="entr" presetSubtype="4" fill="hold" grpId="2" nodeType="withEffect">
                                  <p:stCondLst>
                                    <p:cond delay="0"/>
                                  </p:stCondLst>
                                  <p:childTnLst>
                                    <p:set>
                                      <p:cBhvr>
                                        <p:cTn id="417" dur="1" fill="hold">
                                          <p:stCondLst>
                                            <p:cond delay="0"/>
                                          </p:stCondLst>
                                        </p:cTn>
                                        <p:tgtEl>
                                          <p:spTgt spid="47"/>
                                        </p:tgtEl>
                                        <p:attrNameLst>
                                          <p:attrName>style.visibility</p:attrName>
                                        </p:attrNameLst>
                                      </p:cBhvr>
                                      <p:to>
                                        <p:strVal val="visible"/>
                                      </p:to>
                                    </p:set>
                                    <p:anim calcmode="lin" valueType="num">
                                      <p:cBhvr additive="base">
                                        <p:cTn id="418" dur="2000" fill="hold"/>
                                        <p:tgtEl>
                                          <p:spTgt spid="47"/>
                                        </p:tgtEl>
                                        <p:attrNameLst>
                                          <p:attrName>ppt_x</p:attrName>
                                        </p:attrNameLst>
                                      </p:cBhvr>
                                      <p:tavLst>
                                        <p:tav tm="0">
                                          <p:val>
                                            <p:strVal val="#ppt_x"/>
                                          </p:val>
                                        </p:tav>
                                        <p:tav tm="100000">
                                          <p:val>
                                            <p:strVal val="#ppt_x"/>
                                          </p:val>
                                        </p:tav>
                                      </p:tavLst>
                                    </p:anim>
                                    <p:anim calcmode="lin" valueType="num">
                                      <p:cBhvr additive="base">
                                        <p:cTn id="419" dur="2000" fill="hold"/>
                                        <p:tgtEl>
                                          <p:spTgt spid="47"/>
                                        </p:tgtEl>
                                        <p:attrNameLst>
                                          <p:attrName>ppt_y</p:attrName>
                                        </p:attrNameLst>
                                      </p:cBhvr>
                                      <p:tavLst>
                                        <p:tav tm="0">
                                          <p:val>
                                            <p:strVal val="1+#ppt_h/2"/>
                                          </p:val>
                                        </p:tav>
                                        <p:tav tm="100000">
                                          <p:val>
                                            <p:strVal val="#ppt_y"/>
                                          </p:val>
                                        </p:tav>
                                      </p:tavLst>
                                    </p:anim>
                                  </p:childTnLst>
                                </p:cTn>
                              </p:par>
                              <p:par>
                                <p:cTn id="420" presetID="2" presetClass="entr" presetSubtype="4" fill="hold" grpId="2" nodeType="withEffect">
                                  <p:stCondLst>
                                    <p:cond delay="0"/>
                                  </p:stCondLst>
                                  <p:childTnLst>
                                    <p:set>
                                      <p:cBhvr>
                                        <p:cTn id="421" dur="1" fill="hold">
                                          <p:stCondLst>
                                            <p:cond delay="0"/>
                                          </p:stCondLst>
                                        </p:cTn>
                                        <p:tgtEl>
                                          <p:spTgt spid="48"/>
                                        </p:tgtEl>
                                        <p:attrNameLst>
                                          <p:attrName>style.visibility</p:attrName>
                                        </p:attrNameLst>
                                      </p:cBhvr>
                                      <p:to>
                                        <p:strVal val="visible"/>
                                      </p:to>
                                    </p:set>
                                    <p:anim calcmode="lin" valueType="num">
                                      <p:cBhvr additive="base">
                                        <p:cTn id="422" dur="2000" fill="hold"/>
                                        <p:tgtEl>
                                          <p:spTgt spid="48"/>
                                        </p:tgtEl>
                                        <p:attrNameLst>
                                          <p:attrName>ppt_x</p:attrName>
                                        </p:attrNameLst>
                                      </p:cBhvr>
                                      <p:tavLst>
                                        <p:tav tm="0">
                                          <p:val>
                                            <p:strVal val="#ppt_x"/>
                                          </p:val>
                                        </p:tav>
                                        <p:tav tm="100000">
                                          <p:val>
                                            <p:strVal val="#ppt_x"/>
                                          </p:val>
                                        </p:tav>
                                      </p:tavLst>
                                    </p:anim>
                                    <p:anim calcmode="lin" valueType="num">
                                      <p:cBhvr additive="base">
                                        <p:cTn id="423" dur="2000" fill="hold"/>
                                        <p:tgtEl>
                                          <p:spTgt spid="48"/>
                                        </p:tgtEl>
                                        <p:attrNameLst>
                                          <p:attrName>ppt_y</p:attrName>
                                        </p:attrNameLst>
                                      </p:cBhvr>
                                      <p:tavLst>
                                        <p:tav tm="0">
                                          <p:val>
                                            <p:strVal val="1+#ppt_h/2"/>
                                          </p:val>
                                        </p:tav>
                                        <p:tav tm="100000">
                                          <p:val>
                                            <p:strVal val="#ppt_y"/>
                                          </p:val>
                                        </p:tav>
                                      </p:tavLst>
                                    </p:anim>
                                  </p:childTnLst>
                                </p:cTn>
                              </p:par>
                              <p:par>
                                <p:cTn id="424" presetID="2" presetClass="entr" presetSubtype="4" fill="hold" grpId="2" nodeType="withEffect">
                                  <p:stCondLst>
                                    <p:cond delay="0"/>
                                  </p:stCondLst>
                                  <p:childTnLst>
                                    <p:set>
                                      <p:cBhvr>
                                        <p:cTn id="425" dur="1" fill="hold">
                                          <p:stCondLst>
                                            <p:cond delay="0"/>
                                          </p:stCondLst>
                                        </p:cTn>
                                        <p:tgtEl>
                                          <p:spTgt spid="49"/>
                                        </p:tgtEl>
                                        <p:attrNameLst>
                                          <p:attrName>style.visibility</p:attrName>
                                        </p:attrNameLst>
                                      </p:cBhvr>
                                      <p:to>
                                        <p:strVal val="visible"/>
                                      </p:to>
                                    </p:set>
                                    <p:anim calcmode="lin" valueType="num">
                                      <p:cBhvr additive="base">
                                        <p:cTn id="426" dur="2000" fill="hold"/>
                                        <p:tgtEl>
                                          <p:spTgt spid="49"/>
                                        </p:tgtEl>
                                        <p:attrNameLst>
                                          <p:attrName>ppt_x</p:attrName>
                                        </p:attrNameLst>
                                      </p:cBhvr>
                                      <p:tavLst>
                                        <p:tav tm="0">
                                          <p:val>
                                            <p:strVal val="#ppt_x"/>
                                          </p:val>
                                        </p:tav>
                                        <p:tav tm="100000">
                                          <p:val>
                                            <p:strVal val="#ppt_x"/>
                                          </p:val>
                                        </p:tav>
                                      </p:tavLst>
                                    </p:anim>
                                    <p:anim calcmode="lin" valueType="num">
                                      <p:cBhvr additive="base">
                                        <p:cTn id="427" dur="2000" fill="hold"/>
                                        <p:tgtEl>
                                          <p:spTgt spid="49"/>
                                        </p:tgtEl>
                                        <p:attrNameLst>
                                          <p:attrName>ppt_y</p:attrName>
                                        </p:attrNameLst>
                                      </p:cBhvr>
                                      <p:tavLst>
                                        <p:tav tm="0">
                                          <p:val>
                                            <p:strVal val="1+#ppt_h/2"/>
                                          </p:val>
                                        </p:tav>
                                        <p:tav tm="100000">
                                          <p:val>
                                            <p:strVal val="#ppt_y"/>
                                          </p:val>
                                        </p:tav>
                                      </p:tavLst>
                                    </p:anim>
                                  </p:childTnLst>
                                </p:cTn>
                              </p:par>
                              <p:par>
                                <p:cTn id="428" presetID="2" presetClass="entr" presetSubtype="4" fill="hold" grpId="2" nodeType="withEffect">
                                  <p:stCondLst>
                                    <p:cond delay="0"/>
                                  </p:stCondLst>
                                  <p:childTnLst>
                                    <p:set>
                                      <p:cBhvr>
                                        <p:cTn id="429" dur="1" fill="hold">
                                          <p:stCondLst>
                                            <p:cond delay="0"/>
                                          </p:stCondLst>
                                        </p:cTn>
                                        <p:tgtEl>
                                          <p:spTgt spid="50"/>
                                        </p:tgtEl>
                                        <p:attrNameLst>
                                          <p:attrName>style.visibility</p:attrName>
                                        </p:attrNameLst>
                                      </p:cBhvr>
                                      <p:to>
                                        <p:strVal val="visible"/>
                                      </p:to>
                                    </p:set>
                                    <p:anim calcmode="lin" valueType="num">
                                      <p:cBhvr additive="base">
                                        <p:cTn id="430" dur="2000" fill="hold"/>
                                        <p:tgtEl>
                                          <p:spTgt spid="50"/>
                                        </p:tgtEl>
                                        <p:attrNameLst>
                                          <p:attrName>ppt_x</p:attrName>
                                        </p:attrNameLst>
                                      </p:cBhvr>
                                      <p:tavLst>
                                        <p:tav tm="0">
                                          <p:val>
                                            <p:strVal val="#ppt_x"/>
                                          </p:val>
                                        </p:tav>
                                        <p:tav tm="100000">
                                          <p:val>
                                            <p:strVal val="#ppt_x"/>
                                          </p:val>
                                        </p:tav>
                                      </p:tavLst>
                                    </p:anim>
                                    <p:anim calcmode="lin" valueType="num">
                                      <p:cBhvr additive="base">
                                        <p:cTn id="431" dur="2000" fill="hold"/>
                                        <p:tgtEl>
                                          <p:spTgt spid="50"/>
                                        </p:tgtEl>
                                        <p:attrNameLst>
                                          <p:attrName>ppt_y</p:attrName>
                                        </p:attrNameLst>
                                      </p:cBhvr>
                                      <p:tavLst>
                                        <p:tav tm="0">
                                          <p:val>
                                            <p:strVal val="1+#ppt_h/2"/>
                                          </p:val>
                                        </p:tav>
                                        <p:tav tm="100000">
                                          <p:val>
                                            <p:strVal val="#ppt_y"/>
                                          </p:val>
                                        </p:tav>
                                      </p:tavLst>
                                    </p:anim>
                                  </p:childTnLst>
                                </p:cTn>
                              </p:par>
                              <p:par>
                                <p:cTn id="432" presetID="2" presetClass="entr" presetSubtype="4" fill="hold" grpId="2" nodeType="withEffect">
                                  <p:stCondLst>
                                    <p:cond delay="0"/>
                                  </p:stCondLst>
                                  <p:childTnLst>
                                    <p:set>
                                      <p:cBhvr>
                                        <p:cTn id="433" dur="1" fill="hold">
                                          <p:stCondLst>
                                            <p:cond delay="0"/>
                                          </p:stCondLst>
                                        </p:cTn>
                                        <p:tgtEl>
                                          <p:spTgt spid="51"/>
                                        </p:tgtEl>
                                        <p:attrNameLst>
                                          <p:attrName>style.visibility</p:attrName>
                                        </p:attrNameLst>
                                      </p:cBhvr>
                                      <p:to>
                                        <p:strVal val="visible"/>
                                      </p:to>
                                    </p:set>
                                    <p:anim calcmode="lin" valueType="num">
                                      <p:cBhvr additive="base">
                                        <p:cTn id="434" dur="2000" fill="hold"/>
                                        <p:tgtEl>
                                          <p:spTgt spid="51"/>
                                        </p:tgtEl>
                                        <p:attrNameLst>
                                          <p:attrName>ppt_x</p:attrName>
                                        </p:attrNameLst>
                                      </p:cBhvr>
                                      <p:tavLst>
                                        <p:tav tm="0">
                                          <p:val>
                                            <p:strVal val="#ppt_x"/>
                                          </p:val>
                                        </p:tav>
                                        <p:tav tm="100000">
                                          <p:val>
                                            <p:strVal val="#ppt_x"/>
                                          </p:val>
                                        </p:tav>
                                      </p:tavLst>
                                    </p:anim>
                                    <p:anim calcmode="lin" valueType="num">
                                      <p:cBhvr additive="base">
                                        <p:cTn id="435" dur="2000" fill="hold"/>
                                        <p:tgtEl>
                                          <p:spTgt spid="51"/>
                                        </p:tgtEl>
                                        <p:attrNameLst>
                                          <p:attrName>ppt_y</p:attrName>
                                        </p:attrNameLst>
                                      </p:cBhvr>
                                      <p:tavLst>
                                        <p:tav tm="0">
                                          <p:val>
                                            <p:strVal val="1+#ppt_h/2"/>
                                          </p:val>
                                        </p:tav>
                                        <p:tav tm="100000">
                                          <p:val>
                                            <p:strVal val="#ppt_y"/>
                                          </p:val>
                                        </p:tav>
                                      </p:tavLst>
                                    </p:anim>
                                  </p:childTnLst>
                                </p:cTn>
                              </p:par>
                              <p:par>
                                <p:cTn id="436" presetID="2" presetClass="entr" presetSubtype="4" fill="hold" grpId="2" nodeType="withEffect">
                                  <p:stCondLst>
                                    <p:cond delay="0"/>
                                  </p:stCondLst>
                                  <p:childTnLst>
                                    <p:set>
                                      <p:cBhvr>
                                        <p:cTn id="437" dur="1" fill="hold">
                                          <p:stCondLst>
                                            <p:cond delay="0"/>
                                          </p:stCondLst>
                                        </p:cTn>
                                        <p:tgtEl>
                                          <p:spTgt spid="52"/>
                                        </p:tgtEl>
                                        <p:attrNameLst>
                                          <p:attrName>style.visibility</p:attrName>
                                        </p:attrNameLst>
                                      </p:cBhvr>
                                      <p:to>
                                        <p:strVal val="visible"/>
                                      </p:to>
                                    </p:set>
                                    <p:anim calcmode="lin" valueType="num">
                                      <p:cBhvr additive="base">
                                        <p:cTn id="438" dur="2000" fill="hold"/>
                                        <p:tgtEl>
                                          <p:spTgt spid="52"/>
                                        </p:tgtEl>
                                        <p:attrNameLst>
                                          <p:attrName>ppt_x</p:attrName>
                                        </p:attrNameLst>
                                      </p:cBhvr>
                                      <p:tavLst>
                                        <p:tav tm="0">
                                          <p:val>
                                            <p:strVal val="#ppt_x"/>
                                          </p:val>
                                        </p:tav>
                                        <p:tav tm="100000">
                                          <p:val>
                                            <p:strVal val="#ppt_x"/>
                                          </p:val>
                                        </p:tav>
                                      </p:tavLst>
                                    </p:anim>
                                    <p:anim calcmode="lin" valueType="num">
                                      <p:cBhvr additive="base">
                                        <p:cTn id="439" dur="2000" fill="hold"/>
                                        <p:tgtEl>
                                          <p:spTgt spid="52"/>
                                        </p:tgtEl>
                                        <p:attrNameLst>
                                          <p:attrName>ppt_y</p:attrName>
                                        </p:attrNameLst>
                                      </p:cBhvr>
                                      <p:tavLst>
                                        <p:tav tm="0">
                                          <p:val>
                                            <p:strVal val="1+#ppt_h/2"/>
                                          </p:val>
                                        </p:tav>
                                        <p:tav tm="100000">
                                          <p:val>
                                            <p:strVal val="#ppt_y"/>
                                          </p:val>
                                        </p:tav>
                                      </p:tavLst>
                                    </p:anim>
                                  </p:childTnLst>
                                </p:cTn>
                              </p:par>
                            </p:childTnLst>
                          </p:cTn>
                        </p:par>
                        <p:par>
                          <p:cTn id="440" fill="hold">
                            <p:stCondLst>
                              <p:cond delay="2000"/>
                            </p:stCondLst>
                            <p:childTnLst>
                              <p:par>
                                <p:cTn id="441" presetID="2" presetClass="exit" presetSubtype="8" fill="hold" grpId="3" nodeType="afterEffect">
                                  <p:stCondLst>
                                    <p:cond delay="0"/>
                                  </p:stCondLst>
                                  <p:childTnLst>
                                    <p:anim calcmode="lin" valueType="num">
                                      <p:cBhvr additive="base">
                                        <p:cTn id="442" dur="2000"/>
                                        <p:tgtEl>
                                          <p:spTgt spid="5"/>
                                        </p:tgtEl>
                                        <p:attrNameLst>
                                          <p:attrName>ppt_x</p:attrName>
                                        </p:attrNameLst>
                                      </p:cBhvr>
                                      <p:tavLst>
                                        <p:tav tm="0">
                                          <p:val>
                                            <p:strVal val="ppt_x"/>
                                          </p:val>
                                        </p:tav>
                                        <p:tav tm="100000">
                                          <p:val>
                                            <p:strVal val="0-ppt_w/2"/>
                                          </p:val>
                                        </p:tav>
                                      </p:tavLst>
                                    </p:anim>
                                    <p:anim calcmode="lin" valueType="num">
                                      <p:cBhvr additive="base">
                                        <p:cTn id="443" dur="2000"/>
                                        <p:tgtEl>
                                          <p:spTgt spid="5"/>
                                        </p:tgtEl>
                                        <p:attrNameLst>
                                          <p:attrName>ppt_y</p:attrName>
                                        </p:attrNameLst>
                                      </p:cBhvr>
                                      <p:tavLst>
                                        <p:tav tm="0">
                                          <p:val>
                                            <p:strVal val="ppt_y"/>
                                          </p:val>
                                        </p:tav>
                                        <p:tav tm="100000">
                                          <p:val>
                                            <p:strVal val="ppt_y"/>
                                          </p:val>
                                        </p:tav>
                                      </p:tavLst>
                                    </p:anim>
                                    <p:set>
                                      <p:cBhvr>
                                        <p:cTn id="444" dur="1" fill="hold">
                                          <p:stCondLst>
                                            <p:cond delay="1999"/>
                                          </p:stCondLst>
                                        </p:cTn>
                                        <p:tgtEl>
                                          <p:spTgt spid="5"/>
                                        </p:tgtEl>
                                        <p:attrNameLst>
                                          <p:attrName>style.visibility</p:attrName>
                                        </p:attrNameLst>
                                      </p:cBhvr>
                                      <p:to>
                                        <p:strVal val="hidden"/>
                                      </p:to>
                                    </p:set>
                                  </p:childTnLst>
                                </p:cTn>
                              </p:par>
                              <p:par>
                                <p:cTn id="445" presetID="2" presetClass="exit" presetSubtype="8" fill="hold" grpId="3" nodeType="withEffect">
                                  <p:stCondLst>
                                    <p:cond delay="0"/>
                                  </p:stCondLst>
                                  <p:childTnLst>
                                    <p:anim calcmode="lin" valueType="num">
                                      <p:cBhvr additive="base">
                                        <p:cTn id="446" dur="2000"/>
                                        <p:tgtEl>
                                          <p:spTgt spid="6"/>
                                        </p:tgtEl>
                                        <p:attrNameLst>
                                          <p:attrName>ppt_x</p:attrName>
                                        </p:attrNameLst>
                                      </p:cBhvr>
                                      <p:tavLst>
                                        <p:tav tm="0">
                                          <p:val>
                                            <p:strVal val="ppt_x"/>
                                          </p:val>
                                        </p:tav>
                                        <p:tav tm="100000">
                                          <p:val>
                                            <p:strVal val="0-ppt_w/2"/>
                                          </p:val>
                                        </p:tav>
                                      </p:tavLst>
                                    </p:anim>
                                    <p:anim calcmode="lin" valueType="num">
                                      <p:cBhvr additive="base">
                                        <p:cTn id="447" dur="2000"/>
                                        <p:tgtEl>
                                          <p:spTgt spid="6"/>
                                        </p:tgtEl>
                                        <p:attrNameLst>
                                          <p:attrName>ppt_y</p:attrName>
                                        </p:attrNameLst>
                                      </p:cBhvr>
                                      <p:tavLst>
                                        <p:tav tm="0">
                                          <p:val>
                                            <p:strVal val="ppt_y"/>
                                          </p:val>
                                        </p:tav>
                                        <p:tav tm="100000">
                                          <p:val>
                                            <p:strVal val="ppt_y"/>
                                          </p:val>
                                        </p:tav>
                                      </p:tavLst>
                                    </p:anim>
                                    <p:set>
                                      <p:cBhvr>
                                        <p:cTn id="448" dur="1" fill="hold">
                                          <p:stCondLst>
                                            <p:cond delay="1999"/>
                                          </p:stCondLst>
                                        </p:cTn>
                                        <p:tgtEl>
                                          <p:spTgt spid="6"/>
                                        </p:tgtEl>
                                        <p:attrNameLst>
                                          <p:attrName>style.visibility</p:attrName>
                                        </p:attrNameLst>
                                      </p:cBhvr>
                                      <p:to>
                                        <p:strVal val="hidden"/>
                                      </p:to>
                                    </p:set>
                                  </p:childTnLst>
                                </p:cTn>
                              </p:par>
                              <p:par>
                                <p:cTn id="449" presetID="2" presetClass="exit" presetSubtype="8" fill="hold" grpId="3" nodeType="withEffect">
                                  <p:stCondLst>
                                    <p:cond delay="0"/>
                                  </p:stCondLst>
                                  <p:childTnLst>
                                    <p:anim calcmode="lin" valueType="num">
                                      <p:cBhvr additive="base">
                                        <p:cTn id="450" dur="2000"/>
                                        <p:tgtEl>
                                          <p:spTgt spid="7"/>
                                        </p:tgtEl>
                                        <p:attrNameLst>
                                          <p:attrName>ppt_x</p:attrName>
                                        </p:attrNameLst>
                                      </p:cBhvr>
                                      <p:tavLst>
                                        <p:tav tm="0">
                                          <p:val>
                                            <p:strVal val="ppt_x"/>
                                          </p:val>
                                        </p:tav>
                                        <p:tav tm="100000">
                                          <p:val>
                                            <p:strVal val="0-ppt_w/2"/>
                                          </p:val>
                                        </p:tav>
                                      </p:tavLst>
                                    </p:anim>
                                    <p:anim calcmode="lin" valueType="num">
                                      <p:cBhvr additive="base">
                                        <p:cTn id="451" dur="2000"/>
                                        <p:tgtEl>
                                          <p:spTgt spid="7"/>
                                        </p:tgtEl>
                                        <p:attrNameLst>
                                          <p:attrName>ppt_y</p:attrName>
                                        </p:attrNameLst>
                                      </p:cBhvr>
                                      <p:tavLst>
                                        <p:tav tm="0">
                                          <p:val>
                                            <p:strVal val="ppt_y"/>
                                          </p:val>
                                        </p:tav>
                                        <p:tav tm="100000">
                                          <p:val>
                                            <p:strVal val="ppt_y"/>
                                          </p:val>
                                        </p:tav>
                                      </p:tavLst>
                                    </p:anim>
                                    <p:set>
                                      <p:cBhvr>
                                        <p:cTn id="452" dur="1" fill="hold">
                                          <p:stCondLst>
                                            <p:cond delay="1999"/>
                                          </p:stCondLst>
                                        </p:cTn>
                                        <p:tgtEl>
                                          <p:spTgt spid="7"/>
                                        </p:tgtEl>
                                        <p:attrNameLst>
                                          <p:attrName>style.visibility</p:attrName>
                                        </p:attrNameLst>
                                      </p:cBhvr>
                                      <p:to>
                                        <p:strVal val="hidden"/>
                                      </p:to>
                                    </p:set>
                                  </p:childTnLst>
                                </p:cTn>
                              </p:par>
                              <p:par>
                                <p:cTn id="453" presetID="2" presetClass="exit" presetSubtype="8" fill="hold" grpId="3" nodeType="withEffect">
                                  <p:stCondLst>
                                    <p:cond delay="0"/>
                                  </p:stCondLst>
                                  <p:childTnLst>
                                    <p:anim calcmode="lin" valueType="num">
                                      <p:cBhvr additive="base">
                                        <p:cTn id="454" dur="2000"/>
                                        <p:tgtEl>
                                          <p:spTgt spid="8"/>
                                        </p:tgtEl>
                                        <p:attrNameLst>
                                          <p:attrName>ppt_x</p:attrName>
                                        </p:attrNameLst>
                                      </p:cBhvr>
                                      <p:tavLst>
                                        <p:tav tm="0">
                                          <p:val>
                                            <p:strVal val="ppt_x"/>
                                          </p:val>
                                        </p:tav>
                                        <p:tav tm="100000">
                                          <p:val>
                                            <p:strVal val="0-ppt_w/2"/>
                                          </p:val>
                                        </p:tav>
                                      </p:tavLst>
                                    </p:anim>
                                    <p:anim calcmode="lin" valueType="num">
                                      <p:cBhvr additive="base">
                                        <p:cTn id="455" dur="2000"/>
                                        <p:tgtEl>
                                          <p:spTgt spid="8"/>
                                        </p:tgtEl>
                                        <p:attrNameLst>
                                          <p:attrName>ppt_y</p:attrName>
                                        </p:attrNameLst>
                                      </p:cBhvr>
                                      <p:tavLst>
                                        <p:tav tm="0">
                                          <p:val>
                                            <p:strVal val="ppt_y"/>
                                          </p:val>
                                        </p:tav>
                                        <p:tav tm="100000">
                                          <p:val>
                                            <p:strVal val="ppt_y"/>
                                          </p:val>
                                        </p:tav>
                                      </p:tavLst>
                                    </p:anim>
                                    <p:set>
                                      <p:cBhvr>
                                        <p:cTn id="456" dur="1" fill="hold">
                                          <p:stCondLst>
                                            <p:cond delay="1999"/>
                                          </p:stCondLst>
                                        </p:cTn>
                                        <p:tgtEl>
                                          <p:spTgt spid="8"/>
                                        </p:tgtEl>
                                        <p:attrNameLst>
                                          <p:attrName>style.visibility</p:attrName>
                                        </p:attrNameLst>
                                      </p:cBhvr>
                                      <p:to>
                                        <p:strVal val="hidden"/>
                                      </p:to>
                                    </p:set>
                                  </p:childTnLst>
                                </p:cTn>
                              </p:par>
                              <p:par>
                                <p:cTn id="457" presetID="2" presetClass="exit" presetSubtype="8" fill="hold" grpId="3" nodeType="withEffect">
                                  <p:stCondLst>
                                    <p:cond delay="0"/>
                                  </p:stCondLst>
                                  <p:childTnLst>
                                    <p:anim calcmode="lin" valueType="num">
                                      <p:cBhvr additive="base">
                                        <p:cTn id="458" dur="2000"/>
                                        <p:tgtEl>
                                          <p:spTgt spid="9"/>
                                        </p:tgtEl>
                                        <p:attrNameLst>
                                          <p:attrName>ppt_x</p:attrName>
                                        </p:attrNameLst>
                                      </p:cBhvr>
                                      <p:tavLst>
                                        <p:tav tm="0">
                                          <p:val>
                                            <p:strVal val="ppt_x"/>
                                          </p:val>
                                        </p:tav>
                                        <p:tav tm="100000">
                                          <p:val>
                                            <p:strVal val="0-ppt_w/2"/>
                                          </p:val>
                                        </p:tav>
                                      </p:tavLst>
                                    </p:anim>
                                    <p:anim calcmode="lin" valueType="num">
                                      <p:cBhvr additive="base">
                                        <p:cTn id="459" dur="2000"/>
                                        <p:tgtEl>
                                          <p:spTgt spid="9"/>
                                        </p:tgtEl>
                                        <p:attrNameLst>
                                          <p:attrName>ppt_y</p:attrName>
                                        </p:attrNameLst>
                                      </p:cBhvr>
                                      <p:tavLst>
                                        <p:tav tm="0">
                                          <p:val>
                                            <p:strVal val="ppt_y"/>
                                          </p:val>
                                        </p:tav>
                                        <p:tav tm="100000">
                                          <p:val>
                                            <p:strVal val="ppt_y"/>
                                          </p:val>
                                        </p:tav>
                                      </p:tavLst>
                                    </p:anim>
                                    <p:set>
                                      <p:cBhvr>
                                        <p:cTn id="460" dur="1" fill="hold">
                                          <p:stCondLst>
                                            <p:cond delay="1999"/>
                                          </p:stCondLst>
                                        </p:cTn>
                                        <p:tgtEl>
                                          <p:spTgt spid="9"/>
                                        </p:tgtEl>
                                        <p:attrNameLst>
                                          <p:attrName>style.visibility</p:attrName>
                                        </p:attrNameLst>
                                      </p:cBhvr>
                                      <p:to>
                                        <p:strVal val="hidden"/>
                                      </p:to>
                                    </p:set>
                                  </p:childTnLst>
                                </p:cTn>
                              </p:par>
                              <p:par>
                                <p:cTn id="461" presetID="2" presetClass="exit" presetSubtype="8" fill="hold" grpId="3" nodeType="withEffect">
                                  <p:stCondLst>
                                    <p:cond delay="0"/>
                                  </p:stCondLst>
                                  <p:childTnLst>
                                    <p:anim calcmode="lin" valueType="num">
                                      <p:cBhvr additive="base">
                                        <p:cTn id="462" dur="2000"/>
                                        <p:tgtEl>
                                          <p:spTgt spid="10"/>
                                        </p:tgtEl>
                                        <p:attrNameLst>
                                          <p:attrName>ppt_x</p:attrName>
                                        </p:attrNameLst>
                                      </p:cBhvr>
                                      <p:tavLst>
                                        <p:tav tm="0">
                                          <p:val>
                                            <p:strVal val="ppt_x"/>
                                          </p:val>
                                        </p:tav>
                                        <p:tav tm="100000">
                                          <p:val>
                                            <p:strVal val="0-ppt_w/2"/>
                                          </p:val>
                                        </p:tav>
                                      </p:tavLst>
                                    </p:anim>
                                    <p:anim calcmode="lin" valueType="num">
                                      <p:cBhvr additive="base">
                                        <p:cTn id="463" dur="2000"/>
                                        <p:tgtEl>
                                          <p:spTgt spid="10"/>
                                        </p:tgtEl>
                                        <p:attrNameLst>
                                          <p:attrName>ppt_y</p:attrName>
                                        </p:attrNameLst>
                                      </p:cBhvr>
                                      <p:tavLst>
                                        <p:tav tm="0">
                                          <p:val>
                                            <p:strVal val="ppt_y"/>
                                          </p:val>
                                        </p:tav>
                                        <p:tav tm="100000">
                                          <p:val>
                                            <p:strVal val="ppt_y"/>
                                          </p:val>
                                        </p:tav>
                                      </p:tavLst>
                                    </p:anim>
                                    <p:set>
                                      <p:cBhvr>
                                        <p:cTn id="464" dur="1" fill="hold">
                                          <p:stCondLst>
                                            <p:cond delay="1999"/>
                                          </p:stCondLst>
                                        </p:cTn>
                                        <p:tgtEl>
                                          <p:spTgt spid="10"/>
                                        </p:tgtEl>
                                        <p:attrNameLst>
                                          <p:attrName>style.visibility</p:attrName>
                                        </p:attrNameLst>
                                      </p:cBhvr>
                                      <p:to>
                                        <p:strVal val="hidden"/>
                                      </p:to>
                                    </p:set>
                                  </p:childTnLst>
                                </p:cTn>
                              </p:par>
                              <p:par>
                                <p:cTn id="465" presetID="2" presetClass="exit" presetSubtype="8" fill="hold" grpId="3" nodeType="withEffect">
                                  <p:stCondLst>
                                    <p:cond delay="0"/>
                                  </p:stCondLst>
                                  <p:childTnLst>
                                    <p:anim calcmode="lin" valueType="num">
                                      <p:cBhvr additive="base">
                                        <p:cTn id="466" dur="2000"/>
                                        <p:tgtEl>
                                          <p:spTgt spid="11"/>
                                        </p:tgtEl>
                                        <p:attrNameLst>
                                          <p:attrName>ppt_x</p:attrName>
                                        </p:attrNameLst>
                                      </p:cBhvr>
                                      <p:tavLst>
                                        <p:tav tm="0">
                                          <p:val>
                                            <p:strVal val="ppt_x"/>
                                          </p:val>
                                        </p:tav>
                                        <p:tav tm="100000">
                                          <p:val>
                                            <p:strVal val="0-ppt_w/2"/>
                                          </p:val>
                                        </p:tav>
                                      </p:tavLst>
                                    </p:anim>
                                    <p:anim calcmode="lin" valueType="num">
                                      <p:cBhvr additive="base">
                                        <p:cTn id="467" dur="2000"/>
                                        <p:tgtEl>
                                          <p:spTgt spid="11"/>
                                        </p:tgtEl>
                                        <p:attrNameLst>
                                          <p:attrName>ppt_y</p:attrName>
                                        </p:attrNameLst>
                                      </p:cBhvr>
                                      <p:tavLst>
                                        <p:tav tm="0">
                                          <p:val>
                                            <p:strVal val="ppt_y"/>
                                          </p:val>
                                        </p:tav>
                                        <p:tav tm="100000">
                                          <p:val>
                                            <p:strVal val="ppt_y"/>
                                          </p:val>
                                        </p:tav>
                                      </p:tavLst>
                                    </p:anim>
                                    <p:set>
                                      <p:cBhvr>
                                        <p:cTn id="468" dur="1" fill="hold">
                                          <p:stCondLst>
                                            <p:cond delay="1999"/>
                                          </p:stCondLst>
                                        </p:cTn>
                                        <p:tgtEl>
                                          <p:spTgt spid="11"/>
                                        </p:tgtEl>
                                        <p:attrNameLst>
                                          <p:attrName>style.visibility</p:attrName>
                                        </p:attrNameLst>
                                      </p:cBhvr>
                                      <p:to>
                                        <p:strVal val="hidden"/>
                                      </p:to>
                                    </p:set>
                                  </p:childTnLst>
                                </p:cTn>
                              </p:par>
                              <p:par>
                                <p:cTn id="469" presetID="2" presetClass="exit" presetSubtype="8" fill="hold" grpId="3" nodeType="withEffect">
                                  <p:stCondLst>
                                    <p:cond delay="0"/>
                                  </p:stCondLst>
                                  <p:childTnLst>
                                    <p:anim calcmode="lin" valueType="num">
                                      <p:cBhvr additive="base">
                                        <p:cTn id="470" dur="2000"/>
                                        <p:tgtEl>
                                          <p:spTgt spid="12"/>
                                        </p:tgtEl>
                                        <p:attrNameLst>
                                          <p:attrName>ppt_x</p:attrName>
                                        </p:attrNameLst>
                                      </p:cBhvr>
                                      <p:tavLst>
                                        <p:tav tm="0">
                                          <p:val>
                                            <p:strVal val="ppt_x"/>
                                          </p:val>
                                        </p:tav>
                                        <p:tav tm="100000">
                                          <p:val>
                                            <p:strVal val="0-ppt_w/2"/>
                                          </p:val>
                                        </p:tav>
                                      </p:tavLst>
                                    </p:anim>
                                    <p:anim calcmode="lin" valueType="num">
                                      <p:cBhvr additive="base">
                                        <p:cTn id="471" dur="2000"/>
                                        <p:tgtEl>
                                          <p:spTgt spid="12"/>
                                        </p:tgtEl>
                                        <p:attrNameLst>
                                          <p:attrName>ppt_y</p:attrName>
                                        </p:attrNameLst>
                                      </p:cBhvr>
                                      <p:tavLst>
                                        <p:tav tm="0">
                                          <p:val>
                                            <p:strVal val="ppt_y"/>
                                          </p:val>
                                        </p:tav>
                                        <p:tav tm="100000">
                                          <p:val>
                                            <p:strVal val="ppt_y"/>
                                          </p:val>
                                        </p:tav>
                                      </p:tavLst>
                                    </p:anim>
                                    <p:set>
                                      <p:cBhvr>
                                        <p:cTn id="472" dur="1" fill="hold">
                                          <p:stCondLst>
                                            <p:cond delay="1999"/>
                                          </p:stCondLst>
                                        </p:cTn>
                                        <p:tgtEl>
                                          <p:spTgt spid="12"/>
                                        </p:tgtEl>
                                        <p:attrNameLst>
                                          <p:attrName>style.visibility</p:attrName>
                                        </p:attrNameLst>
                                      </p:cBhvr>
                                      <p:to>
                                        <p:strVal val="hidden"/>
                                      </p:to>
                                    </p:set>
                                  </p:childTnLst>
                                </p:cTn>
                              </p:par>
                              <p:par>
                                <p:cTn id="473" presetID="2" presetClass="exit" presetSubtype="8" fill="hold" grpId="3" nodeType="withEffect">
                                  <p:stCondLst>
                                    <p:cond delay="0"/>
                                  </p:stCondLst>
                                  <p:childTnLst>
                                    <p:anim calcmode="lin" valueType="num">
                                      <p:cBhvr additive="base">
                                        <p:cTn id="474" dur="2000"/>
                                        <p:tgtEl>
                                          <p:spTgt spid="13"/>
                                        </p:tgtEl>
                                        <p:attrNameLst>
                                          <p:attrName>ppt_x</p:attrName>
                                        </p:attrNameLst>
                                      </p:cBhvr>
                                      <p:tavLst>
                                        <p:tav tm="0">
                                          <p:val>
                                            <p:strVal val="ppt_x"/>
                                          </p:val>
                                        </p:tav>
                                        <p:tav tm="100000">
                                          <p:val>
                                            <p:strVal val="0-ppt_w/2"/>
                                          </p:val>
                                        </p:tav>
                                      </p:tavLst>
                                    </p:anim>
                                    <p:anim calcmode="lin" valueType="num">
                                      <p:cBhvr additive="base">
                                        <p:cTn id="475" dur="2000"/>
                                        <p:tgtEl>
                                          <p:spTgt spid="13"/>
                                        </p:tgtEl>
                                        <p:attrNameLst>
                                          <p:attrName>ppt_y</p:attrName>
                                        </p:attrNameLst>
                                      </p:cBhvr>
                                      <p:tavLst>
                                        <p:tav tm="0">
                                          <p:val>
                                            <p:strVal val="ppt_y"/>
                                          </p:val>
                                        </p:tav>
                                        <p:tav tm="100000">
                                          <p:val>
                                            <p:strVal val="ppt_y"/>
                                          </p:val>
                                        </p:tav>
                                      </p:tavLst>
                                    </p:anim>
                                    <p:set>
                                      <p:cBhvr>
                                        <p:cTn id="476" dur="1" fill="hold">
                                          <p:stCondLst>
                                            <p:cond delay="1999"/>
                                          </p:stCondLst>
                                        </p:cTn>
                                        <p:tgtEl>
                                          <p:spTgt spid="13"/>
                                        </p:tgtEl>
                                        <p:attrNameLst>
                                          <p:attrName>style.visibility</p:attrName>
                                        </p:attrNameLst>
                                      </p:cBhvr>
                                      <p:to>
                                        <p:strVal val="hidden"/>
                                      </p:to>
                                    </p:set>
                                  </p:childTnLst>
                                </p:cTn>
                              </p:par>
                              <p:par>
                                <p:cTn id="477" presetID="2" presetClass="exit" presetSubtype="8" fill="hold" grpId="3" nodeType="withEffect">
                                  <p:stCondLst>
                                    <p:cond delay="0"/>
                                  </p:stCondLst>
                                  <p:childTnLst>
                                    <p:anim calcmode="lin" valueType="num">
                                      <p:cBhvr additive="base">
                                        <p:cTn id="478" dur="2000"/>
                                        <p:tgtEl>
                                          <p:spTgt spid="14"/>
                                        </p:tgtEl>
                                        <p:attrNameLst>
                                          <p:attrName>ppt_x</p:attrName>
                                        </p:attrNameLst>
                                      </p:cBhvr>
                                      <p:tavLst>
                                        <p:tav tm="0">
                                          <p:val>
                                            <p:strVal val="ppt_x"/>
                                          </p:val>
                                        </p:tav>
                                        <p:tav tm="100000">
                                          <p:val>
                                            <p:strVal val="0-ppt_w/2"/>
                                          </p:val>
                                        </p:tav>
                                      </p:tavLst>
                                    </p:anim>
                                    <p:anim calcmode="lin" valueType="num">
                                      <p:cBhvr additive="base">
                                        <p:cTn id="479" dur="2000"/>
                                        <p:tgtEl>
                                          <p:spTgt spid="14"/>
                                        </p:tgtEl>
                                        <p:attrNameLst>
                                          <p:attrName>ppt_y</p:attrName>
                                        </p:attrNameLst>
                                      </p:cBhvr>
                                      <p:tavLst>
                                        <p:tav tm="0">
                                          <p:val>
                                            <p:strVal val="ppt_y"/>
                                          </p:val>
                                        </p:tav>
                                        <p:tav tm="100000">
                                          <p:val>
                                            <p:strVal val="ppt_y"/>
                                          </p:val>
                                        </p:tav>
                                      </p:tavLst>
                                    </p:anim>
                                    <p:set>
                                      <p:cBhvr>
                                        <p:cTn id="480" dur="1" fill="hold">
                                          <p:stCondLst>
                                            <p:cond delay="1999"/>
                                          </p:stCondLst>
                                        </p:cTn>
                                        <p:tgtEl>
                                          <p:spTgt spid="14"/>
                                        </p:tgtEl>
                                        <p:attrNameLst>
                                          <p:attrName>style.visibility</p:attrName>
                                        </p:attrNameLst>
                                      </p:cBhvr>
                                      <p:to>
                                        <p:strVal val="hidden"/>
                                      </p:to>
                                    </p:set>
                                  </p:childTnLst>
                                </p:cTn>
                              </p:par>
                              <p:par>
                                <p:cTn id="481" presetID="2" presetClass="exit" presetSubtype="8" fill="hold" grpId="3" nodeType="withEffect">
                                  <p:stCondLst>
                                    <p:cond delay="0"/>
                                  </p:stCondLst>
                                  <p:childTnLst>
                                    <p:anim calcmode="lin" valueType="num">
                                      <p:cBhvr additive="base">
                                        <p:cTn id="482" dur="2000"/>
                                        <p:tgtEl>
                                          <p:spTgt spid="15"/>
                                        </p:tgtEl>
                                        <p:attrNameLst>
                                          <p:attrName>ppt_x</p:attrName>
                                        </p:attrNameLst>
                                      </p:cBhvr>
                                      <p:tavLst>
                                        <p:tav tm="0">
                                          <p:val>
                                            <p:strVal val="ppt_x"/>
                                          </p:val>
                                        </p:tav>
                                        <p:tav tm="100000">
                                          <p:val>
                                            <p:strVal val="0-ppt_w/2"/>
                                          </p:val>
                                        </p:tav>
                                      </p:tavLst>
                                    </p:anim>
                                    <p:anim calcmode="lin" valueType="num">
                                      <p:cBhvr additive="base">
                                        <p:cTn id="483" dur="2000"/>
                                        <p:tgtEl>
                                          <p:spTgt spid="15"/>
                                        </p:tgtEl>
                                        <p:attrNameLst>
                                          <p:attrName>ppt_y</p:attrName>
                                        </p:attrNameLst>
                                      </p:cBhvr>
                                      <p:tavLst>
                                        <p:tav tm="0">
                                          <p:val>
                                            <p:strVal val="ppt_y"/>
                                          </p:val>
                                        </p:tav>
                                        <p:tav tm="100000">
                                          <p:val>
                                            <p:strVal val="ppt_y"/>
                                          </p:val>
                                        </p:tav>
                                      </p:tavLst>
                                    </p:anim>
                                    <p:set>
                                      <p:cBhvr>
                                        <p:cTn id="484" dur="1" fill="hold">
                                          <p:stCondLst>
                                            <p:cond delay="1999"/>
                                          </p:stCondLst>
                                        </p:cTn>
                                        <p:tgtEl>
                                          <p:spTgt spid="15"/>
                                        </p:tgtEl>
                                        <p:attrNameLst>
                                          <p:attrName>style.visibility</p:attrName>
                                        </p:attrNameLst>
                                      </p:cBhvr>
                                      <p:to>
                                        <p:strVal val="hidden"/>
                                      </p:to>
                                    </p:set>
                                  </p:childTnLst>
                                </p:cTn>
                              </p:par>
                              <p:par>
                                <p:cTn id="485" presetID="2" presetClass="exit" presetSubtype="8" fill="hold" grpId="3" nodeType="withEffect">
                                  <p:stCondLst>
                                    <p:cond delay="0"/>
                                  </p:stCondLst>
                                  <p:childTnLst>
                                    <p:anim calcmode="lin" valueType="num">
                                      <p:cBhvr additive="base">
                                        <p:cTn id="486" dur="2000"/>
                                        <p:tgtEl>
                                          <p:spTgt spid="16"/>
                                        </p:tgtEl>
                                        <p:attrNameLst>
                                          <p:attrName>ppt_x</p:attrName>
                                        </p:attrNameLst>
                                      </p:cBhvr>
                                      <p:tavLst>
                                        <p:tav tm="0">
                                          <p:val>
                                            <p:strVal val="ppt_x"/>
                                          </p:val>
                                        </p:tav>
                                        <p:tav tm="100000">
                                          <p:val>
                                            <p:strVal val="0-ppt_w/2"/>
                                          </p:val>
                                        </p:tav>
                                      </p:tavLst>
                                    </p:anim>
                                    <p:anim calcmode="lin" valueType="num">
                                      <p:cBhvr additive="base">
                                        <p:cTn id="487" dur="2000"/>
                                        <p:tgtEl>
                                          <p:spTgt spid="16"/>
                                        </p:tgtEl>
                                        <p:attrNameLst>
                                          <p:attrName>ppt_y</p:attrName>
                                        </p:attrNameLst>
                                      </p:cBhvr>
                                      <p:tavLst>
                                        <p:tav tm="0">
                                          <p:val>
                                            <p:strVal val="ppt_y"/>
                                          </p:val>
                                        </p:tav>
                                        <p:tav tm="100000">
                                          <p:val>
                                            <p:strVal val="ppt_y"/>
                                          </p:val>
                                        </p:tav>
                                      </p:tavLst>
                                    </p:anim>
                                    <p:set>
                                      <p:cBhvr>
                                        <p:cTn id="488" dur="1" fill="hold">
                                          <p:stCondLst>
                                            <p:cond delay="1999"/>
                                          </p:stCondLst>
                                        </p:cTn>
                                        <p:tgtEl>
                                          <p:spTgt spid="16"/>
                                        </p:tgtEl>
                                        <p:attrNameLst>
                                          <p:attrName>style.visibility</p:attrName>
                                        </p:attrNameLst>
                                      </p:cBhvr>
                                      <p:to>
                                        <p:strVal val="hidden"/>
                                      </p:to>
                                    </p:set>
                                  </p:childTnLst>
                                </p:cTn>
                              </p:par>
                              <p:par>
                                <p:cTn id="489" presetID="2" presetClass="exit" presetSubtype="8" fill="hold" grpId="3" nodeType="withEffect">
                                  <p:stCondLst>
                                    <p:cond delay="0"/>
                                  </p:stCondLst>
                                  <p:childTnLst>
                                    <p:anim calcmode="lin" valueType="num">
                                      <p:cBhvr additive="base">
                                        <p:cTn id="490" dur="2000"/>
                                        <p:tgtEl>
                                          <p:spTgt spid="17"/>
                                        </p:tgtEl>
                                        <p:attrNameLst>
                                          <p:attrName>ppt_x</p:attrName>
                                        </p:attrNameLst>
                                      </p:cBhvr>
                                      <p:tavLst>
                                        <p:tav tm="0">
                                          <p:val>
                                            <p:strVal val="ppt_x"/>
                                          </p:val>
                                        </p:tav>
                                        <p:tav tm="100000">
                                          <p:val>
                                            <p:strVal val="0-ppt_w/2"/>
                                          </p:val>
                                        </p:tav>
                                      </p:tavLst>
                                    </p:anim>
                                    <p:anim calcmode="lin" valueType="num">
                                      <p:cBhvr additive="base">
                                        <p:cTn id="491" dur="2000"/>
                                        <p:tgtEl>
                                          <p:spTgt spid="17"/>
                                        </p:tgtEl>
                                        <p:attrNameLst>
                                          <p:attrName>ppt_y</p:attrName>
                                        </p:attrNameLst>
                                      </p:cBhvr>
                                      <p:tavLst>
                                        <p:tav tm="0">
                                          <p:val>
                                            <p:strVal val="ppt_y"/>
                                          </p:val>
                                        </p:tav>
                                        <p:tav tm="100000">
                                          <p:val>
                                            <p:strVal val="ppt_y"/>
                                          </p:val>
                                        </p:tav>
                                      </p:tavLst>
                                    </p:anim>
                                    <p:set>
                                      <p:cBhvr>
                                        <p:cTn id="492" dur="1" fill="hold">
                                          <p:stCondLst>
                                            <p:cond delay="1999"/>
                                          </p:stCondLst>
                                        </p:cTn>
                                        <p:tgtEl>
                                          <p:spTgt spid="17"/>
                                        </p:tgtEl>
                                        <p:attrNameLst>
                                          <p:attrName>style.visibility</p:attrName>
                                        </p:attrNameLst>
                                      </p:cBhvr>
                                      <p:to>
                                        <p:strVal val="hidden"/>
                                      </p:to>
                                    </p:set>
                                  </p:childTnLst>
                                </p:cTn>
                              </p:par>
                              <p:par>
                                <p:cTn id="493" presetID="2" presetClass="exit" presetSubtype="8" fill="hold" grpId="3" nodeType="withEffect">
                                  <p:stCondLst>
                                    <p:cond delay="0"/>
                                  </p:stCondLst>
                                  <p:childTnLst>
                                    <p:anim calcmode="lin" valueType="num">
                                      <p:cBhvr additive="base">
                                        <p:cTn id="494" dur="2000"/>
                                        <p:tgtEl>
                                          <p:spTgt spid="18"/>
                                        </p:tgtEl>
                                        <p:attrNameLst>
                                          <p:attrName>ppt_x</p:attrName>
                                        </p:attrNameLst>
                                      </p:cBhvr>
                                      <p:tavLst>
                                        <p:tav tm="0">
                                          <p:val>
                                            <p:strVal val="ppt_x"/>
                                          </p:val>
                                        </p:tav>
                                        <p:tav tm="100000">
                                          <p:val>
                                            <p:strVal val="0-ppt_w/2"/>
                                          </p:val>
                                        </p:tav>
                                      </p:tavLst>
                                    </p:anim>
                                    <p:anim calcmode="lin" valueType="num">
                                      <p:cBhvr additive="base">
                                        <p:cTn id="495" dur="2000"/>
                                        <p:tgtEl>
                                          <p:spTgt spid="18"/>
                                        </p:tgtEl>
                                        <p:attrNameLst>
                                          <p:attrName>ppt_y</p:attrName>
                                        </p:attrNameLst>
                                      </p:cBhvr>
                                      <p:tavLst>
                                        <p:tav tm="0">
                                          <p:val>
                                            <p:strVal val="ppt_y"/>
                                          </p:val>
                                        </p:tav>
                                        <p:tav tm="100000">
                                          <p:val>
                                            <p:strVal val="ppt_y"/>
                                          </p:val>
                                        </p:tav>
                                      </p:tavLst>
                                    </p:anim>
                                    <p:set>
                                      <p:cBhvr>
                                        <p:cTn id="496" dur="1" fill="hold">
                                          <p:stCondLst>
                                            <p:cond delay="1999"/>
                                          </p:stCondLst>
                                        </p:cTn>
                                        <p:tgtEl>
                                          <p:spTgt spid="18"/>
                                        </p:tgtEl>
                                        <p:attrNameLst>
                                          <p:attrName>style.visibility</p:attrName>
                                        </p:attrNameLst>
                                      </p:cBhvr>
                                      <p:to>
                                        <p:strVal val="hidden"/>
                                      </p:to>
                                    </p:set>
                                  </p:childTnLst>
                                </p:cTn>
                              </p:par>
                              <p:par>
                                <p:cTn id="497" presetID="2" presetClass="exit" presetSubtype="8" fill="hold" grpId="3" nodeType="withEffect">
                                  <p:stCondLst>
                                    <p:cond delay="0"/>
                                  </p:stCondLst>
                                  <p:childTnLst>
                                    <p:anim calcmode="lin" valueType="num">
                                      <p:cBhvr additive="base">
                                        <p:cTn id="498" dur="2000"/>
                                        <p:tgtEl>
                                          <p:spTgt spid="19"/>
                                        </p:tgtEl>
                                        <p:attrNameLst>
                                          <p:attrName>ppt_x</p:attrName>
                                        </p:attrNameLst>
                                      </p:cBhvr>
                                      <p:tavLst>
                                        <p:tav tm="0">
                                          <p:val>
                                            <p:strVal val="ppt_x"/>
                                          </p:val>
                                        </p:tav>
                                        <p:tav tm="100000">
                                          <p:val>
                                            <p:strVal val="0-ppt_w/2"/>
                                          </p:val>
                                        </p:tav>
                                      </p:tavLst>
                                    </p:anim>
                                    <p:anim calcmode="lin" valueType="num">
                                      <p:cBhvr additive="base">
                                        <p:cTn id="499" dur="2000"/>
                                        <p:tgtEl>
                                          <p:spTgt spid="19"/>
                                        </p:tgtEl>
                                        <p:attrNameLst>
                                          <p:attrName>ppt_y</p:attrName>
                                        </p:attrNameLst>
                                      </p:cBhvr>
                                      <p:tavLst>
                                        <p:tav tm="0">
                                          <p:val>
                                            <p:strVal val="ppt_y"/>
                                          </p:val>
                                        </p:tav>
                                        <p:tav tm="100000">
                                          <p:val>
                                            <p:strVal val="ppt_y"/>
                                          </p:val>
                                        </p:tav>
                                      </p:tavLst>
                                    </p:anim>
                                    <p:set>
                                      <p:cBhvr>
                                        <p:cTn id="500" dur="1" fill="hold">
                                          <p:stCondLst>
                                            <p:cond delay="1999"/>
                                          </p:stCondLst>
                                        </p:cTn>
                                        <p:tgtEl>
                                          <p:spTgt spid="19"/>
                                        </p:tgtEl>
                                        <p:attrNameLst>
                                          <p:attrName>style.visibility</p:attrName>
                                        </p:attrNameLst>
                                      </p:cBhvr>
                                      <p:to>
                                        <p:strVal val="hidden"/>
                                      </p:to>
                                    </p:set>
                                  </p:childTnLst>
                                </p:cTn>
                              </p:par>
                              <p:par>
                                <p:cTn id="501" presetID="2" presetClass="exit" presetSubtype="8" fill="hold" grpId="3" nodeType="withEffect">
                                  <p:stCondLst>
                                    <p:cond delay="0"/>
                                  </p:stCondLst>
                                  <p:childTnLst>
                                    <p:anim calcmode="lin" valueType="num">
                                      <p:cBhvr additive="base">
                                        <p:cTn id="502" dur="2000"/>
                                        <p:tgtEl>
                                          <p:spTgt spid="20"/>
                                        </p:tgtEl>
                                        <p:attrNameLst>
                                          <p:attrName>ppt_x</p:attrName>
                                        </p:attrNameLst>
                                      </p:cBhvr>
                                      <p:tavLst>
                                        <p:tav tm="0">
                                          <p:val>
                                            <p:strVal val="ppt_x"/>
                                          </p:val>
                                        </p:tav>
                                        <p:tav tm="100000">
                                          <p:val>
                                            <p:strVal val="0-ppt_w/2"/>
                                          </p:val>
                                        </p:tav>
                                      </p:tavLst>
                                    </p:anim>
                                    <p:anim calcmode="lin" valueType="num">
                                      <p:cBhvr additive="base">
                                        <p:cTn id="503" dur="2000"/>
                                        <p:tgtEl>
                                          <p:spTgt spid="20"/>
                                        </p:tgtEl>
                                        <p:attrNameLst>
                                          <p:attrName>ppt_y</p:attrName>
                                        </p:attrNameLst>
                                      </p:cBhvr>
                                      <p:tavLst>
                                        <p:tav tm="0">
                                          <p:val>
                                            <p:strVal val="ppt_y"/>
                                          </p:val>
                                        </p:tav>
                                        <p:tav tm="100000">
                                          <p:val>
                                            <p:strVal val="ppt_y"/>
                                          </p:val>
                                        </p:tav>
                                      </p:tavLst>
                                    </p:anim>
                                    <p:set>
                                      <p:cBhvr>
                                        <p:cTn id="504" dur="1" fill="hold">
                                          <p:stCondLst>
                                            <p:cond delay="1999"/>
                                          </p:stCondLst>
                                        </p:cTn>
                                        <p:tgtEl>
                                          <p:spTgt spid="20"/>
                                        </p:tgtEl>
                                        <p:attrNameLst>
                                          <p:attrName>style.visibility</p:attrName>
                                        </p:attrNameLst>
                                      </p:cBhvr>
                                      <p:to>
                                        <p:strVal val="hidden"/>
                                      </p:to>
                                    </p:set>
                                  </p:childTnLst>
                                </p:cTn>
                              </p:par>
                              <p:par>
                                <p:cTn id="505" presetID="2" presetClass="exit" presetSubtype="8" fill="hold" grpId="3" nodeType="withEffect">
                                  <p:stCondLst>
                                    <p:cond delay="0"/>
                                  </p:stCondLst>
                                  <p:childTnLst>
                                    <p:anim calcmode="lin" valueType="num">
                                      <p:cBhvr additive="base">
                                        <p:cTn id="506" dur="2000"/>
                                        <p:tgtEl>
                                          <p:spTgt spid="21"/>
                                        </p:tgtEl>
                                        <p:attrNameLst>
                                          <p:attrName>ppt_x</p:attrName>
                                        </p:attrNameLst>
                                      </p:cBhvr>
                                      <p:tavLst>
                                        <p:tav tm="0">
                                          <p:val>
                                            <p:strVal val="ppt_x"/>
                                          </p:val>
                                        </p:tav>
                                        <p:tav tm="100000">
                                          <p:val>
                                            <p:strVal val="0-ppt_w/2"/>
                                          </p:val>
                                        </p:tav>
                                      </p:tavLst>
                                    </p:anim>
                                    <p:anim calcmode="lin" valueType="num">
                                      <p:cBhvr additive="base">
                                        <p:cTn id="507" dur="2000"/>
                                        <p:tgtEl>
                                          <p:spTgt spid="21"/>
                                        </p:tgtEl>
                                        <p:attrNameLst>
                                          <p:attrName>ppt_y</p:attrName>
                                        </p:attrNameLst>
                                      </p:cBhvr>
                                      <p:tavLst>
                                        <p:tav tm="0">
                                          <p:val>
                                            <p:strVal val="ppt_y"/>
                                          </p:val>
                                        </p:tav>
                                        <p:tav tm="100000">
                                          <p:val>
                                            <p:strVal val="ppt_y"/>
                                          </p:val>
                                        </p:tav>
                                      </p:tavLst>
                                    </p:anim>
                                    <p:set>
                                      <p:cBhvr>
                                        <p:cTn id="508" dur="1" fill="hold">
                                          <p:stCondLst>
                                            <p:cond delay="1999"/>
                                          </p:stCondLst>
                                        </p:cTn>
                                        <p:tgtEl>
                                          <p:spTgt spid="21"/>
                                        </p:tgtEl>
                                        <p:attrNameLst>
                                          <p:attrName>style.visibility</p:attrName>
                                        </p:attrNameLst>
                                      </p:cBhvr>
                                      <p:to>
                                        <p:strVal val="hidden"/>
                                      </p:to>
                                    </p:set>
                                  </p:childTnLst>
                                </p:cTn>
                              </p:par>
                              <p:par>
                                <p:cTn id="509" presetID="2" presetClass="exit" presetSubtype="8" fill="hold" grpId="3" nodeType="withEffect">
                                  <p:stCondLst>
                                    <p:cond delay="0"/>
                                  </p:stCondLst>
                                  <p:childTnLst>
                                    <p:anim calcmode="lin" valueType="num">
                                      <p:cBhvr additive="base">
                                        <p:cTn id="510" dur="2000"/>
                                        <p:tgtEl>
                                          <p:spTgt spid="22"/>
                                        </p:tgtEl>
                                        <p:attrNameLst>
                                          <p:attrName>ppt_x</p:attrName>
                                        </p:attrNameLst>
                                      </p:cBhvr>
                                      <p:tavLst>
                                        <p:tav tm="0">
                                          <p:val>
                                            <p:strVal val="ppt_x"/>
                                          </p:val>
                                        </p:tav>
                                        <p:tav tm="100000">
                                          <p:val>
                                            <p:strVal val="0-ppt_w/2"/>
                                          </p:val>
                                        </p:tav>
                                      </p:tavLst>
                                    </p:anim>
                                    <p:anim calcmode="lin" valueType="num">
                                      <p:cBhvr additive="base">
                                        <p:cTn id="511" dur="2000"/>
                                        <p:tgtEl>
                                          <p:spTgt spid="22"/>
                                        </p:tgtEl>
                                        <p:attrNameLst>
                                          <p:attrName>ppt_y</p:attrName>
                                        </p:attrNameLst>
                                      </p:cBhvr>
                                      <p:tavLst>
                                        <p:tav tm="0">
                                          <p:val>
                                            <p:strVal val="ppt_y"/>
                                          </p:val>
                                        </p:tav>
                                        <p:tav tm="100000">
                                          <p:val>
                                            <p:strVal val="ppt_y"/>
                                          </p:val>
                                        </p:tav>
                                      </p:tavLst>
                                    </p:anim>
                                    <p:set>
                                      <p:cBhvr>
                                        <p:cTn id="512" dur="1" fill="hold">
                                          <p:stCondLst>
                                            <p:cond delay="1999"/>
                                          </p:stCondLst>
                                        </p:cTn>
                                        <p:tgtEl>
                                          <p:spTgt spid="22"/>
                                        </p:tgtEl>
                                        <p:attrNameLst>
                                          <p:attrName>style.visibility</p:attrName>
                                        </p:attrNameLst>
                                      </p:cBhvr>
                                      <p:to>
                                        <p:strVal val="hidden"/>
                                      </p:to>
                                    </p:set>
                                  </p:childTnLst>
                                </p:cTn>
                              </p:par>
                              <p:par>
                                <p:cTn id="513" presetID="2" presetClass="exit" presetSubtype="8" fill="hold" grpId="3" nodeType="withEffect">
                                  <p:stCondLst>
                                    <p:cond delay="0"/>
                                  </p:stCondLst>
                                  <p:childTnLst>
                                    <p:anim calcmode="lin" valueType="num">
                                      <p:cBhvr additive="base">
                                        <p:cTn id="514" dur="2000"/>
                                        <p:tgtEl>
                                          <p:spTgt spid="23"/>
                                        </p:tgtEl>
                                        <p:attrNameLst>
                                          <p:attrName>ppt_x</p:attrName>
                                        </p:attrNameLst>
                                      </p:cBhvr>
                                      <p:tavLst>
                                        <p:tav tm="0">
                                          <p:val>
                                            <p:strVal val="ppt_x"/>
                                          </p:val>
                                        </p:tav>
                                        <p:tav tm="100000">
                                          <p:val>
                                            <p:strVal val="0-ppt_w/2"/>
                                          </p:val>
                                        </p:tav>
                                      </p:tavLst>
                                    </p:anim>
                                    <p:anim calcmode="lin" valueType="num">
                                      <p:cBhvr additive="base">
                                        <p:cTn id="515" dur="2000"/>
                                        <p:tgtEl>
                                          <p:spTgt spid="23"/>
                                        </p:tgtEl>
                                        <p:attrNameLst>
                                          <p:attrName>ppt_y</p:attrName>
                                        </p:attrNameLst>
                                      </p:cBhvr>
                                      <p:tavLst>
                                        <p:tav tm="0">
                                          <p:val>
                                            <p:strVal val="ppt_y"/>
                                          </p:val>
                                        </p:tav>
                                        <p:tav tm="100000">
                                          <p:val>
                                            <p:strVal val="ppt_y"/>
                                          </p:val>
                                        </p:tav>
                                      </p:tavLst>
                                    </p:anim>
                                    <p:set>
                                      <p:cBhvr>
                                        <p:cTn id="516" dur="1" fill="hold">
                                          <p:stCondLst>
                                            <p:cond delay="1999"/>
                                          </p:stCondLst>
                                        </p:cTn>
                                        <p:tgtEl>
                                          <p:spTgt spid="23"/>
                                        </p:tgtEl>
                                        <p:attrNameLst>
                                          <p:attrName>style.visibility</p:attrName>
                                        </p:attrNameLst>
                                      </p:cBhvr>
                                      <p:to>
                                        <p:strVal val="hidden"/>
                                      </p:to>
                                    </p:set>
                                  </p:childTnLst>
                                </p:cTn>
                              </p:par>
                              <p:par>
                                <p:cTn id="517" presetID="2" presetClass="exit" presetSubtype="8" fill="hold" grpId="3" nodeType="withEffect">
                                  <p:stCondLst>
                                    <p:cond delay="0"/>
                                  </p:stCondLst>
                                  <p:childTnLst>
                                    <p:anim calcmode="lin" valueType="num">
                                      <p:cBhvr additive="base">
                                        <p:cTn id="518" dur="2000"/>
                                        <p:tgtEl>
                                          <p:spTgt spid="24"/>
                                        </p:tgtEl>
                                        <p:attrNameLst>
                                          <p:attrName>ppt_x</p:attrName>
                                        </p:attrNameLst>
                                      </p:cBhvr>
                                      <p:tavLst>
                                        <p:tav tm="0">
                                          <p:val>
                                            <p:strVal val="ppt_x"/>
                                          </p:val>
                                        </p:tav>
                                        <p:tav tm="100000">
                                          <p:val>
                                            <p:strVal val="0-ppt_w/2"/>
                                          </p:val>
                                        </p:tav>
                                      </p:tavLst>
                                    </p:anim>
                                    <p:anim calcmode="lin" valueType="num">
                                      <p:cBhvr additive="base">
                                        <p:cTn id="519" dur="2000"/>
                                        <p:tgtEl>
                                          <p:spTgt spid="24"/>
                                        </p:tgtEl>
                                        <p:attrNameLst>
                                          <p:attrName>ppt_y</p:attrName>
                                        </p:attrNameLst>
                                      </p:cBhvr>
                                      <p:tavLst>
                                        <p:tav tm="0">
                                          <p:val>
                                            <p:strVal val="ppt_y"/>
                                          </p:val>
                                        </p:tav>
                                        <p:tav tm="100000">
                                          <p:val>
                                            <p:strVal val="ppt_y"/>
                                          </p:val>
                                        </p:tav>
                                      </p:tavLst>
                                    </p:anim>
                                    <p:set>
                                      <p:cBhvr>
                                        <p:cTn id="520" dur="1" fill="hold">
                                          <p:stCondLst>
                                            <p:cond delay="1999"/>
                                          </p:stCondLst>
                                        </p:cTn>
                                        <p:tgtEl>
                                          <p:spTgt spid="24"/>
                                        </p:tgtEl>
                                        <p:attrNameLst>
                                          <p:attrName>style.visibility</p:attrName>
                                        </p:attrNameLst>
                                      </p:cBhvr>
                                      <p:to>
                                        <p:strVal val="hidden"/>
                                      </p:to>
                                    </p:set>
                                  </p:childTnLst>
                                </p:cTn>
                              </p:par>
                              <p:par>
                                <p:cTn id="521" presetID="2" presetClass="exit" presetSubtype="8" fill="hold" grpId="3" nodeType="withEffect">
                                  <p:stCondLst>
                                    <p:cond delay="0"/>
                                  </p:stCondLst>
                                  <p:childTnLst>
                                    <p:anim calcmode="lin" valueType="num">
                                      <p:cBhvr additive="base">
                                        <p:cTn id="522" dur="2000"/>
                                        <p:tgtEl>
                                          <p:spTgt spid="25"/>
                                        </p:tgtEl>
                                        <p:attrNameLst>
                                          <p:attrName>ppt_x</p:attrName>
                                        </p:attrNameLst>
                                      </p:cBhvr>
                                      <p:tavLst>
                                        <p:tav tm="0">
                                          <p:val>
                                            <p:strVal val="ppt_x"/>
                                          </p:val>
                                        </p:tav>
                                        <p:tav tm="100000">
                                          <p:val>
                                            <p:strVal val="0-ppt_w/2"/>
                                          </p:val>
                                        </p:tav>
                                      </p:tavLst>
                                    </p:anim>
                                    <p:anim calcmode="lin" valueType="num">
                                      <p:cBhvr additive="base">
                                        <p:cTn id="523" dur="2000"/>
                                        <p:tgtEl>
                                          <p:spTgt spid="25"/>
                                        </p:tgtEl>
                                        <p:attrNameLst>
                                          <p:attrName>ppt_y</p:attrName>
                                        </p:attrNameLst>
                                      </p:cBhvr>
                                      <p:tavLst>
                                        <p:tav tm="0">
                                          <p:val>
                                            <p:strVal val="ppt_y"/>
                                          </p:val>
                                        </p:tav>
                                        <p:tav tm="100000">
                                          <p:val>
                                            <p:strVal val="ppt_y"/>
                                          </p:val>
                                        </p:tav>
                                      </p:tavLst>
                                    </p:anim>
                                    <p:set>
                                      <p:cBhvr>
                                        <p:cTn id="524" dur="1" fill="hold">
                                          <p:stCondLst>
                                            <p:cond delay="1999"/>
                                          </p:stCondLst>
                                        </p:cTn>
                                        <p:tgtEl>
                                          <p:spTgt spid="25"/>
                                        </p:tgtEl>
                                        <p:attrNameLst>
                                          <p:attrName>style.visibility</p:attrName>
                                        </p:attrNameLst>
                                      </p:cBhvr>
                                      <p:to>
                                        <p:strVal val="hidden"/>
                                      </p:to>
                                    </p:set>
                                  </p:childTnLst>
                                </p:cTn>
                              </p:par>
                              <p:par>
                                <p:cTn id="525" presetID="2" presetClass="exit" presetSubtype="8" fill="hold" grpId="3" nodeType="withEffect">
                                  <p:stCondLst>
                                    <p:cond delay="0"/>
                                  </p:stCondLst>
                                  <p:childTnLst>
                                    <p:anim calcmode="lin" valueType="num">
                                      <p:cBhvr additive="base">
                                        <p:cTn id="526" dur="2000"/>
                                        <p:tgtEl>
                                          <p:spTgt spid="26"/>
                                        </p:tgtEl>
                                        <p:attrNameLst>
                                          <p:attrName>ppt_x</p:attrName>
                                        </p:attrNameLst>
                                      </p:cBhvr>
                                      <p:tavLst>
                                        <p:tav tm="0">
                                          <p:val>
                                            <p:strVal val="ppt_x"/>
                                          </p:val>
                                        </p:tav>
                                        <p:tav tm="100000">
                                          <p:val>
                                            <p:strVal val="0-ppt_w/2"/>
                                          </p:val>
                                        </p:tav>
                                      </p:tavLst>
                                    </p:anim>
                                    <p:anim calcmode="lin" valueType="num">
                                      <p:cBhvr additive="base">
                                        <p:cTn id="527" dur="2000"/>
                                        <p:tgtEl>
                                          <p:spTgt spid="26"/>
                                        </p:tgtEl>
                                        <p:attrNameLst>
                                          <p:attrName>ppt_y</p:attrName>
                                        </p:attrNameLst>
                                      </p:cBhvr>
                                      <p:tavLst>
                                        <p:tav tm="0">
                                          <p:val>
                                            <p:strVal val="ppt_y"/>
                                          </p:val>
                                        </p:tav>
                                        <p:tav tm="100000">
                                          <p:val>
                                            <p:strVal val="ppt_y"/>
                                          </p:val>
                                        </p:tav>
                                      </p:tavLst>
                                    </p:anim>
                                    <p:set>
                                      <p:cBhvr>
                                        <p:cTn id="528" dur="1" fill="hold">
                                          <p:stCondLst>
                                            <p:cond delay="1999"/>
                                          </p:stCondLst>
                                        </p:cTn>
                                        <p:tgtEl>
                                          <p:spTgt spid="26"/>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2000"/>
                                        <p:tgtEl>
                                          <p:spTgt spid="27"/>
                                        </p:tgtEl>
                                        <p:attrNameLst>
                                          <p:attrName>ppt_x</p:attrName>
                                        </p:attrNameLst>
                                      </p:cBhvr>
                                      <p:tavLst>
                                        <p:tav tm="0">
                                          <p:val>
                                            <p:strVal val="ppt_x"/>
                                          </p:val>
                                        </p:tav>
                                        <p:tav tm="100000">
                                          <p:val>
                                            <p:strVal val="0-ppt_w/2"/>
                                          </p:val>
                                        </p:tav>
                                      </p:tavLst>
                                    </p:anim>
                                    <p:anim calcmode="lin" valueType="num">
                                      <p:cBhvr additive="base">
                                        <p:cTn id="531" dur="2000"/>
                                        <p:tgtEl>
                                          <p:spTgt spid="27"/>
                                        </p:tgtEl>
                                        <p:attrNameLst>
                                          <p:attrName>ppt_y</p:attrName>
                                        </p:attrNameLst>
                                      </p:cBhvr>
                                      <p:tavLst>
                                        <p:tav tm="0">
                                          <p:val>
                                            <p:strVal val="ppt_y"/>
                                          </p:val>
                                        </p:tav>
                                        <p:tav tm="100000">
                                          <p:val>
                                            <p:strVal val="ppt_y"/>
                                          </p:val>
                                        </p:tav>
                                      </p:tavLst>
                                    </p:anim>
                                    <p:set>
                                      <p:cBhvr>
                                        <p:cTn id="532" dur="1" fill="hold">
                                          <p:stCondLst>
                                            <p:cond delay="1999"/>
                                          </p:stCondLst>
                                        </p:cTn>
                                        <p:tgtEl>
                                          <p:spTgt spid="27"/>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2000"/>
                                        <p:tgtEl>
                                          <p:spTgt spid="28"/>
                                        </p:tgtEl>
                                        <p:attrNameLst>
                                          <p:attrName>ppt_x</p:attrName>
                                        </p:attrNameLst>
                                      </p:cBhvr>
                                      <p:tavLst>
                                        <p:tav tm="0">
                                          <p:val>
                                            <p:strVal val="ppt_x"/>
                                          </p:val>
                                        </p:tav>
                                        <p:tav tm="100000">
                                          <p:val>
                                            <p:strVal val="0-ppt_w/2"/>
                                          </p:val>
                                        </p:tav>
                                      </p:tavLst>
                                    </p:anim>
                                    <p:anim calcmode="lin" valueType="num">
                                      <p:cBhvr additive="base">
                                        <p:cTn id="535" dur="2000"/>
                                        <p:tgtEl>
                                          <p:spTgt spid="28"/>
                                        </p:tgtEl>
                                        <p:attrNameLst>
                                          <p:attrName>ppt_y</p:attrName>
                                        </p:attrNameLst>
                                      </p:cBhvr>
                                      <p:tavLst>
                                        <p:tav tm="0">
                                          <p:val>
                                            <p:strVal val="ppt_y"/>
                                          </p:val>
                                        </p:tav>
                                        <p:tav tm="100000">
                                          <p:val>
                                            <p:strVal val="ppt_y"/>
                                          </p:val>
                                        </p:tav>
                                      </p:tavLst>
                                    </p:anim>
                                    <p:set>
                                      <p:cBhvr>
                                        <p:cTn id="536" dur="1" fill="hold">
                                          <p:stCondLst>
                                            <p:cond delay="1999"/>
                                          </p:stCondLst>
                                        </p:cTn>
                                        <p:tgtEl>
                                          <p:spTgt spid="28"/>
                                        </p:tgtEl>
                                        <p:attrNameLst>
                                          <p:attrName>style.visibility</p:attrName>
                                        </p:attrNameLst>
                                      </p:cBhvr>
                                      <p:to>
                                        <p:strVal val="hidden"/>
                                      </p:to>
                                    </p:set>
                                  </p:childTnLst>
                                </p:cTn>
                              </p:par>
                              <p:par>
                                <p:cTn id="537" presetID="2" presetClass="exit" presetSubtype="2" fill="hold" grpId="3" nodeType="withEffect">
                                  <p:stCondLst>
                                    <p:cond delay="0"/>
                                  </p:stCondLst>
                                  <p:childTnLst>
                                    <p:anim calcmode="lin" valueType="num">
                                      <p:cBhvr additive="base">
                                        <p:cTn id="538" dur="2000"/>
                                        <p:tgtEl>
                                          <p:spTgt spid="29"/>
                                        </p:tgtEl>
                                        <p:attrNameLst>
                                          <p:attrName>ppt_x</p:attrName>
                                        </p:attrNameLst>
                                      </p:cBhvr>
                                      <p:tavLst>
                                        <p:tav tm="0">
                                          <p:val>
                                            <p:strVal val="ppt_x"/>
                                          </p:val>
                                        </p:tav>
                                        <p:tav tm="100000">
                                          <p:val>
                                            <p:strVal val="1+ppt_w/2"/>
                                          </p:val>
                                        </p:tav>
                                      </p:tavLst>
                                    </p:anim>
                                    <p:anim calcmode="lin" valueType="num">
                                      <p:cBhvr additive="base">
                                        <p:cTn id="539" dur="2000"/>
                                        <p:tgtEl>
                                          <p:spTgt spid="29"/>
                                        </p:tgtEl>
                                        <p:attrNameLst>
                                          <p:attrName>ppt_y</p:attrName>
                                        </p:attrNameLst>
                                      </p:cBhvr>
                                      <p:tavLst>
                                        <p:tav tm="0">
                                          <p:val>
                                            <p:strVal val="ppt_y"/>
                                          </p:val>
                                        </p:tav>
                                        <p:tav tm="100000">
                                          <p:val>
                                            <p:strVal val="ppt_y"/>
                                          </p:val>
                                        </p:tav>
                                      </p:tavLst>
                                    </p:anim>
                                    <p:set>
                                      <p:cBhvr>
                                        <p:cTn id="540" dur="1" fill="hold">
                                          <p:stCondLst>
                                            <p:cond delay="1999"/>
                                          </p:stCondLst>
                                        </p:cTn>
                                        <p:tgtEl>
                                          <p:spTgt spid="29"/>
                                        </p:tgtEl>
                                        <p:attrNameLst>
                                          <p:attrName>style.visibility</p:attrName>
                                        </p:attrNameLst>
                                      </p:cBhvr>
                                      <p:to>
                                        <p:strVal val="hidden"/>
                                      </p:to>
                                    </p:set>
                                  </p:childTnLst>
                                </p:cTn>
                              </p:par>
                              <p:par>
                                <p:cTn id="541" presetID="2" presetClass="exit" presetSubtype="2" fill="hold" grpId="3" nodeType="withEffect">
                                  <p:stCondLst>
                                    <p:cond delay="0"/>
                                  </p:stCondLst>
                                  <p:childTnLst>
                                    <p:anim calcmode="lin" valueType="num">
                                      <p:cBhvr additive="base">
                                        <p:cTn id="542" dur="2000"/>
                                        <p:tgtEl>
                                          <p:spTgt spid="30"/>
                                        </p:tgtEl>
                                        <p:attrNameLst>
                                          <p:attrName>ppt_x</p:attrName>
                                        </p:attrNameLst>
                                      </p:cBhvr>
                                      <p:tavLst>
                                        <p:tav tm="0">
                                          <p:val>
                                            <p:strVal val="ppt_x"/>
                                          </p:val>
                                        </p:tav>
                                        <p:tav tm="100000">
                                          <p:val>
                                            <p:strVal val="1+ppt_w/2"/>
                                          </p:val>
                                        </p:tav>
                                      </p:tavLst>
                                    </p:anim>
                                    <p:anim calcmode="lin" valueType="num">
                                      <p:cBhvr additive="base">
                                        <p:cTn id="543" dur="2000"/>
                                        <p:tgtEl>
                                          <p:spTgt spid="30"/>
                                        </p:tgtEl>
                                        <p:attrNameLst>
                                          <p:attrName>ppt_y</p:attrName>
                                        </p:attrNameLst>
                                      </p:cBhvr>
                                      <p:tavLst>
                                        <p:tav tm="0">
                                          <p:val>
                                            <p:strVal val="ppt_y"/>
                                          </p:val>
                                        </p:tav>
                                        <p:tav tm="100000">
                                          <p:val>
                                            <p:strVal val="ppt_y"/>
                                          </p:val>
                                        </p:tav>
                                      </p:tavLst>
                                    </p:anim>
                                    <p:set>
                                      <p:cBhvr>
                                        <p:cTn id="544" dur="1" fill="hold">
                                          <p:stCondLst>
                                            <p:cond delay="1999"/>
                                          </p:stCondLst>
                                        </p:cTn>
                                        <p:tgtEl>
                                          <p:spTgt spid="30"/>
                                        </p:tgtEl>
                                        <p:attrNameLst>
                                          <p:attrName>style.visibility</p:attrName>
                                        </p:attrNameLst>
                                      </p:cBhvr>
                                      <p:to>
                                        <p:strVal val="hidden"/>
                                      </p:to>
                                    </p:set>
                                  </p:childTnLst>
                                </p:cTn>
                              </p:par>
                              <p:par>
                                <p:cTn id="545" presetID="2" presetClass="exit" presetSubtype="2" fill="hold" grpId="3" nodeType="withEffect">
                                  <p:stCondLst>
                                    <p:cond delay="0"/>
                                  </p:stCondLst>
                                  <p:childTnLst>
                                    <p:anim calcmode="lin" valueType="num">
                                      <p:cBhvr additive="base">
                                        <p:cTn id="546" dur="2000"/>
                                        <p:tgtEl>
                                          <p:spTgt spid="31"/>
                                        </p:tgtEl>
                                        <p:attrNameLst>
                                          <p:attrName>ppt_x</p:attrName>
                                        </p:attrNameLst>
                                      </p:cBhvr>
                                      <p:tavLst>
                                        <p:tav tm="0">
                                          <p:val>
                                            <p:strVal val="ppt_x"/>
                                          </p:val>
                                        </p:tav>
                                        <p:tav tm="100000">
                                          <p:val>
                                            <p:strVal val="1+ppt_w/2"/>
                                          </p:val>
                                        </p:tav>
                                      </p:tavLst>
                                    </p:anim>
                                    <p:anim calcmode="lin" valueType="num">
                                      <p:cBhvr additive="base">
                                        <p:cTn id="547" dur="2000"/>
                                        <p:tgtEl>
                                          <p:spTgt spid="31"/>
                                        </p:tgtEl>
                                        <p:attrNameLst>
                                          <p:attrName>ppt_y</p:attrName>
                                        </p:attrNameLst>
                                      </p:cBhvr>
                                      <p:tavLst>
                                        <p:tav tm="0">
                                          <p:val>
                                            <p:strVal val="ppt_y"/>
                                          </p:val>
                                        </p:tav>
                                        <p:tav tm="100000">
                                          <p:val>
                                            <p:strVal val="ppt_y"/>
                                          </p:val>
                                        </p:tav>
                                      </p:tavLst>
                                    </p:anim>
                                    <p:set>
                                      <p:cBhvr>
                                        <p:cTn id="548" dur="1" fill="hold">
                                          <p:stCondLst>
                                            <p:cond delay="1999"/>
                                          </p:stCondLst>
                                        </p:cTn>
                                        <p:tgtEl>
                                          <p:spTgt spid="31"/>
                                        </p:tgtEl>
                                        <p:attrNameLst>
                                          <p:attrName>style.visibility</p:attrName>
                                        </p:attrNameLst>
                                      </p:cBhvr>
                                      <p:to>
                                        <p:strVal val="hidden"/>
                                      </p:to>
                                    </p:set>
                                  </p:childTnLst>
                                </p:cTn>
                              </p:par>
                              <p:par>
                                <p:cTn id="549" presetID="2" presetClass="exit" presetSubtype="2" fill="hold" grpId="3" nodeType="withEffect">
                                  <p:stCondLst>
                                    <p:cond delay="0"/>
                                  </p:stCondLst>
                                  <p:childTnLst>
                                    <p:anim calcmode="lin" valueType="num">
                                      <p:cBhvr additive="base">
                                        <p:cTn id="550" dur="2000"/>
                                        <p:tgtEl>
                                          <p:spTgt spid="32"/>
                                        </p:tgtEl>
                                        <p:attrNameLst>
                                          <p:attrName>ppt_x</p:attrName>
                                        </p:attrNameLst>
                                      </p:cBhvr>
                                      <p:tavLst>
                                        <p:tav tm="0">
                                          <p:val>
                                            <p:strVal val="ppt_x"/>
                                          </p:val>
                                        </p:tav>
                                        <p:tav tm="100000">
                                          <p:val>
                                            <p:strVal val="1+ppt_w/2"/>
                                          </p:val>
                                        </p:tav>
                                      </p:tavLst>
                                    </p:anim>
                                    <p:anim calcmode="lin" valueType="num">
                                      <p:cBhvr additive="base">
                                        <p:cTn id="551" dur="2000"/>
                                        <p:tgtEl>
                                          <p:spTgt spid="32"/>
                                        </p:tgtEl>
                                        <p:attrNameLst>
                                          <p:attrName>ppt_y</p:attrName>
                                        </p:attrNameLst>
                                      </p:cBhvr>
                                      <p:tavLst>
                                        <p:tav tm="0">
                                          <p:val>
                                            <p:strVal val="ppt_y"/>
                                          </p:val>
                                        </p:tav>
                                        <p:tav tm="100000">
                                          <p:val>
                                            <p:strVal val="ppt_y"/>
                                          </p:val>
                                        </p:tav>
                                      </p:tavLst>
                                    </p:anim>
                                    <p:set>
                                      <p:cBhvr>
                                        <p:cTn id="552" dur="1" fill="hold">
                                          <p:stCondLst>
                                            <p:cond delay="1999"/>
                                          </p:stCondLst>
                                        </p:cTn>
                                        <p:tgtEl>
                                          <p:spTgt spid="32"/>
                                        </p:tgtEl>
                                        <p:attrNameLst>
                                          <p:attrName>style.visibility</p:attrName>
                                        </p:attrNameLst>
                                      </p:cBhvr>
                                      <p:to>
                                        <p:strVal val="hidden"/>
                                      </p:to>
                                    </p:set>
                                  </p:childTnLst>
                                </p:cTn>
                              </p:par>
                              <p:par>
                                <p:cTn id="553" presetID="2" presetClass="exit" presetSubtype="2" fill="hold" grpId="3" nodeType="withEffect">
                                  <p:stCondLst>
                                    <p:cond delay="0"/>
                                  </p:stCondLst>
                                  <p:childTnLst>
                                    <p:anim calcmode="lin" valueType="num">
                                      <p:cBhvr additive="base">
                                        <p:cTn id="554" dur="2000"/>
                                        <p:tgtEl>
                                          <p:spTgt spid="33"/>
                                        </p:tgtEl>
                                        <p:attrNameLst>
                                          <p:attrName>ppt_x</p:attrName>
                                        </p:attrNameLst>
                                      </p:cBhvr>
                                      <p:tavLst>
                                        <p:tav tm="0">
                                          <p:val>
                                            <p:strVal val="ppt_x"/>
                                          </p:val>
                                        </p:tav>
                                        <p:tav tm="100000">
                                          <p:val>
                                            <p:strVal val="1+ppt_w/2"/>
                                          </p:val>
                                        </p:tav>
                                      </p:tavLst>
                                    </p:anim>
                                    <p:anim calcmode="lin" valueType="num">
                                      <p:cBhvr additive="base">
                                        <p:cTn id="555" dur="2000"/>
                                        <p:tgtEl>
                                          <p:spTgt spid="33"/>
                                        </p:tgtEl>
                                        <p:attrNameLst>
                                          <p:attrName>ppt_y</p:attrName>
                                        </p:attrNameLst>
                                      </p:cBhvr>
                                      <p:tavLst>
                                        <p:tav tm="0">
                                          <p:val>
                                            <p:strVal val="ppt_y"/>
                                          </p:val>
                                        </p:tav>
                                        <p:tav tm="100000">
                                          <p:val>
                                            <p:strVal val="ppt_y"/>
                                          </p:val>
                                        </p:tav>
                                      </p:tavLst>
                                    </p:anim>
                                    <p:set>
                                      <p:cBhvr>
                                        <p:cTn id="556" dur="1" fill="hold">
                                          <p:stCondLst>
                                            <p:cond delay="1999"/>
                                          </p:stCondLst>
                                        </p:cTn>
                                        <p:tgtEl>
                                          <p:spTgt spid="33"/>
                                        </p:tgtEl>
                                        <p:attrNameLst>
                                          <p:attrName>style.visibility</p:attrName>
                                        </p:attrNameLst>
                                      </p:cBhvr>
                                      <p:to>
                                        <p:strVal val="hidden"/>
                                      </p:to>
                                    </p:set>
                                  </p:childTnLst>
                                </p:cTn>
                              </p:par>
                              <p:par>
                                <p:cTn id="557" presetID="2" presetClass="exit" presetSubtype="2" fill="hold" grpId="3" nodeType="withEffect">
                                  <p:stCondLst>
                                    <p:cond delay="0"/>
                                  </p:stCondLst>
                                  <p:childTnLst>
                                    <p:anim calcmode="lin" valueType="num">
                                      <p:cBhvr additive="base">
                                        <p:cTn id="558" dur="2000"/>
                                        <p:tgtEl>
                                          <p:spTgt spid="34"/>
                                        </p:tgtEl>
                                        <p:attrNameLst>
                                          <p:attrName>ppt_x</p:attrName>
                                        </p:attrNameLst>
                                      </p:cBhvr>
                                      <p:tavLst>
                                        <p:tav tm="0">
                                          <p:val>
                                            <p:strVal val="ppt_x"/>
                                          </p:val>
                                        </p:tav>
                                        <p:tav tm="100000">
                                          <p:val>
                                            <p:strVal val="1+ppt_w/2"/>
                                          </p:val>
                                        </p:tav>
                                      </p:tavLst>
                                    </p:anim>
                                    <p:anim calcmode="lin" valueType="num">
                                      <p:cBhvr additive="base">
                                        <p:cTn id="559" dur="2000"/>
                                        <p:tgtEl>
                                          <p:spTgt spid="34"/>
                                        </p:tgtEl>
                                        <p:attrNameLst>
                                          <p:attrName>ppt_y</p:attrName>
                                        </p:attrNameLst>
                                      </p:cBhvr>
                                      <p:tavLst>
                                        <p:tav tm="0">
                                          <p:val>
                                            <p:strVal val="ppt_y"/>
                                          </p:val>
                                        </p:tav>
                                        <p:tav tm="100000">
                                          <p:val>
                                            <p:strVal val="ppt_y"/>
                                          </p:val>
                                        </p:tav>
                                      </p:tavLst>
                                    </p:anim>
                                    <p:set>
                                      <p:cBhvr>
                                        <p:cTn id="560" dur="1" fill="hold">
                                          <p:stCondLst>
                                            <p:cond delay="1999"/>
                                          </p:stCondLst>
                                        </p:cTn>
                                        <p:tgtEl>
                                          <p:spTgt spid="34"/>
                                        </p:tgtEl>
                                        <p:attrNameLst>
                                          <p:attrName>style.visibility</p:attrName>
                                        </p:attrNameLst>
                                      </p:cBhvr>
                                      <p:to>
                                        <p:strVal val="hidden"/>
                                      </p:to>
                                    </p:set>
                                  </p:childTnLst>
                                </p:cTn>
                              </p:par>
                              <p:par>
                                <p:cTn id="561" presetID="2" presetClass="exit" presetSubtype="2" fill="hold" grpId="3" nodeType="withEffect">
                                  <p:stCondLst>
                                    <p:cond delay="0"/>
                                  </p:stCondLst>
                                  <p:childTnLst>
                                    <p:anim calcmode="lin" valueType="num">
                                      <p:cBhvr additive="base">
                                        <p:cTn id="562" dur="2000"/>
                                        <p:tgtEl>
                                          <p:spTgt spid="35"/>
                                        </p:tgtEl>
                                        <p:attrNameLst>
                                          <p:attrName>ppt_x</p:attrName>
                                        </p:attrNameLst>
                                      </p:cBhvr>
                                      <p:tavLst>
                                        <p:tav tm="0">
                                          <p:val>
                                            <p:strVal val="ppt_x"/>
                                          </p:val>
                                        </p:tav>
                                        <p:tav tm="100000">
                                          <p:val>
                                            <p:strVal val="1+ppt_w/2"/>
                                          </p:val>
                                        </p:tav>
                                      </p:tavLst>
                                    </p:anim>
                                    <p:anim calcmode="lin" valueType="num">
                                      <p:cBhvr additive="base">
                                        <p:cTn id="563" dur="2000"/>
                                        <p:tgtEl>
                                          <p:spTgt spid="35"/>
                                        </p:tgtEl>
                                        <p:attrNameLst>
                                          <p:attrName>ppt_y</p:attrName>
                                        </p:attrNameLst>
                                      </p:cBhvr>
                                      <p:tavLst>
                                        <p:tav tm="0">
                                          <p:val>
                                            <p:strVal val="ppt_y"/>
                                          </p:val>
                                        </p:tav>
                                        <p:tav tm="100000">
                                          <p:val>
                                            <p:strVal val="ppt_y"/>
                                          </p:val>
                                        </p:tav>
                                      </p:tavLst>
                                    </p:anim>
                                    <p:set>
                                      <p:cBhvr>
                                        <p:cTn id="564" dur="1" fill="hold">
                                          <p:stCondLst>
                                            <p:cond delay="1999"/>
                                          </p:stCondLst>
                                        </p:cTn>
                                        <p:tgtEl>
                                          <p:spTgt spid="35"/>
                                        </p:tgtEl>
                                        <p:attrNameLst>
                                          <p:attrName>style.visibility</p:attrName>
                                        </p:attrNameLst>
                                      </p:cBhvr>
                                      <p:to>
                                        <p:strVal val="hidden"/>
                                      </p:to>
                                    </p:set>
                                  </p:childTnLst>
                                </p:cTn>
                              </p:par>
                              <p:par>
                                <p:cTn id="565" presetID="2" presetClass="exit" presetSubtype="2" fill="hold" grpId="3" nodeType="withEffect">
                                  <p:stCondLst>
                                    <p:cond delay="0"/>
                                  </p:stCondLst>
                                  <p:childTnLst>
                                    <p:anim calcmode="lin" valueType="num">
                                      <p:cBhvr additive="base">
                                        <p:cTn id="566" dur="2000"/>
                                        <p:tgtEl>
                                          <p:spTgt spid="36"/>
                                        </p:tgtEl>
                                        <p:attrNameLst>
                                          <p:attrName>ppt_x</p:attrName>
                                        </p:attrNameLst>
                                      </p:cBhvr>
                                      <p:tavLst>
                                        <p:tav tm="0">
                                          <p:val>
                                            <p:strVal val="ppt_x"/>
                                          </p:val>
                                        </p:tav>
                                        <p:tav tm="100000">
                                          <p:val>
                                            <p:strVal val="1+ppt_w/2"/>
                                          </p:val>
                                        </p:tav>
                                      </p:tavLst>
                                    </p:anim>
                                    <p:anim calcmode="lin" valueType="num">
                                      <p:cBhvr additive="base">
                                        <p:cTn id="567" dur="2000"/>
                                        <p:tgtEl>
                                          <p:spTgt spid="36"/>
                                        </p:tgtEl>
                                        <p:attrNameLst>
                                          <p:attrName>ppt_y</p:attrName>
                                        </p:attrNameLst>
                                      </p:cBhvr>
                                      <p:tavLst>
                                        <p:tav tm="0">
                                          <p:val>
                                            <p:strVal val="ppt_y"/>
                                          </p:val>
                                        </p:tav>
                                        <p:tav tm="100000">
                                          <p:val>
                                            <p:strVal val="ppt_y"/>
                                          </p:val>
                                        </p:tav>
                                      </p:tavLst>
                                    </p:anim>
                                    <p:set>
                                      <p:cBhvr>
                                        <p:cTn id="568" dur="1" fill="hold">
                                          <p:stCondLst>
                                            <p:cond delay="1999"/>
                                          </p:stCondLst>
                                        </p:cTn>
                                        <p:tgtEl>
                                          <p:spTgt spid="36"/>
                                        </p:tgtEl>
                                        <p:attrNameLst>
                                          <p:attrName>style.visibility</p:attrName>
                                        </p:attrNameLst>
                                      </p:cBhvr>
                                      <p:to>
                                        <p:strVal val="hidden"/>
                                      </p:to>
                                    </p:set>
                                  </p:childTnLst>
                                </p:cTn>
                              </p:par>
                              <p:par>
                                <p:cTn id="569" presetID="2" presetClass="exit" presetSubtype="2" fill="hold" grpId="3" nodeType="withEffect">
                                  <p:stCondLst>
                                    <p:cond delay="0"/>
                                  </p:stCondLst>
                                  <p:childTnLst>
                                    <p:anim calcmode="lin" valueType="num">
                                      <p:cBhvr additive="base">
                                        <p:cTn id="570" dur="2000"/>
                                        <p:tgtEl>
                                          <p:spTgt spid="37"/>
                                        </p:tgtEl>
                                        <p:attrNameLst>
                                          <p:attrName>ppt_x</p:attrName>
                                        </p:attrNameLst>
                                      </p:cBhvr>
                                      <p:tavLst>
                                        <p:tav tm="0">
                                          <p:val>
                                            <p:strVal val="ppt_x"/>
                                          </p:val>
                                        </p:tav>
                                        <p:tav tm="100000">
                                          <p:val>
                                            <p:strVal val="1+ppt_w/2"/>
                                          </p:val>
                                        </p:tav>
                                      </p:tavLst>
                                    </p:anim>
                                    <p:anim calcmode="lin" valueType="num">
                                      <p:cBhvr additive="base">
                                        <p:cTn id="571" dur="2000"/>
                                        <p:tgtEl>
                                          <p:spTgt spid="37"/>
                                        </p:tgtEl>
                                        <p:attrNameLst>
                                          <p:attrName>ppt_y</p:attrName>
                                        </p:attrNameLst>
                                      </p:cBhvr>
                                      <p:tavLst>
                                        <p:tav tm="0">
                                          <p:val>
                                            <p:strVal val="ppt_y"/>
                                          </p:val>
                                        </p:tav>
                                        <p:tav tm="100000">
                                          <p:val>
                                            <p:strVal val="ppt_y"/>
                                          </p:val>
                                        </p:tav>
                                      </p:tavLst>
                                    </p:anim>
                                    <p:set>
                                      <p:cBhvr>
                                        <p:cTn id="572" dur="1" fill="hold">
                                          <p:stCondLst>
                                            <p:cond delay="1999"/>
                                          </p:stCondLst>
                                        </p:cTn>
                                        <p:tgtEl>
                                          <p:spTgt spid="37"/>
                                        </p:tgtEl>
                                        <p:attrNameLst>
                                          <p:attrName>style.visibility</p:attrName>
                                        </p:attrNameLst>
                                      </p:cBhvr>
                                      <p:to>
                                        <p:strVal val="hidden"/>
                                      </p:to>
                                    </p:set>
                                  </p:childTnLst>
                                </p:cTn>
                              </p:par>
                              <p:par>
                                <p:cTn id="573" presetID="2" presetClass="exit" presetSubtype="2" fill="hold" grpId="3" nodeType="withEffect">
                                  <p:stCondLst>
                                    <p:cond delay="0"/>
                                  </p:stCondLst>
                                  <p:childTnLst>
                                    <p:anim calcmode="lin" valueType="num">
                                      <p:cBhvr additive="base">
                                        <p:cTn id="574" dur="2000"/>
                                        <p:tgtEl>
                                          <p:spTgt spid="38"/>
                                        </p:tgtEl>
                                        <p:attrNameLst>
                                          <p:attrName>ppt_x</p:attrName>
                                        </p:attrNameLst>
                                      </p:cBhvr>
                                      <p:tavLst>
                                        <p:tav tm="0">
                                          <p:val>
                                            <p:strVal val="ppt_x"/>
                                          </p:val>
                                        </p:tav>
                                        <p:tav tm="100000">
                                          <p:val>
                                            <p:strVal val="1+ppt_w/2"/>
                                          </p:val>
                                        </p:tav>
                                      </p:tavLst>
                                    </p:anim>
                                    <p:anim calcmode="lin" valueType="num">
                                      <p:cBhvr additive="base">
                                        <p:cTn id="575" dur="2000"/>
                                        <p:tgtEl>
                                          <p:spTgt spid="38"/>
                                        </p:tgtEl>
                                        <p:attrNameLst>
                                          <p:attrName>ppt_y</p:attrName>
                                        </p:attrNameLst>
                                      </p:cBhvr>
                                      <p:tavLst>
                                        <p:tav tm="0">
                                          <p:val>
                                            <p:strVal val="ppt_y"/>
                                          </p:val>
                                        </p:tav>
                                        <p:tav tm="100000">
                                          <p:val>
                                            <p:strVal val="ppt_y"/>
                                          </p:val>
                                        </p:tav>
                                      </p:tavLst>
                                    </p:anim>
                                    <p:set>
                                      <p:cBhvr>
                                        <p:cTn id="576" dur="1" fill="hold">
                                          <p:stCondLst>
                                            <p:cond delay="1999"/>
                                          </p:stCondLst>
                                        </p:cTn>
                                        <p:tgtEl>
                                          <p:spTgt spid="38"/>
                                        </p:tgtEl>
                                        <p:attrNameLst>
                                          <p:attrName>style.visibility</p:attrName>
                                        </p:attrNameLst>
                                      </p:cBhvr>
                                      <p:to>
                                        <p:strVal val="hidden"/>
                                      </p:to>
                                    </p:set>
                                  </p:childTnLst>
                                </p:cTn>
                              </p:par>
                              <p:par>
                                <p:cTn id="577" presetID="2" presetClass="exit" presetSubtype="2" fill="hold" grpId="3" nodeType="withEffect">
                                  <p:stCondLst>
                                    <p:cond delay="0"/>
                                  </p:stCondLst>
                                  <p:childTnLst>
                                    <p:anim calcmode="lin" valueType="num">
                                      <p:cBhvr additive="base">
                                        <p:cTn id="578" dur="2000"/>
                                        <p:tgtEl>
                                          <p:spTgt spid="39"/>
                                        </p:tgtEl>
                                        <p:attrNameLst>
                                          <p:attrName>ppt_x</p:attrName>
                                        </p:attrNameLst>
                                      </p:cBhvr>
                                      <p:tavLst>
                                        <p:tav tm="0">
                                          <p:val>
                                            <p:strVal val="ppt_x"/>
                                          </p:val>
                                        </p:tav>
                                        <p:tav tm="100000">
                                          <p:val>
                                            <p:strVal val="1+ppt_w/2"/>
                                          </p:val>
                                        </p:tav>
                                      </p:tavLst>
                                    </p:anim>
                                    <p:anim calcmode="lin" valueType="num">
                                      <p:cBhvr additive="base">
                                        <p:cTn id="579" dur="2000"/>
                                        <p:tgtEl>
                                          <p:spTgt spid="39"/>
                                        </p:tgtEl>
                                        <p:attrNameLst>
                                          <p:attrName>ppt_y</p:attrName>
                                        </p:attrNameLst>
                                      </p:cBhvr>
                                      <p:tavLst>
                                        <p:tav tm="0">
                                          <p:val>
                                            <p:strVal val="ppt_y"/>
                                          </p:val>
                                        </p:tav>
                                        <p:tav tm="100000">
                                          <p:val>
                                            <p:strVal val="ppt_y"/>
                                          </p:val>
                                        </p:tav>
                                      </p:tavLst>
                                    </p:anim>
                                    <p:set>
                                      <p:cBhvr>
                                        <p:cTn id="580" dur="1" fill="hold">
                                          <p:stCondLst>
                                            <p:cond delay="1999"/>
                                          </p:stCondLst>
                                        </p:cTn>
                                        <p:tgtEl>
                                          <p:spTgt spid="39"/>
                                        </p:tgtEl>
                                        <p:attrNameLst>
                                          <p:attrName>style.visibility</p:attrName>
                                        </p:attrNameLst>
                                      </p:cBhvr>
                                      <p:to>
                                        <p:strVal val="hidden"/>
                                      </p:to>
                                    </p:set>
                                  </p:childTnLst>
                                </p:cTn>
                              </p:par>
                              <p:par>
                                <p:cTn id="581" presetID="2" presetClass="exit" presetSubtype="2" fill="hold" grpId="3" nodeType="withEffect">
                                  <p:stCondLst>
                                    <p:cond delay="0"/>
                                  </p:stCondLst>
                                  <p:childTnLst>
                                    <p:anim calcmode="lin" valueType="num">
                                      <p:cBhvr additive="base">
                                        <p:cTn id="582" dur="2000"/>
                                        <p:tgtEl>
                                          <p:spTgt spid="40"/>
                                        </p:tgtEl>
                                        <p:attrNameLst>
                                          <p:attrName>ppt_x</p:attrName>
                                        </p:attrNameLst>
                                      </p:cBhvr>
                                      <p:tavLst>
                                        <p:tav tm="0">
                                          <p:val>
                                            <p:strVal val="ppt_x"/>
                                          </p:val>
                                        </p:tav>
                                        <p:tav tm="100000">
                                          <p:val>
                                            <p:strVal val="1+ppt_w/2"/>
                                          </p:val>
                                        </p:tav>
                                      </p:tavLst>
                                    </p:anim>
                                    <p:anim calcmode="lin" valueType="num">
                                      <p:cBhvr additive="base">
                                        <p:cTn id="583" dur="2000"/>
                                        <p:tgtEl>
                                          <p:spTgt spid="40"/>
                                        </p:tgtEl>
                                        <p:attrNameLst>
                                          <p:attrName>ppt_y</p:attrName>
                                        </p:attrNameLst>
                                      </p:cBhvr>
                                      <p:tavLst>
                                        <p:tav tm="0">
                                          <p:val>
                                            <p:strVal val="ppt_y"/>
                                          </p:val>
                                        </p:tav>
                                        <p:tav tm="100000">
                                          <p:val>
                                            <p:strVal val="ppt_y"/>
                                          </p:val>
                                        </p:tav>
                                      </p:tavLst>
                                    </p:anim>
                                    <p:set>
                                      <p:cBhvr>
                                        <p:cTn id="584" dur="1" fill="hold">
                                          <p:stCondLst>
                                            <p:cond delay="1999"/>
                                          </p:stCondLst>
                                        </p:cTn>
                                        <p:tgtEl>
                                          <p:spTgt spid="40"/>
                                        </p:tgtEl>
                                        <p:attrNameLst>
                                          <p:attrName>style.visibility</p:attrName>
                                        </p:attrNameLst>
                                      </p:cBhvr>
                                      <p:to>
                                        <p:strVal val="hidden"/>
                                      </p:to>
                                    </p:set>
                                  </p:childTnLst>
                                </p:cTn>
                              </p:par>
                              <p:par>
                                <p:cTn id="585" presetID="2" presetClass="exit" presetSubtype="2" fill="hold" grpId="3" nodeType="withEffect">
                                  <p:stCondLst>
                                    <p:cond delay="0"/>
                                  </p:stCondLst>
                                  <p:childTnLst>
                                    <p:anim calcmode="lin" valueType="num">
                                      <p:cBhvr additive="base">
                                        <p:cTn id="586" dur="2000"/>
                                        <p:tgtEl>
                                          <p:spTgt spid="41"/>
                                        </p:tgtEl>
                                        <p:attrNameLst>
                                          <p:attrName>ppt_x</p:attrName>
                                        </p:attrNameLst>
                                      </p:cBhvr>
                                      <p:tavLst>
                                        <p:tav tm="0">
                                          <p:val>
                                            <p:strVal val="ppt_x"/>
                                          </p:val>
                                        </p:tav>
                                        <p:tav tm="100000">
                                          <p:val>
                                            <p:strVal val="1+ppt_w/2"/>
                                          </p:val>
                                        </p:tav>
                                      </p:tavLst>
                                    </p:anim>
                                    <p:anim calcmode="lin" valueType="num">
                                      <p:cBhvr additive="base">
                                        <p:cTn id="587" dur="2000"/>
                                        <p:tgtEl>
                                          <p:spTgt spid="41"/>
                                        </p:tgtEl>
                                        <p:attrNameLst>
                                          <p:attrName>ppt_y</p:attrName>
                                        </p:attrNameLst>
                                      </p:cBhvr>
                                      <p:tavLst>
                                        <p:tav tm="0">
                                          <p:val>
                                            <p:strVal val="ppt_y"/>
                                          </p:val>
                                        </p:tav>
                                        <p:tav tm="100000">
                                          <p:val>
                                            <p:strVal val="ppt_y"/>
                                          </p:val>
                                        </p:tav>
                                      </p:tavLst>
                                    </p:anim>
                                    <p:set>
                                      <p:cBhvr>
                                        <p:cTn id="588" dur="1" fill="hold">
                                          <p:stCondLst>
                                            <p:cond delay="1999"/>
                                          </p:stCondLst>
                                        </p:cTn>
                                        <p:tgtEl>
                                          <p:spTgt spid="41"/>
                                        </p:tgtEl>
                                        <p:attrNameLst>
                                          <p:attrName>style.visibility</p:attrName>
                                        </p:attrNameLst>
                                      </p:cBhvr>
                                      <p:to>
                                        <p:strVal val="hidden"/>
                                      </p:to>
                                    </p:set>
                                  </p:childTnLst>
                                </p:cTn>
                              </p:par>
                              <p:par>
                                <p:cTn id="589" presetID="2" presetClass="exit" presetSubtype="2" fill="hold" grpId="3" nodeType="withEffect">
                                  <p:stCondLst>
                                    <p:cond delay="0"/>
                                  </p:stCondLst>
                                  <p:childTnLst>
                                    <p:anim calcmode="lin" valueType="num">
                                      <p:cBhvr additive="base">
                                        <p:cTn id="590" dur="2000"/>
                                        <p:tgtEl>
                                          <p:spTgt spid="42"/>
                                        </p:tgtEl>
                                        <p:attrNameLst>
                                          <p:attrName>ppt_x</p:attrName>
                                        </p:attrNameLst>
                                      </p:cBhvr>
                                      <p:tavLst>
                                        <p:tav tm="0">
                                          <p:val>
                                            <p:strVal val="ppt_x"/>
                                          </p:val>
                                        </p:tav>
                                        <p:tav tm="100000">
                                          <p:val>
                                            <p:strVal val="1+ppt_w/2"/>
                                          </p:val>
                                        </p:tav>
                                      </p:tavLst>
                                    </p:anim>
                                    <p:anim calcmode="lin" valueType="num">
                                      <p:cBhvr additive="base">
                                        <p:cTn id="591" dur="2000"/>
                                        <p:tgtEl>
                                          <p:spTgt spid="42"/>
                                        </p:tgtEl>
                                        <p:attrNameLst>
                                          <p:attrName>ppt_y</p:attrName>
                                        </p:attrNameLst>
                                      </p:cBhvr>
                                      <p:tavLst>
                                        <p:tav tm="0">
                                          <p:val>
                                            <p:strVal val="ppt_y"/>
                                          </p:val>
                                        </p:tav>
                                        <p:tav tm="100000">
                                          <p:val>
                                            <p:strVal val="ppt_y"/>
                                          </p:val>
                                        </p:tav>
                                      </p:tavLst>
                                    </p:anim>
                                    <p:set>
                                      <p:cBhvr>
                                        <p:cTn id="592" dur="1" fill="hold">
                                          <p:stCondLst>
                                            <p:cond delay="1999"/>
                                          </p:stCondLst>
                                        </p:cTn>
                                        <p:tgtEl>
                                          <p:spTgt spid="42"/>
                                        </p:tgtEl>
                                        <p:attrNameLst>
                                          <p:attrName>style.visibility</p:attrName>
                                        </p:attrNameLst>
                                      </p:cBhvr>
                                      <p:to>
                                        <p:strVal val="hidden"/>
                                      </p:to>
                                    </p:set>
                                  </p:childTnLst>
                                </p:cTn>
                              </p:par>
                              <p:par>
                                <p:cTn id="593" presetID="2" presetClass="exit" presetSubtype="2" fill="hold" grpId="3" nodeType="withEffect">
                                  <p:stCondLst>
                                    <p:cond delay="0"/>
                                  </p:stCondLst>
                                  <p:childTnLst>
                                    <p:anim calcmode="lin" valueType="num">
                                      <p:cBhvr additive="base">
                                        <p:cTn id="594" dur="2000"/>
                                        <p:tgtEl>
                                          <p:spTgt spid="43"/>
                                        </p:tgtEl>
                                        <p:attrNameLst>
                                          <p:attrName>ppt_x</p:attrName>
                                        </p:attrNameLst>
                                      </p:cBhvr>
                                      <p:tavLst>
                                        <p:tav tm="0">
                                          <p:val>
                                            <p:strVal val="ppt_x"/>
                                          </p:val>
                                        </p:tav>
                                        <p:tav tm="100000">
                                          <p:val>
                                            <p:strVal val="1+ppt_w/2"/>
                                          </p:val>
                                        </p:tav>
                                      </p:tavLst>
                                    </p:anim>
                                    <p:anim calcmode="lin" valueType="num">
                                      <p:cBhvr additive="base">
                                        <p:cTn id="595" dur="2000"/>
                                        <p:tgtEl>
                                          <p:spTgt spid="43"/>
                                        </p:tgtEl>
                                        <p:attrNameLst>
                                          <p:attrName>ppt_y</p:attrName>
                                        </p:attrNameLst>
                                      </p:cBhvr>
                                      <p:tavLst>
                                        <p:tav tm="0">
                                          <p:val>
                                            <p:strVal val="ppt_y"/>
                                          </p:val>
                                        </p:tav>
                                        <p:tav tm="100000">
                                          <p:val>
                                            <p:strVal val="ppt_y"/>
                                          </p:val>
                                        </p:tav>
                                      </p:tavLst>
                                    </p:anim>
                                    <p:set>
                                      <p:cBhvr>
                                        <p:cTn id="596" dur="1" fill="hold">
                                          <p:stCondLst>
                                            <p:cond delay="1999"/>
                                          </p:stCondLst>
                                        </p:cTn>
                                        <p:tgtEl>
                                          <p:spTgt spid="43"/>
                                        </p:tgtEl>
                                        <p:attrNameLst>
                                          <p:attrName>style.visibility</p:attrName>
                                        </p:attrNameLst>
                                      </p:cBhvr>
                                      <p:to>
                                        <p:strVal val="hidden"/>
                                      </p:to>
                                    </p:set>
                                  </p:childTnLst>
                                </p:cTn>
                              </p:par>
                              <p:par>
                                <p:cTn id="597" presetID="2" presetClass="exit" presetSubtype="2" fill="hold" grpId="3" nodeType="withEffect">
                                  <p:stCondLst>
                                    <p:cond delay="0"/>
                                  </p:stCondLst>
                                  <p:childTnLst>
                                    <p:anim calcmode="lin" valueType="num">
                                      <p:cBhvr additive="base">
                                        <p:cTn id="598" dur="2000"/>
                                        <p:tgtEl>
                                          <p:spTgt spid="44"/>
                                        </p:tgtEl>
                                        <p:attrNameLst>
                                          <p:attrName>ppt_x</p:attrName>
                                        </p:attrNameLst>
                                      </p:cBhvr>
                                      <p:tavLst>
                                        <p:tav tm="0">
                                          <p:val>
                                            <p:strVal val="ppt_x"/>
                                          </p:val>
                                        </p:tav>
                                        <p:tav tm="100000">
                                          <p:val>
                                            <p:strVal val="1+ppt_w/2"/>
                                          </p:val>
                                        </p:tav>
                                      </p:tavLst>
                                    </p:anim>
                                    <p:anim calcmode="lin" valueType="num">
                                      <p:cBhvr additive="base">
                                        <p:cTn id="599" dur="2000"/>
                                        <p:tgtEl>
                                          <p:spTgt spid="44"/>
                                        </p:tgtEl>
                                        <p:attrNameLst>
                                          <p:attrName>ppt_y</p:attrName>
                                        </p:attrNameLst>
                                      </p:cBhvr>
                                      <p:tavLst>
                                        <p:tav tm="0">
                                          <p:val>
                                            <p:strVal val="ppt_y"/>
                                          </p:val>
                                        </p:tav>
                                        <p:tav tm="100000">
                                          <p:val>
                                            <p:strVal val="ppt_y"/>
                                          </p:val>
                                        </p:tav>
                                      </p:tavLst>
                                    </p:anim>
                                    <p:set>
                                      <p:cBhvr>
                                        <p:cTn id="600" dur="1" fill="hold">
                                          <p:stCondLst>
                                            <p:cond delay="1999"/>
                                          </p:stCondLst>
                                        </p:cTn>
                                        <p:tgtEl>
                                          <p:spTgt spid="44"/>
                                        </p:tgtEl>
                                        <p:attrNameLst>
                                          <p:attrName>style.visibility</p:attrName>
                                        </p:attrNameLst>
                                      </p:cBhvr>
                                      <p:to>
                                        <p:strVal val="hidden"/>
                                      </p:to>
                                    </p:set>
                                  </p:childTnLst>
                                </p:cTn>
                              </p:par>
                              <p:par>
                                <p:cTn id="601" presetID="2" presetClass="exit" presetSubtype="2" fill="hold" grpId="3" nodeType="withEffect">
                                  <p:stCondLst>
                                    <p:cond delay="0"/>
                                  </p:stCondLst>
                                  <p:childTnLst>
                                    <p:anim calcmode="lin" valueType="num">
                                      <p:cBhvr additive="base">
                                        <p:cTn id="602" dur="2000"/>
                                        <p:tgtEl>
                                          <p:spTgt spid="45"/>
                                        </p:tgtEl>
                                        <p:attrNameLst>
                                          <p:attrName>ppt_x</p:attrName>
                                        </p:attrNameLst>
                                      </p:cBhvr>
                                      <p:tavLst>
                                        <p:tav tm="0">
                                          <p:val>
                                            <p:strVal val="ppt_x"/>
                                          </p:val>
                                        </p:tav>
                                        <p:tav tm="100000">
                                          <p:val>
                                            <p:strVal val="1+ppt_w/2"/>
                                          </p:val>
                                        </p:tav>
                                      </p:tavLst>
                                    </p:anim>
                                    <p:anim calcmode="lin" valueType="num">
                                      <p:cBhvr additive="base">
                                        <p:cTn id="603" dur="2000"/>
                                        <p:tgtEl>
                                          <p:spTgt spid="45"/>
                                        </p:tgtEl>
                                        <p:attrNameLst>
                                          <p:attrName>ppt_y</p:attrName>
                                        </p:attrNameLst>
                                      </p:cBhvr>
                                      <p:tavLst>
                                        <p:tav tm="0">
                                          <p:val>
                                            <p:strVal val="ppt_y"/>
                                          </p:val>
                                        </p:tav>
                                        <p:tav tm="100000">
                                          <p:val>
                                            <p:strVal val="ppt_y"/>
                                          </p:val>
                                        </p:tav>
                                      </p:tavLst>
                                    </p:anim>
                                    <p:set>
                                      <p:cBhvr>
                                        <p:cTn id="604" dur="1" fill="hold">
                                          <p:stCondLst>
                                            <p:cond delay="1999"/>
                                          </p:stCondLst>
                                        </p:cTn>
                                        <p:tgtEl>
                                          <p:spTgt spid="45"/>
                                        </p:tgtEl>
                                        <p:attrNameLst>
                                          <p:attrName>style.visibility</p:attrName>
                                        </p:attrNameLst>
                                      </p:cBhvr>
                                      <p:to>
                                        <p:strVal val="hidden"/>
                                      </p:to>
                                    </p:set>
                                  </p:childTnLst>
                                </p:cTn>
                              </p:par>
                              <p:par>
                                <p:cTn id="605" presetID="2" presetClass="exit" presetSubtype="2" fill="hold" grpId="3" nodeType="withEffect">
                                  <p:stCondLst>
                                    <p:cond delay="0"/>
                                  </p:stCondLst>
                                  <p:childTnLst>
                                    <p:anim calcmode="lin" valueType="num">
                                      <p:cBhvr additive="base">
                                        <p:cTn id="606" dur="2000"/>
                                        <p:tgtEl>
                                          <p:spTgt spid="46"/>
                                        </p:tgtEl>
                                        <p:attrNameLst>
                                          <p:attrName>ppt_x</p:attrName>
                                        </p:attrNameLst>
                                      </p:cBhvr>
                                      <p:tavLst>
                                        <p:tav tm="0">
                                          <p:val>
                                            <p:strVal val="ppt_x"/>
                                          </p:val>
                                        </p:tav>
                                        <p:tav tm="100000">
                                          <p:val>
                                            <p:strVal val="1+ppt_w/2"/>
                                          </p:val>
                                        </p:tav>
                                      </p:tavLst>
                                    </p:anim>
                                    <p:anim calcmode="lin" valueType="num">
                                      <p:cBhvr additive="base">
                                        <p:cTn id="607" dur="2000"/>
                                        <p:tgtEl>
                                          <p:spTgt spid="46"/>
                                        </p:tgtEl>
                                        <p:attrNameLst>
                                          <p:attrName>ppt_y</p:attrName>
                                        </p:attrNameLst>
                                      </p:cBhvr>
                                      <p:tavLst>
                                        <p:tav tm="0">
                                          <p:val>
                                            <p:strVal val="ppt_y"/>
                                          </p:val>
                                        </p:tav>
                                        <p:tav tm="100000">
                                          <p:val>
                                            <p:strVal val="ppt_y"/>
                                          </p:val>
                                        </p:tav>
                                      </p:tavLst>
                                    </p:anim>
                                    <p:set>
                                      <p:cBhvr>
                                        <p:cTn id="608" dur="1" fill="hold">
                                          <p:stCondLst>
                                            <p:cond delay="1999"/>
                                          </p:stCondLst>
                                        </p:cTn>
                                        <p:tgtEl>
                                          <p:spTgt spid="46"/>
                                        </p:tgtEl>
                                        <p:attrNameLst>
                                          <p:attrName>style.visibility</p:attrName>
                                        </p:attrNameLst>
                                      </p:cBhvr>
                                      <p:to>
                                        <p:strVal val="hidden"/>
                                      </p:to>
                                    </p:set>
                                  </p:childTnLst>
                                </p:cTn>
                              </p:par>
                              <p:par>
                                <p:cTn id="609" presetID="2" presetClass="exit" presetSubtype="2" fill="hold" grpId="3" nodeType="withEffect">
                                  <p:stCondLst>
                                    <p:cond delay="0"/>
                                  </p:stCondLst>
                                  <p:childTnLst>
                                    <p:anim calcmode="lin" valueType="num">
                                      <p:cBhvr additive="base">
                                        <p:cTn id="610" dur="2000"/>
                                        <p:tgtEl>
                                          <p:spTgt spid="47"/>
                                        </p:tgtEl>
                                        <p:attrNameLst>
                                          <p:attrName>ppt_x</p:attrName>
                                        </p:attrNameLst>
                                      </p:cBhvr>
                                      <p:tavLst>
                                        <p:tav tm="0">
                                          <p:val>
                                            <p:strVal val="ppt_x"/>
                                          </p:val>
                                        </p:tav>
                                        <p:tav tm="100000">
                                          <p:val>
                                            <p:strVal val="1+ppt_w/2"/>
                                          </p:val>
                                        </p:tav>
                                      </p:tavLst>
                                    </p:anim>
                                    <p:anim calcmode="lin" valueType="num">
                                      <p:cBhvr additive="base">
                                        <p:cTn id="611" dur="2000"/>
                                        <p:tgtEl>
                                          <p:spTgt spid="47"/>
                                        </p:tgtEl>
                                        <p:attrNameLst>
                                          <p:attrName>ppt_y</p:attrName>
                                        </p:attrNameLst>
                                      </p:cBhvr>
                                      <p:tavLst>
                                        <p:tav tm="0">
                                          <p:val>
                                            <p:strVal val="ppt_y"/>
                                          </p:val>
                                        </p:tav>
                                        <p:tav tm="100000">
                                          <p:val>
                                            <p:strVal val="ppt_y"/>
                                          </p:val>
                                        </p:tav>
                                      </p:tavLst>
                                    </p:anim>
                                    <p:set>
                                      <p:cBhvr>
                                        <p:cTn id="612" dur="1" fill="hold">
                                          <p:stCondLst>
                                            <p:cond delay="1999"/>
                                          </p:stCondLst>
                                        </p:cTn>
                                        <p:tgtEl>
                                          <p:spTgt spid="47"/>
                                        </p:tgtEl>
                                        <p:attrNameLst>
                                          <p:attrName>style.visibility</p:attrName>
                                        </p:attrNameLst>
                                      </p:cBhvr>
                                      <p:to>
                                        <p:strVal val="hidden"/>
                                      </p:to>
                                    </p:set>
                                  </p:childTnLst>
                                </p:cTn>
                              </p:par>
                              <p:par>
                                <p:cTn id="613" presetID="2" presetClass="exit" presetSubtype="2" fill="hold" grpId="3" nodeType="withEffect">
                                  <p:stCondLst>
                                    <p:cond delay="0"/>
                                  </p:stCondLst>
                                  <p:childTnLst>
                                    <p:anim calcmode="lin" valueType="num">
                                      <p:cBhvr additive="base">
                                        <p:cTn id="614" dur="2000"/>
                                        <p:tgtEl>
                                          <p:spTgt spid="48"/>
                                        </p:tgtEl>
                                        <p:attrNameLst>
                                          <p:attrName>ppt_x</p:attrName>
                                        </p:attrNameLst>
                                      </p:cBhvr>
                                      <p:tavLst>
                                        <p:tav tm="0">
                                          <p:val>
                                            <p:strVal val="ppt_x"/>
                                          </p:val>
                                        </p:tav>
                                        <p:tav tm="100000">
                                          <p:val>
                                            <p:strVal val="1+ppt_w/2"/>
                                          </p:val>
                                        </p:tav>
                                      </p:tavLst>
                                    </p:anim>
                                    <p:anim calcmode="lin" valueType="num">
                                      <p:cBhvr additive="base">
                                        <p:cTn id="615" dur="2000"/>
                                        <p:tgtEl>
                                          <p:spTgt spid="48"/>
                                        </p:tgtEl>
                                        <p:attrNameLst>
                                          <p:attrName>ppt_y</p:attrName>
                                        </p:attrNameLst>
                                      </p:cBhvr>
                                      <p:tavLst>
                                        <p:tav tm="0">
                                          <p:val>
                                            <p:strVal val="ppt_y"/>
                                          </p:val>
                                        </p:tav>
                                        <p:tav tm="100000">
                                          <p:val>
                                            <p:strVal val="ppt_y"/>
                                          </p:val>
                                        </p:tav>
                                      </p:tavLst>
                                    </p:anim>
                                    <p:set>
                                      <p:cBhvr>
                                        <p:cTn id="616" dur="1" fill="hold">
                                          <p:stCondLst>
                                            <p:cond delay="1999"/>
                                          </p:stCondLst>
                                        </p:cTn>
                                        <p:tgtEl>
                                          <p:spTgt spid="48"/>
                                        </p:tgtEl>
                                        <p:attrNameLst>
                                          <p:attrName>style.visibility</p:attrName>
                                        </p:attrNameLst>
                                      </p:cBhvr>
                                      <p:to>
                                        <p:strVal val="hidden"/>
                                      </p:to>
                                    </p:set>
                                  </p:childTnLst>
                                </p:cTn>
                              </p:par>
                              <p:par>
                                <p:cTn id="617" presetID="2" presetClass="exit" presetSubtype="2" fill="hold" grpId="3" nodeType="withEffect">
                                  <p:stCondLst>
                                    <p:cond delay="0"/>
                                  </p:stCondLst>
                                  <p:childTnLst>
                                    <p:anim calcmode="lin" valueType="num">
                                      <p:cBhvr additive="base">
                                        <p:cTn id="618" dur="2000"/>
                                        <p:tgtEl>
                                          <p:spTgt spid="49"/>
                                        </p:tgtEl>
                                        <p:attrNameLst>
                                          <p:attrName>ppt_x</p:attrName>
                                        </p:attrNameLst>
                                      </p:cBhvr>
                                      <p:tavLst>
                                        <p:tav tm="0">
                                          <p:val>
                                            <p:strVal val="ppt_x"/>
                                          </p:val>
                                        </p:tav>
                                        <p:tav tm="100000">
                                          <p:val>
                                            <p:strVal val="1+ppt_w/2"/>
                                          </p:val>
                                        </p:tav>
                                      </p:tavLst>
                                    </p:anim>
                                    <p:anim calcmode="lin" valueType="num">
                                      <p:cBhvr additive="base">
                                        <p:cTn id="619" dur="2000"/>
                                        <p:tgtEl>
                                          <p:spTgt spid="49"/>
                                        </p:tgtEl>
                                        <p:attrNameLst>
                                          <p:attrName>ppt_y</p:attrName>
                                        </p:attrNameLst>
                                      </p:cBhvr>
                                      <p:tavLst>
                                        <p:tav tm="0">
                                          <p:val>
                                            <p:strVal val="ppt_y"/>
                                          </p:val>
                                        </p:tav>
                                        <p:tav tm="100000">
                                          <p:val>
                                            <p:strVal val="ppt_y"/>
                                          </p:val>
                                        </p:tav>
                                      </p:tavLst>
                                    </p:anim>
                                    <p:set>
                                      <p:cBhvr>
                                        <p:cTn id="620" dur="1" fill="hold">
                                          <p:stCondLst>
                                            <p:cond delay="1999"/>
                                          </p:stCondLst>
                                        </p:cTn>
                                        <p:tgtEl>
                                          <p:spTgt spid="49"/>
                                        </p:tgtEl>
                                        <p:attrNameLst>
                                          <p:attrName>style.visibility</p:attrName>
                                        </p:attrNameLst>
                                      </p:cBhvr>
                                      <p:to>
                                        <p:strVal val="hidden"/>
                                      </p:to>
                                    </p:set>
                                  </p:childTnLst>
                                </p:cTn>
                              </p:par>
                              <p:par>
                                <p:cTn id="621" presetID="2" presetClass="exit" presetSubtype="2" fill="hold" grpId="3" nodeType="withEffect">
                                  <p:stCondLst>
                                    <p:cond delay="0"/>
                                  </p:stCondLst>
                                  <p:childTnLst>
                                    <p:anim calcmode="lin" valueType="num">
                                      <p:cBhvr additive="base">
                                        <p:cTn id="622" dur="2000"/>
                                        <p:tgtEl>
                                          <p:spTgt spid="50"/>
                                        </p:tgtEl>
                                        <p:attrNameLst>
                                          <p:attrName>ppt_x</p:attrName>
                                        </p:attrNameLst>
                                      </p:cBhvr>
                                      <p:tavLst>
                                        <p:tav tm="0">
                                          <p:val>
                                            <p:strVal val="ppt_x"/>
                                          </p:val>
                                        </p:tav>
                                        <p:tav tm="100000">
                                          <p:val>
                                            <p:strVal val="1+ppt_w/2"/>
                                          </p:val>
                                        </p:tav>
                                      </p:tavLst>
                                    </p:anim>
                                    <p:anim calcmode="lin" valueType="num">
                                      <p:cBhvr additive="base">
                                        <p:cTn id="623" dur="2000"/>
                                        <p:tgtEl>
                                          <p:spTgt spid="50"/>
                                        </p:tgtEl>
                                        <p:attrNameLst>
                                          <p:attrName>ppt_y</p:attrName>
                                        </p:attrNameLst>
                                      </p:cBhvr>
                                      <p:tavLst>
                                        <p:tav tm="0">
                                          <p:val>
                                            <p:strVal val="ppt_y"/>
                                          </p:val>
                                        </p:tav>
                                        <p:tav tm="100000">
                                          <p:val>
                                            <p:strVal val="ppt_y"/>
                                          </p:val>
                                        </p:tav>
                                      </p:tavLst>
                                    </p:anim>
                                    <p:set>
                                      <p:cBhvr>
                                        <p:cTn id="624" dur="1" fill="hold">
                                          <p:stCondLst>
                                            <p:cond delay="1999"/>
                                          </p:stCondLst>
                                        </p:cTn>
                                        <p:tgtEl>
                                          <p:spTgt spid="50"/>
                                        </p:tgtEl>
                                        <p:attrNameLst>
                                          <p:attrName>style.visibility</p:attrName>
                                        </p:attrNameLst>
                                      </p:cBhvr>
                                      <p:to>
                                        <p:strVal val="hidden"/>
                                      </p:to>
                                    </p:set>
                                  </p:childTnLst>
                                </p:cTn>
                              </p:par>
                              <p:par>
                                <p:cTn id="625" presetID="2" presetClass="exit" presetSubtype="2" fill="hold" grpId="3" nodeType="withEffect">
                                  <p:stCondLst>
                                    <p:cond delay="0"/>
                                  </p:stCondLst>
                                  <p:childTnLst>
                                    <p:anim calcmode="lin" valueType="num">
                                      <p:cBhvr additive="base">
                                        <p:cTn id="626" dur="2000"/>
                                        <p:tgtEl>
                                          <p:spTgt spid="51"/>
                                        </p:tgtEl>
                                        <p:attrNameLst>
                                          <p:attrName>ppt_x</p:attrName>
                                        </p:attrNameLst>
                                      </p:cBhvr>
                                      <p:tavLst>
                                        <p:tav tm="0">
                                          <p:val>
                                            <p:strVal val="ppt_x"/>
                                          </p:val>
                                        </p:tav>
                                        <p:tav tm="100000">
                                          <p:val>
                                            <p:strVal val="1+ppt_w/2"/>
                                          </p:val>
                                        </p:tav>
                                      </p:tavLst>
                                    </p:anim>
                                    <p:anim calcmode="lin" valueType="num">
                                      <p:cBhvr additive="base">
                                        <p:cTn id="627" dur="2000"/>
                                        <p:tgtEl>
                                          <p:spTgt spid="51"/>
                                        </p:tgtEl>
                                        <p:attrNameLst>
                                          <p:attrName>ppt_y</p:attrName>
                                        </p:attrNameLst>
                                      </p:cBhvr>
                                      <p:tavLst>
                                        <p:tav tm="0">
                                          <p:val>
                                            <p:strVal val="ppt_y"/>
                                          </p:val>
                                        </p:tav>
                                        <p:tav tm="100000">
                                          <p:val>
                                            <p:strVal val="ppt_y"/>
                                          </p:val>
                                        </p:tav>
                                      </p:tavLst>
                                    </p:anim>
                                    <p:set>
                                      <p:cBhvr>
                                        <p:cTn id="628" dur="1" fill="hold">
                                          <p:stCondLst>
                                            <p:cond delay="1999"/>
                                          </p:stCondLst>
                                        </p:cTn>
                                        <p:tgtEl>
                                          <p:spTgt spid="51"/>
                                        </p:tgtEl>
                                        <p:attrNameLst>
                                          <p:attrName>style.visibility</p:attrName>
                                        </p:attrNameLst>
                                      </p:cBhvr>
                                      <p:to>
                                        <p:strVal val="hidden"/>
                                      </p:to>
                                    </p:set>
                                  </p:childTnLst>
                                </p:cTn>
                              </p:par>
                              <p:par>
                                <p:cTn id="629" presetID="2" presetClass="exit" presetSubtype="2" fill="hold" grpId="3" nodeType="withEffect">
                                  <p:stCondLst>
                                    <p:cond delay="0"/>
                                  </p:stCondLst>
                                  <p:childTnLst>
                                    <p:anim calcmode="lin" valueType="num">
                                      <p:cBhvr additive="base">
                                        <p:cTn id="630" dur="2000"/>
                                        <p:tgtEl>
                                          <p:spTgt spid="52"/>
                                        </p:tgtEl>
                                        <p:attrNameLst>
                                          <p:attrName>ppt_x</p:attrName>
                                        </p:attrNameLst>
                                      </p:cBhvr>
                                      <p:tavLst>
                                        <p:tav tm="0">
                                          <p:val>
                                            <p:strVal val="ppt_x"/>
                                          </p:val>
                                        </p:tav>
                                        <p:tav tm="100000">
                                          <p:val>
                                            <p:strVal val="1+ppt_w/2"/>
                                          </p:val>
                                        </p:tav>
                                      </p:tavLst>
                                    </p:anim>
                                    <p:anim calcmode="lin" valueType="num">
                                      <p:cBhvr additive="base">
                                        <p:cTn id="631" dur="2000"/>
                                        <p:tgtEl>
                                          <p:spTgt spid="52"/>
                                        </p:tgtEl>
                                        <p:attrNameLst>
                                          <p:attrName>ppt_y</p:attrName>
                                        </p:attrNameLst>
                                      </p:cBhvr>
                                      <p:tavLst>
                                        <p:tav tm="0">
                                          <p:val>
                                            <p:strVal val="ppt_y"/>
                                          </p:val>
                                        </p:tav>
                                        <p:tav tm="100000">
                                          <p:val>
                                            <p:strVal val="ppt_y"/>
                                          </p:val>
                                        </p:tav>
                                      </p:tavLst>
                                    </p:anim>
                                    <p:set>
                                      <p:cBhvr>
                                        <p:cTn id="632" dur="1" fill="hold">
                                          <p:stCondLst>
                                            <p:cond delay="1999"/>
                                          </p:stCondLst>
                                        </p:cTn>
                                        <p:tgtEl>
                                          <p:spTgt spid="52"/>
                                        </p:tgtEl>
                                        <p:attrNameLst>
                                          <p:attrName>style.visibility</p:attrName>
                                        </p:attrNameLst>
                                      </p:cBhvr>
                                      <p:to>
                                        <p:strVal val="hidden"/>
                                      </p:to>
                                    </p:set>
                                  </p:childTnLst>
                                </p:cTn>
                              </p:par>
                              <p:par>
                                <p:cTn id="633" presetID="23" presetClass="entr" presetSubtype="288" fill="hold" nodeType="withEffect">
                                  <p:stCondLst>
                                    <p:cond delay="0"/>
                                  </p:stCondLst>
                                  <p:childTnLst>
                                    <p:set>
                                      <p:cBhvr>
                                        <p:cTn id="634" dur="1" fill="hold">
                                          <p:stCondLst>
                                            <p:cond delay="0"/>
                                          </p:stCondLst>
                                        </p:cTn>
                                        <p:tgtEl>
                                          <p:spTgt spid="4"/>
                                        </p:tgtEl>
                                        <p:attrNameLst>
                                          <p:attrName>style.visibility</p:attrName>
                                        </p:attrNameLst>
                                      </p:cBhvr>
                                      <p:to>
                                        <p:strVal val="visible"/>
                                      </p:to>
                                    </p:set>
                                    <p:anim calcmode="lin" valueType="num">
                                      <p:cBhvr>
                                        <p:cTn id="635" dur="2000" fill="hold"/>
                                        <p:tgtEl>
                                          <p:spTgt spid="4"/>
                                        </p:tgtEl>
                                        <p:attrNameLst>
                                          <p:attrName>ppt_w</p:attrName>
                                        </p:attrNameLst>
                                      </p:cBhvr>
                                      <p:tavLst>
                                        <p:tav tm="0">
                                          <p:val>
                                            <p:strVal val="4/3*#ppt_w"/>
                                          </p:val>
                                        </p:tav>
                                        <p:tav tm="100000">
                                          <p:val>
                                            <p:strVal val="#ppt_w"/>
                                          </p:val>
                                        </p:tav>
                                      </p:tavLst>
                                    </p:anim>
                                    <p:anim calcmode="lin" valueType="num">
                                      <p:cBhvr>
                                        <p:cTn id="636" dur="2000" fill="hold"/>
                                        <p:tgtEl>
                                          <p:spTgt spid="4"/>
                                        </p:tgtEl>
                                        <p:attrNameLst>
                                          <p:attrName>ppt_h</p:attrName>
                                        </p:attrNameLst>
                                      </p:cBhvr>
                                      <p:tavLst>
                                        <p:tav tm="0">
                                          <p:val>
                                            <p:strVal val="4/3*#ppt_h"/>
                                          </p:val>
                                        </p:tav>
                                        <p:tav tm="100000">
                                          <p:val>
                                            <p:strVal val="#ppt_h"/>
                                          </p:val>
                                        </p:tav>
                                      </p:tavLst>
                                    </p:anim>
                                  </p:childTnLst>
                                </p:cTn>
                              </p:par>
                              <p:par>
                                <p:cTn id="637" presetID="16" presetClass="entr" presetSubtype="37" fill="hold" nodeType="withEffect">
                                  <p:stCondLst>
                                    <p:cond delay="0"/>
                                  </p:stCondLst>
                                  <p:childTnLst>
                                    <p:set>
                                      <p:cBhvr>
                                        <p:cTn id="638" dur="1" fill="hold">
                                          <p:stCondLst>
                                            <p:cond delay="0"/>
                                          </p:stCondLst>
                                        </p:cTn>
                                        <p:tgtEl>
                                          <p:spTgt spid="4"/>
                                        </p:tgtEl>
                                        <p:attrNameLst>
                                          <p:attrName>style.visibility</p:attrName>
                                        </p:attrNameLst>
                                      </p:cBhvr>
                                      <p:to>
                                        <p:strVal val="visible"/>
                                      </p:to>
                                    </p:set>
                                    <p:animEffect transition="in" filter="barn(outVertical)">
                                      <p:cBhvr>
                                        <p:cTn id="6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5">
                  <a:tint val="45000"/>
                  <a:satMod val="400000"/>
                </a:schemeClr>
              </a:duotone>
            </a:blip>
            <a:stretch>
              <a:fillRect/>
            </a:stretch>
          </a:blipFill>
          <a:scene3d>
            <a:camera prst="orthographicFront"/>
            <a:lightRig rig="threePt" dir="t"/>
          </a:scene3d>
          <a:sp3d>
            <a:bevelT prst="angle"/>
          </a:sp3d>
        </p:spPr>
        <p:txBody>
          <a:bodyPr/>
          <a:lstStyle/>
          <a:p>
            <a:endParaRPr lang="es-ES" dirty="0"/>
          </a:p>
        </p:txBody>
      </p:sp>
      <p:pic>
        <p:nvPicPr>
          <p:cNvPr id="4" name="3 Imagen" descr="midnight-spirit-carol-cavalaris.jpg"/>
          <p:cNvPicPr>
            <a:picLocks noChangeAspect="1"/>
          </p:cNvPicPr>
          <p:nvPr/>
        </p:nvPicPr>
        <p:blipFill>
          <a:blip r:embed="rId3"/>
          <a:stretch>
            <a:fillRect/>
          </a:stretch>
        </p:blipFill>
        <p:spPr>
          <a:xfrm>
            <a:off x="1071538" y="0"/>
            <a:ext cx="6858000" cy="6858000"/>
          </a:xfrm>
          <a:prstGeom prst="rect">
            <a:avLst/>
          </a:prstGeom>
          <a:scene3d>
            <a:camera prst="orthographicFront"/>
            <a:lightRig rig="threePt" dir="t"/>
          </a:scene3d>
          <a:sp3d>
            <a:bevelT prst="angle"/>
          </a:sp3d>
        </p:spPr>
      </p:pic>
      <p:sp>
        <p:nvSpPr>
          <p:cNvPr id="5" name="4 Cheurón"/>
          <p:cNvSpPr/>
          <p:nvPr/>
        </p:nvSpPr>
        <p:spPr>
          <a:xfrm rot="16200000">
            <a:off x="246108" y="6076560"/>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246108" y="5540315"/>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46108" y="5040249"/>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246108" y="4540183"/>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246108" y="4004859"/>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246108" y="3468614"/>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246108" y="2968548"/>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246108" y="2468482"/>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246107" y="1933156"/>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246107" y="1396911"/>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246107" y="896845"/>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246107" y="396779"/>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246107" y="-31824"/>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104287" y="6076560"/>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104287" y="5540315"/>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104287" y="5040249"/>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104287" y="4540183"/>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104287" y="4004859"/>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104287" y="3468614"/>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104287" y="2968548"/>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104287" y="2468482"/>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104286" y="1933156"/>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104286" y="1396911"/>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104286" y="896845"/>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104286" y="396779"/>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104286" y="-31824"/>
            <a:ext cx="749615" cy="813264"/>
          </a:xfrm>
          <a:prstGeom prst="chevron">
            <a:avLst>
              <a:gd name="adj" fmla="val 51548"/>
            </a:avLst>
          </a:prstGeom>
          <a:blipFill>
            <a:blip r:embed="rId2">
              <a:duotone>
                <a:prstClr val="black"/>
                <a:schemeClr val="accent5">
                  <a:tint val="45000"/>
                  <a:satMod val="400000"/>
                </a:schemeClr>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2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2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2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2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2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2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2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2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2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2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2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2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2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ppt_x"/>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ppt_x"/>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ppt_x"/>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ppt_x"/>
                                          </p:val>
                                        </p:tav>
                                        <p:tav tm="100000">
                                          <p:val>
                                            <p:strVal val="#ppt_x"/>
                                          </p:val>
                                        </p:tav>
                                      </p:tavLst>
                                    </p:anim>
                                    <p:anim calcmode="lin" valueType="num">
                                      <p:cBhvr additive="base">
                                        <p:cTn id="78" dur="2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ppt_x"/>
                                          </p:val>
                                        </p:tav>
                                        <p:tav tm="100000">
                                          <p:val>
                                            <p:strVal val="#ppt_x"/>
                                          </p:val>
                                        </p:tav>
                                      </p:tavLst>
                                    </p:anim>
                                    <p:anim calcmode="lin" valueType="num">
                                      <p:cBhvr additive="base">
                                        <p:cTn id="82" dur="2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ppt_x"/>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ppt_x"/>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2000"/>
                                        <p:tgtEl>
                                          <p:spTgt spid="5"/>
                                        </p:tgtEl>
                                      </p:cBhvr>
                                    </p:animEffect>
                                    <p:anim calcmode="lin" valueType="num">
                                      <p:cBhvr>
                                        <p:cTn id="102" dur="2000" fill="hold"/>
                                        <p:tgtEl>
                                          <p:spTgt spid="5"/>
                                        </p:tgtEl>
                                        <p:attrNameLst>
                                          <p:attrName>style.rotation</p:attrName>
                                        </p:attrNameLst>
                                      </p:cBhvr>
                                      <p:tavLst>
                                        <p:tav tm="0">
                                          <p:val>
                                            <p:fltVal val="720"/>
                                          </p:val>
                                        </p:tav>
                                        <p:tav tm="100000">
                                          <p:val>
                                            <p:fltVal val="0"/>
                                          </p:val>
                                        </p:tav>
                                      </p:tavLst>
                                    </p:anim>
                                    <p:anim calcmode="lin" valueType="num">
                                      <p:cBhvr>
                                        <p:cTn id="103" dur="2000" fill="hold"/>
                                        <p:tgtEl>
                                          <p:spTgt spid="5"/>
                                        </p:tgtEl>
                                        <p:attrNameLst>
                                          <p:attrName>ppt_h</p:attrName>
                                        </p:attrNameLst>
                                      </p:cBhvr>
                                      <p:tavLst>
                                        <p:tav tm="0">
                                          <p:val>
                                            <p:fltVal val="0"/>
                                          </p:val>
                                        </p:tav>
                                        <p:tav tm="100000">
                                          <p:val>
                                            <p:strVal val="#ppt_h"/>
                                          </p:val>
                                        </p:tav>
                                      </p:tavLst>
                                    </p:anim>
                                    <p:anim calcmode="lin" valueType="num">
                                      <p:cBhvr>
                                        <p:cTn id="104" dur="2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2000"/>
                                        <p:tgtEl>
                                          <p:spTgt spid="6"/>
                                        </p:tgtEl>
                                      </p:cBhvr>
                                    </p:animEffect>
                                    <p:anim calcmode="lin" valueType="num">
                                      <p:cBhvr>
                                        <p:cTn id="108" dur="2000" fill="hold"/>
                                        <p:tgtEl>
                                          <p:spTgt spid="6"/>
                                        </p:tgtEl>
                                        <p:attrNameLst>
                                          <p:attrName>style.rotation</p:attrName>
                                        </p:attrNameLst>
                                      </p:cBhvr>
                                      <p:tavLst>
                                        <p:tav tm="0">
                                          <p:val>
                                            <p:fltVal val="720"/>
                                          </p:val>
                                        </p:tav>
                                        <p:tav tm="100000">
                                          <p:val>
                                            <p:fltVal val="0"/>
                                          </p:val>
                                        </p:tav>
                                      </p:tavLst>
                                    </p:anim>
                                    <p:anim calcmode="lin" valueType="num">
                                      <p:cBhvr>
                                        <p:cTn id="109" dur="2000" fill="hold"/>
                                        <p:tgtEl>
                                          <p:spTgt spid="6"/>
                                        </p:tgtEl>
                                        <p:attrNameLst>
                                          <p:attrName>ppt_h</p:attrName>
                                        </p:attrNameLst>
                                      </p:cBhvr>
                                      <p:tavLst>
                                        <p:tav tm="0">
                                          <p:val>
                                            <p:fltVal val="0"/>
                                          </p:val>
                                        </p:tav>
                                        <p:tav tm="100000">
                                          <p:val>
                                            <p:strVal val="#ppt_h"/>
                                          </p:val>
                                        </p:tav>
                                      </p:tavLst>
                                    </p:anim>
                                    <p:anim calcmode="lin" valueType="num">
                                      <p:cBhvr>
                                        <p:cTn id="110" dur="2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2000"/>
                                        <p:tgtEl>
                                          <p:spTgt spid="7"/>
                                        </p:tgtEl>
                                      </p:cBhvr>
                                    </p:animEffect>
                                    <p:anim calcmode="lin" valueType="num">
                                      <p:cBhvr>
                                        <p:cTn id="114" dur="2000" fill="hold"/>
                                        <p:tgtEl>
                                          <p:spTgt spid="7"/>
                                        </p:tgtEl>
                                        <p:attrNameLst>
                                          <p:attrName>style.rotation</p:attrName>
                                        </p:attrNameLst>
                                      </p:cBhvr>
                                      <p:tavLst>
                                        <p:tav tm="0">
                                          <p:val>
                                            <p:fltVal val="720"/>
                                          </p:val>
                                        </p:tav>
                                        <p:tav tm="100000">
                                          <p:val>
                                            <p:fltVal val="0"/>
                                          </p:val>
                                        </p:tav>
                                      </p:tavLst>
                                    </p:anim>
                                    <p:anim calcmode="lin" valueType="num">
                                      <p:cBhvr>
                                        <p:cTn id="115" dur="2000" fill="hold"/>
                                        <p:tgtEl>
                                          <p:spTgt spid="7"/>
                                        </p:tgtEl>
                                        <p:attrNameLst>
                                          <p:attrName>ppt_h</p:attrName>
                                        </p:attrNameLst>
                                      </p:cBhvr>
                                      <p:tavLst>
                                        <p:tav tm="0">
                                          <p:val>
                                            <p:fltVal val="0"/>
                                          </p:val>
                                        </p:tav>
                                        <p:tav tm="100000">
                                          <p:val>
                                            <p:strVal val="#ppt_h"/>
                                          </p:val>
                                        </p:tav>
                                      </p:tavLst>
                                    </p:anim>
                                    <p:anim calcmode="lin" valueType="num">
                                      <p:cBhvr>
                                        <p:cTn id="116" dur="2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2000"/>
                                        <p:tgtEl>
                                          <p:spTgt spid="8"/>
                                        </p:tgtEl>
                                      </p:cBhvr>
                                    </p:animEffect>
                                    <p:anim calcmode="lin" valueType="num">
                                      <p:cBhvr>
                                        <p:cTn id="120" dur="2000" fill="hold"/>
                                        <p:tgtEl>
                                          <p:spTgt spid="8"/>
                                        </p:tgtEl>
                                        <p:attrNameLst>
                                          <p:attrName>style.rotation</p:attrName>
                                        </p:attrNameLst>
                                      </p:cBhvr>
                                      <p:tavLst>
                                        <p:tav tm="0">
                                          <p:val>
                                            <p:fltVal val="720"/>
                                          </p:val>
                                        </p:tav>
                                        <p:tav tm="100000">
                                          <p:val>
                                            <p:fltVal val="0"/>
                                          </p:val>
                                        </p:tav>
                                      </p:tavLst>
                                    </p:anim>
                                    <p:anim calcmode="lin" valueType="num">
                                      <p:cBhvr>
                                        <p:cTn id="121" dur="2000" fill="hold"/>
                                        <p:tgtEl>
                                          <p:spTgt spid="8"/>
                                        </p:tgtEl>
                                        <p:attrNameLst>
                                          <p:attrName>ppt_h</p:attrName>
                                        </p:attrNameLst>
                                      </p:cBhvr>
                                      <p:tavLst>
                                        <p:tav tm="0">
                                          <p:val>
                                            <p:fltVal val="0"/>
                                          </p:val>
                                        </p:tav>
                                        <p:tav tm="100000">
                                          <p:val>
                                            <p:strVal val="#ppt_h"/>
                                          </p:val>
                                        </p:tav>
                                      </p:tavLst>
                                    </p:anim>
                                    <p:anim calcmode="lin" valueType="num">
                                      <p:cBhvr>
                                        <p:cTn id="122" dur="2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2000"/>
                                        <p:tgtEl>
                                          <p:spTgt spid="9"/>
                                        </p:tgtEl>
                                      </p:cBhvr>
                                    </p:animEffect>
                                    <p:anim calcmode="lin" valueType="num">
                                      <p:cBhvr>
                                        <p:cTn id="126" dur="2000" fill="hold"/>
                                        <p:tgtEl>
                                          <p:spTgt spid="9"/>
                                        </p:tgtEl>
                                        <p:attrNameLst>
                                          <p:attrName>style.rotation</p:attrName>
                                        </p:attrNameLst>
                                      </p:cBhvr>
                                      <p:tavLst>
                                        <p:tav tm="0">
                                          <p:val>
                                            <p:fltVal val="720"/>
                                          </p:val>
                                        </p:tav>
                                        <p:tav tm="100000">
                                          <p:val>
                                            <p:fltVal val="0"/>
                                          </p:val>
                                        </p:tav>
                                      </p:tavLst>
                                    </p:anim>
                                    <p:anim calcmode="lin" valueType="num">
                                      <p:cBhvr>
                                        <p:cTn id="127" dur="2000" fill="hold"/>
                                        <p:tgtEl>
                                          <p:spTgt spid="9"/>
                                        </p:tgtEl>
                                        <p:attrNameLst>
                                          <p:attrName>ppt_h</p:attrName>
                                        </p:attrNameLst>
                                      </p:cBhvr>
                                      <p:tavLst>
                                        <p:tav tm="0">
                                          <p:val>
                                            <p:fltVal val="0"/>
                                          </p:val>
                                        </p:tav>
                                        <p:tav tm="100000">
                                          <p:val>
                                            <p:strVal val="#ppt_h"/>
                                          </p:val>
                                        </p:tav>
                                      </p:tavLst>
                                    </p:anim>
                                    <p:anim calcmode="lin" valueType="num">
                                      <p:cBhvr>
                                        <p:cTn id="128" dur="2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2000"/>
                                        <p:tgtEl>
                                          <p:spTgt spid="10"/>
                                        </p:tgtEl>
                                      </p:cBhvr>
                                    </p:animEffect>
                                    <p:anim calcmode="lin" valueType="num">
                                      <p:cBhvr>
                                        <p:cTn id="132" dur="2000" fill="hold"/>
                                        <p:tgtEl>
                                          <p:spTgt spid="10"/>
                                        </p:tgtEl>
                                        <p:attrNameLst>
                                          <p:attrName>style.rotation</p:attrName>
                                        </p:attrNameLst>
                                      </p:cBhvr>
                                      <p:tavLst>
                                        <p:tav tm="0">
                                          <p:val>
                                            <p:fltVal val="720"/>
                                          </p:val>
                                        </p:tav>
                                        <p:tav tm="100000">
                                          <p:val>
                                            <p:fltVal val="0"/>
                                          </p:val>
                                        </p:tav>
                                      </p:tavLst>
                                    </p:anim>
                                    <p:anim calcmode="lin" valueType="num">
                                      <p:cBhvr>
                                        <p:cTn id="133" dur="2000" fill="hold"/>
                                        <p:tgtEl>
                                          <p:spTgt spid="10"/>
                                        </p:tgtEl>
                                        <p:attrNameLst>
                                          <p:attrName>ppt_h</p:attrName>
                                        </p:attrNameLst>
                                      </p:cBhvr>
                                      <p:tavLst>
                                        <p:tav tm="0">
                                          <p:val>
                                            <p:fltVal val="0"/>
                                          </p:val>
                                        </p:tav>
                                        <p:tav tm="100000">
                                          <p:val>
                                            <p:strVal val="#ppt_h"/>
                                          </p:val>
                                        </p:tav>
                                      </p:tavLst>
                                    </p:anim>
                                    <p:anim calcmode="lin" valueType="num">
                                      <p:cBhvr>
                                        <p:cTn id="134" dur="2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2000"/>
                                        <p:tgtEl>
                                          <p:spTgt spid="11"/>
                                        </p:tgtEl>
                                      </p:cBhvr>
                                    </p:animEffect>
                                    <p:anim calcmode="lin" valueType="num">
                                      <p:cBhvr>
                                        <p:cTn id="138" dur="2000" fill="hold"/>
                                        <p:tgtEl>
                                          <p:spTgt spid="11"/>
                                        </p:tgtEl>
                                        <p:attrNameLst>
                                          <p:attrName>style.rotation</p:attrName>
                                        </p:attrNameLst>
                                      </p:cBhvr>
                                      <p:tavLst>
                                        <p:tav tm="0">
                                          <p:val>
                                            <p:fltVal val="720"/>
                                          </p:val>
                                        </p:tav>
                                        <p:tav tm="100000">
                                          <p:val>
                                            <p:fltVal val="0"/>
                                          </p:val>
                                        </p:tav>
                                      </p:tavLst>
                                    </p:anim>
                                    <p:anim calcmode="lin" valueType="num">
                                      <p:cBhvr>
                                        <p:cTn id="139" dur="2000" fill="hold"/>
                                        <p:tgtEl>
                                          <p:spTgt spid="11"/>
                                        </p:tgtEl>
                                        <p:attrNameLst>
                                          <p:attrName>ppt_h</p:attrName>
                                        </p:attrNameLst>
                                      </p:cBhvr>
                                      <p:tavLst>
                                        <p:tav tm="0">
                                          <p:val>
                                            <p:fltVal val="0"/>
                                          </p:val>
                                        </p:tav>
                                        <p:tav tm="100000">
                                          <p:val>
                                            <p:strVal val="#ppt_h"/>
                                          </p:val>
                                        </p:tav>
                                      </p:tavLst>
                                    </p:anim>
                                    <p:anim calcmode="lin" valueType="num">
                                      <p:cBhvr>
                                        <p:cTn id="140" dur="2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2000"/>
                                        <p:tgtEl>
                                          <p:spTgt spid="12"/>
                                        </p:tgtEl>
                                      </p:cBhvr>
                                    </p:animEffect>
                                    <p:anim calcmode="lin" valueType="num">
                                      <p:cBhvr>
                                        <p:cTn id="144" dur="2000" fill="hold"/>
                                        <p:tgtEl>
                                          <p:spTgt spid="12"/>
                                        </p:tgtEl>
                                        <p:attrNameLst>
                                          <p:attrName>style.rotation</p:attrName>
                                        </p:attrNameLst>
                                      </p:cBhvr>
                                      <p:tavLst>
                                        <p:tav tm="0">
                                          <p:val>
                                            <p:fltVal val="720"/>
                                          </p:val>
                                        </p:tav>
                                        <p:tav tm="100000">
                                          <p:val>
                                            <p:fltVal val="0"/>
                                          </p:val>
                                        </p:tav>
                                      </p:tavLst>
                                    </p:anim>
                                    <p:anim calcmode="lin" valueType="num">
                                      <p:cBhvr>
                                        <p:cTn id="145" dur="2000" fill="hold"/>
                                        <p:tgtEl>
                                          <p:spTgt spid="12"/>
                                        </p:tgtEl>
                                        <p:attrNameLst>
                                          <p:attrName>ppt_h</p:attrName>
                                        </p:attrNameLst>
                                      </p:cBhvr>
                                      <p:tavLst>
                                        <p:tav tm="0">
                                          <p:val>
                                            <p:fltVal val="0"/>
                                          </p:val>
                                        </p:tav>
                                        <p:tav tm="100000">
                                          <p:val>
                                            <p:strVal val="#ppt_h"/>
                                          </p:val>
                                        </p:tav>
                                      </p:tavLst>
                                    </p:anim>
                                    <p:anim calcmode="lin" valueType="num">
                                      <p:cBhvr>
                                        <p:cTn id="146" dur="2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2000"/>
                                        <p:tgtEl>
                                          <p:spTgt spid="13"/>
                                        </p:tgtEl>
                                      </p:cBhvr>
                                    </p:animEffect>
                                    <p:anim calcmode="lin" valueType="num">
                                      <p:cBhvr>
                                        <p:cTn id="150" dur="2000" fill="hold"/>
                                        <p:tgtEl>
                                          <p:spTgt spid="13"/>
                                        </p:tgtEl>
                                        <p:attrNameLst>
                                          <p:attrName>style.rotation</p:attrName>
                                        </p:attrNameLst>
                                      </p:cBhvr>
                                      <p:tavLst>
                                        <p:tav tm="0">
                                          <p:val>
                                            <p:fltVal val="720"/>
                                          </p:val>
                                        </p:tav>
                                        <p:tav tm="100000">
                                          <p:val>
                                            <p:fltVal val="0"/>
                                          </p:val>
                                        </p:tav>
                                      </p:tavLst>
                                    </p:anim>
                                    <p:anim calcmode="lin" valueType="num">
                                      <p:cBhvr>
                                        <p:cTn id="151" dur="2000" fill="hold"/>
                                        <p:tgtEl>
                                          <p:spTgt spid="13"/>
                                        </p:tgtEl>
                                        <p:attrNameLst>
                                          <p:attrName>ppt_h</p:attrName>
                                        </p:attrNameLst>
                                      </p:cBhvr>
                                      <p:tavLst>
                                        <p:tav tm="0">
                                          <p:val>
                                            <p:fltVal val="0"/>
                                          </p:val>
                                        </p:tav>
                                        <p:tav tm="100000">
                                          <p:val>
                                            <p:strVal val="#ppt_h"/>
                                          </p:val>
                                        </p:tav>
                                      </p:tavLst>
                                    </p:anim>
                                    <p:anim calcmode="lin" valueType="num">
                                      <p:cBhvr>
                                        <p:cTn id="152" dur="2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2000"/>
                                        <p:tgtEl>
                                          <p:spTgt spid="14"/>
                                        </p:tgtEl>
                                      </p:cBhvr>
                                    </p:animEffect>
                                    <p:anim calcmode="lin" valueType="num">
                                      <p:cBhvr>
                                        <p:cTn id="156" dur="2000" fill="hold"/>
                                        <p:tgtEl>
                                          <p:spTgt spid="14"/>
                                        </p:tgtEl>
                                        <p:attrNameLst>
                                          <p:attrName>style.rotation</p:attrName>
                                        </p:attrNameLst>
                                      </p:cBhvr>
                                      <p:tavLst>
                                        <p:tav tm="0">
                                          <p:val>
                                            <p:fltVal val="720"/>
                                          </p:val>
                                        </p:tav>
                                        <p:tav tm="100000">
                                          <p:val>
                                            <p:fltVal val="0"/>
                                          </p:val>
                                        </p:tav>
                                      </p:tavLst>
                                    </p:anim>
                                    <p:anim calcmode="lin" valueType="num">
                                      <p:cBhvr>
                                        <p:cTn id="157" dur="2000" fill="hold"/>
                                        <p:tgtEl>
                                          <p:spTgt spid="14"/>
                                        </p:tgtEl>
                                        <p:attrNameLst>
                                          <p:attrName>ppt_h</p:attrName>
                                        </p:attrNameLst>
                                      </p:cBhvr>
                                      <p:tavLst>
                                        <p:tav tm="0">
                                          <p:val>
                                            <p:fltVal val="0"/>
                                          </p:val>
                                        </p:tav>
                                        <p:tav tm="100000">
                                          <p:val>
                                            <p:strVal val="#ppt_h"/>
                                          </p:val>
                                        </p:tav>
                                      </p:tavLst>
                                    </p:anim>
                                    <p:anim calcmode="lin" valueType="num">
                                      <p:cBhvr>
                                        <p:cTn id="158" dur="2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2000"/>
                                        <p:tgtEl>
                                          <p:spTgt spid="15"/>
                                        </p:tgtEl>
                                      </p:cBhvr>
                                    </p:animEffect>
                                    <p:anim calcmode="lin" valueType="num">
                                      <p:cBhvr>
                                        <p:cTn id="162" dur="2000" fill="hold"/>
                                        <p:tgtEl>
                                          <p:spTgt spid="15"/>
                                        </p:tgtEl>
                                        <p:attrNameLst>
                                          <p:attrName>style.rotation</p:attrName>
                                        </p:attrNameLst>
                                      </p:cBhvr>
                                      <p:tavLst>
                                        <p:tav tm="0">
                                          <p:val>
                                            <p:fltVal val="720"/>
                                          </p:val>
                                        </p:tav>
                                        <p:tav tm="100000">
                                          <p:val>
                                            <p:fltVal val="0"/>
                                          </p:val>
                                        </p:tav>
                                      </p:tavLst>
                                    </p:anim>
                                    <p:anim calcmode="lin" valueType="num">
                                      <p:cBhvr>
                                        <p:cTn id="163" dur="2000" fill="hold"/>
                                        <p:tgtEl>
                                          <p:spTgt spid="15"/>
                                        </p:tgtEl>
                                        <p:attrNameLst>
                                          <p:attrName>ppt_h</p:attrName>
                                        </p:attrNameLst>
                                      </p:cBhvr>
                                      <p:tavLst>
                                        <p:tav tm="0">
                                          <p:val>
                                            <p:fltVal val="0"/>
                                          </p:val>
                                        </p:tav>
                                        <p:tav tm="100000">
                                          <p:val>
                                            <p:strVal val="#ppt_h"/>
                                          </p:val>
                                        </p:tav>
                                      </p:tavLst>
                                    </p:anim>
                                    <p:anim calcmode="lin" valueType="num">
                                      <p:cBhvr>
                                        <p:cTn id="164" dur="2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2000"/>
                                        <p:tgtEl>
                                          <p:spTgt spid="16"/>
                                        </p:tgtEl>
                                      </p:cBhvr>
                                    </p:animEffect>
                                    <p:anim calcmode="lin" valueType="num">
                                      <p:cBhvr>
                                        <p:cTn id="168" dur="2000" fill="hold"/>
                                        <p:tgtEl>
                                          <p:spTgt spid="16"/>
                                        </p:tgtEl>
                                        <p:attrNameLst>
                                          <p:attrName>style.rotation</p:attrName>
                                        </p:attrNameLst>
                                      </p:cBhvr>
                                      <p:tavLst>
                                        <p:tav tm="0">
                                          <p:val>
                                            <p:fltVal val="720"/>
                                          </p:val>
                                        </p:tav>
                                        <p:tav tm="100000">
                                          <p:val>
                                            <p:fltVal val="0"/>
                                          </p:val>
                                        </p:tav>
                                      </p:tavLst>
                                    </p:anim>
                                    <p:anim calcmode="lin" valueType="num">
                                      <p:cBhvr>
                                        <p:cTn id="169" dur="2000" fill="hold"/>
                                        <p:tgtEl>
                                          <p:spTgt spid="16"/>
                                        </p:tgtEl>
                                        <p:attrNameLst>
                                          <p:attrName>ppt_h</p:attrName>
                                        </p:attrNameLst>
                                      </p:cBhvr>
                                      <p:tavLst>
                                        <p:tav tm="0">
                                          <p:val>
                                            <p:fltVal val="0"/>
                                          </p:val>
                                        </p:tav>
                                        <p:tav tm="100000">
                                          <p:val>
                                            <p:strVal val="#ppt_h"/>
                                          </p:val>
                                        </p:tav>
                                      </p:tavLst>
                                    </p:anim>
                                    <p:anim calcmode="lin" valueType="num">
                                      <p:cBhvr>
                                        <p:cTn id="170" dur="2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2000"/>
                                        <p:tgtEl>
                                          <p:spTgt spid="17"/>
                                        </p:tgtEl>
                                      </p:cBhvr>
                                    </p:animEffect>
                                    <p:anim calcmode="lin" valueType="num">
                                      <p:cBhvr>
                                        <p:cTn id="174" dur="2000" fill="hold"/>
                                        <p:tgtEl>
                                          <p:spTgt spid="17"/>
                                        </p:tgtEl>
                                        <p:attrNameLst>
                                          <p:attrName>style.rotation</p:attrName>
                                        </p:attrNameLst>
                                      </p:cBhvr>
                                      <p:tavLst>
                                        <p:tav tm="0">
                                          <p:val>
                                            <p:fltVal val="720"/>
                                          </p:val>
                                        </p:tav>
                                        <p:tav tm="100000">
                                          <p:val>
                                            <p:fltVal val="0"/>
                                          </p:val>
                                        </p:tav>
                                      </p:tavLst>
                                    </p:anim>
                                    <p:anim calcmode="lin" valueType="num">
                                      <p:cBhvr>
                                        <p:cTn id="175" dur="2000" fill="hold"/>
                                        <p:tgtEl>
                                          <p:spTgt spid="17"/>
                                        </p:tgtEl>
                                        <p:attrNameLst>
                                          <p:attrName>ppt_h</p:attrName>
                                        </p:attrNameLst>
                                      </p:cBhvr>
                                      <p:tavLst>
                                        <p:tav tm="0">
                                          <p:val>
                                            <p:fltVal val="0"/>
                                          </p:val>
                                        </p:tav>
                                        <p:tav tm="100000">
                                          <p:val>
                                            <p:strVal val="#ppt_h"/>
                                          </p:val>
                                        </p:tav>
                                      </p:tavLst>
                                    </p:anim>
                                    <p:anim calcmode="lin" valueType="num">
                                      <p:cBhvr>
                                        <p:cTn id="176" dur="2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2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2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2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2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2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2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2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2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2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2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2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2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2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2000" fill="hold"/>
                                        <p:tgtEl>
                                          <p:spTgt spid="18"/>
                                        </p:tgtEl>
                                        <p:attrNameLst>
                                          <p:attrName>ppt_x</p:attrName>
                                        </p:attrNameLst>
                                      </p:cBhvr>
                                      <p:tavLst>
                                        <p:tav tm="0">
                                          <p:val>
                                            <p:strVal val="#ppt_x"/>
                                          </p:val>
                                        </p:tav>
                                        <p:tav tm="100000">
                                          <p:val>
                                            <p:strVal val="#ppt_x"/>
                                          </p:val>
                                        </p:tav>
                                      </p:tavLst>
                                    </p:anim>
                                    <p:anim calcmode="lin" valueType="num">
                                      <p:cBhvr additive="base">
                                        <p:cTn id="219" dur="2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2000" fill="hold"/>
                                        <p:tgtEl>
                                          <p:spTgt spid="19"/>
                                        </p:tgtEl>
                                        <p:attrNameLst>
                                          <p:attrName>ppt_x</p:attrName>
                                        </p:attrNameLst>
                                      </p:cBhvr>
                                      <p:tavLst>
                                        <p:tav tm="0">
                                          <p:val>
                                            <p:strVal val="#ppt_x"/>
                                          </p:val>
                                        </p:tav>
                                        <p:tav tm="100000">
                                          <p:val>
                                            <p:strVal val="#ppt_x"/>
                                          </p:val>
                                        </p:tav>
                                      </p:tavLst>
                                    </p:anim>
                                    <p:anim calcmode="lin" valueType="num">
                                      <p:cBhvr additive="base">
                                        <p:cTn id="223" dur="2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2000" fill="hold"/>
                                        <p:tgtEl>
                                          <p:spTgt spid="20"/>
                                        </p:tgtEl>
                                        <p:attrNameLst>
                                          <p:attrName>ppt_x</p:attrName>
                                        </p:attrNameLst>
                                      </p:cBhvr>
                                      <p:tavLst>
                                        <p:tav tm="0">
                                          <p:val>
                                            <p:strVal val="#ppt_x"/>
                                          </p:val>
                                        </p:tav>
                                        <p:tav tm="100000">
                                          <p:val>
                                            <p:strVal val="#ppt_x"/>
                                          </p:val>
                                        </p:tav>
                                      </p:tavLst>
                                    </p:anim>
                                    <p:anim calcmode="lin" valueType="num">
                                      <p:cBhvr additive="base">
                                        <p:cTn id="227" dur="2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2000" fill="hold"/>
                                        <p:tgtEl>
                                          <p:spTgt spid="21"/>
                                        </p:tgtEl>
                                        <p:attrNameLst>
                                          <p:attrName>ppt_x</p:attrName>
                                        </p:attrNameLst>
                                      </p:cBhvr>
                                      <p:tavLst>
                                        <p:tav tm="0">
                                          <p:val>
                                            <p:strVal val="#ppt_x"/>
                                          </p:val>
                                        </p:tav>
                                        <p:tav tm="100000">
                                          <p:val>
                                            <p:strVal val="#ppt_x"/>
                                          </p:val>
                                        </p:tav>
                                      </p:tavLst>
                                    </p:anim>
                                    <p:anim calcmode="lin" valueType="num">
                                      <p:cBhvr additive="base">
                                        <p:cTn id="231" dur="2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2000" fill="hold"/>
                                        <p:tgtEl>
                                          <p:spTgt spid="22"/>
                                        </p:tgtEl>
                                        <p:attrNameLst>
                                          <p:attrName>ppt_x</p:attrName>
                                        </p:attrNameLst>
                                      </p:cBhvr>
                                      <p:tavLst>
                                        <p:tav tm="0">
                                          <p:val>
                                            <p:strVal val="#ppt_x"/>
                                          </p:val>
                                        </p:tav>
                                        <p:tav tm="100000">
                                          <p:val>
                                            <p:strVal val="#ppt_x"/>
                                          </p:val>
                                        </p:tav>
                                      </p:tavLst>
                                    </p:anim>
                                    <p:anim calcmode="lin" valueType="num">
                                      <p:cBhvr additive="base">
                                        <p:cTn id="235" dur="2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2000" fill="hold"/>
                                        <p:tgtEl>
                                          <p:spTgt spid="23"/>
                                        </p:tgtEl>
                                        <p:attrNameLst>
                                          <p:attrName>ppt_x</p:attrName>
                                        </p:attrNameLst>
                                      </p:cBhvr>
                                      <p:tavLst>
                                        <p:tav tm="0">
                                          <p:val>
                                            <p:strVal val="#ppt_x"/>
                                          </p:val>
                                        </p:tav>
                                        <p:tav tm="100000">
                                          <p:val>
                                            <p:strVal val="#ppt_x"/>
                                          </p:val>
                                        </p:tav>
                                      </p:tavLst>
                                    </p:anim>
                                    <p:anim calcmode="lin" valueType="num">
                                      <p:cBhvr additive="base">
                                        <p:cTn id="239" dur="2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2000" fill="hold"/>
                                        <p:tgtEl>
                                          <p:spTgt spid="24"/>
                                        </p:tgtEl>
                                        <p:attrNameLst>
                                          <p:attrName>ppt_x</p:attrName>
                                        </p:attrNameLst>
                                      </p:cBhvr>
                                      <p:tavLst>
                                        <p:tav tm="0">
                                          <p:val>
                                            <p:strVal val="#ppt_x"/>
                                          </p:val>
                                        </p:tav>
                                        <p:tav tm="100000">
                                          <p:val>
                                            <p:strVal val="#ppt_x"/>
                                          </p:val>
                                        </p:tav>
                                      </p:tavLst>
                                    </p:anim>
                                    <p:anim calcmode="lin" valueType="num">
                                      <p:cBhvr additive="base">
                                        <p:cTn id="243" dur="2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2000" fill="hold"/>
                                        <p:tgtEl>
                                          <p:spTgt spid="25"/>
                                        </p:tgtEl>
                                        <p:attrNameLst>
                                          <p:attrName>ppt_x</p:attrName>
                                        </p:attrNameLst>
                                      </p:cBhvr>
                                      <p:tavLst>
                                        <p:tav tm="0">
                                          <p:val>
                                            <p:strVal val="#ppt_x"/>
                                          </p:val>
                                        </p:tav>
                                        <p:tav tm="100000">
                                          <p:val>
                                            <p:strVal val="#ppt_x"/>
                                          </p:val>
                                        </p:tav>
                                      </p:tavLst>
                                    </p:anim>
                                    <p:anim calcmode="lin" valueType="num">
                                      <p:cBhvr additive="base">
                                        <p:cTn id="247" dur="2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2000" fill="hold"/>
                                        <p:tgtEl>
                                          <p:spTgt spid="26"/>
                                        </p:tgtEl>
                                        <p:attrNameLst>
                                          <p:attrName>ppt_x</p:attrName>
                                        </p:attrNameLst>
                                      </p:cBhvr>
                                      <p:tavLst>
                                        <p:tav tm="0">
                                          <p:val>
                                            <p:strVal val="#ppt_x"/>
                                          </p:val>
                                        </p:tav>
                                        <p:tav tm="100000">
                                          <p:val>
                                            <p:strVal val="#ppt_x"/>
                                          </p:val>
                                        </p:tav>
                                      </p:tavLst>
                                    </p:anim>
                                    <p:anim calcmode="lin" valueType="num">
                                      <p:cBhvr additive="base">
                                        <p:cTn id="251" dur="2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2000" fill="hold"/>
                                        <p:tgtEl>
                                          <p:spTgt spid="27"/>
                                        </p:tgtEl>
                                        <p:attrNameLst>
                                          <p:attrName>ppt_x</p:attrName>
                                        </p:attrNameLst>
                                      </p:cBhvr>
                                      <p:tavLst>
                                        <p:tav tm="0">
                                          <p:val>
                                            <p:strVal val="#ppt_x"/>
                                          </p:val>
                                        </p:tav>
                                        <p:tav tm="100000">
                                          <p:val>
                                            <p:strVal val="#ppt_x"/>
                                          </p:val>
                                        </p:tav>
                                      </p:tavLst>
                                    </p:anim>
                                    <p:anim calcmode="lin" valueType="num">
                                      <p:cBhvr additive="base">
                                        <p:cTn id="255" dur="2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2000" fill="hold"/>
                                        <p:tgtEl>
                                          <p:spTgt spid="28"/>
                                        </p:tgtEl>
                                        <p:attrNameLst>
                                          <p:attrName>ppt_x</p:attrName>
                                        </p:attrNameLst>
                                      </p:cBhvr>
                                      <p:tavLst>
                                        <p:tav tm="0">
                                          <p:val>
                                            <p:strVal val="#ppt_x"/>
                                          </p:val>
                                        </p:tav>
                                        <p:tav tm="100000">
                                          <p:val>
                                            <p:strVal val="#ppt_x"/>
                                          </p:val>
                                        </p:tav>
                                      </p:tavLst>
                                    </p:anim>
                                    <p:anim calcmode="lin" valueType="num">
                                      <p:cBhvr additive="base">
                                        <p:cTn id="259" dur="2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2000" fill="hold"/>
                                        <p:tgtEl>
                                          <p:spTgt spid="29"/>
                                        </p:tgtEl>
                                        <p:attrNameLst>
                                          <p:attrName>ppt_x</p:attrName>
                                        </p:attrNameLst>
                                      </p:cBhvr>
                                      <p:tavLst>
                                        <p:tav tm="0">
                                          <p:val>
                                            <p:strVal val="#ppt_x"/>
                                          </p:val>
                                        </p:tav>
                                        <p:tav tm="100000">
                                          <p:val>
                                            <p:strVal val="#ppt_x"/>
                                          </p:val>
                                        </p:tav>
                                      </p:tavLst>
                                    </p:anim>
                                    <p:anim calcmode="lin" valueType="num">
                                      <p:cBhvr additive="base">
                                        <p:cTn id="263" dur="2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2000" fill="hold"/>
                                        <p:tgtEl>
                                          <p:spTgt spid="30"/>
                                        </p:tgtEl>
                                        <p:attrNameLst>
                                          <p:attrName>ppt_x</p:attrName>
                                        </p:attrNameLst>
                                      </p:cBhvr>
                                      <p:tavLst>
                                        <p:tav tm="0">
                                          <p:val>
                                            <p:strVal val="#ppt_x"/>
                                          </p:val>
                                        </p:tav>
                                        <p:tav tm="100000">
                                          <p:val>
                                            <p:strVal val="#ppt_x"/>
                                          </p:val>
                                        </p:tav>
                                      </p:tavLst>
                                    </p:anim>
                                    <p:anim calcmode="lin" valueType="num">
                                      <p:cBhvr additive="base">
                                        <p:cTn id="267" dur="2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2000"/>
                                        <p:tgtEl>
                                          <p:spTgt spid="18"/>
                                        </p:tgtEl>
                                      </p:cBhvr>
                                    </p:animEffect>
                                    <p:anim calcmode="lin" valueType="num">
                                      <p:cBhvr>
                                        <p:cTn id="271" dur="2000" fill="hold"/>
                                        <p:tgtEl>
                                          <p:spTgt spid="18"/>
                                        </p:tgtEl>
                                        <p:attrNameLst>
                                          <p:attrName>style.rotation</p:attrName>
                                        </p:attrNameLst>
                                      </p:cBhvr>
                                      <p:tavLst>
                                        <p:tav tm="0">
                                          <p:val>
                                            <p:fltVal val="720"/>
                                          </p:val>
                                        </p:tav>
                                        <p:tav tm="100000">
                                          <p:val>
                                            <p:fltVal val="0"/>
                                          </p:val>
                                        </p:tav>
                                      </p:tavLst>
                                    </p:anim>
                                    <p:anim calcmode="lin" valueType="num">
                                      <p:cBhvr>
                                        <p:cTn id="272" dur="2000" fill="hold"/>
                                        <p:tgtEl>
                                          <p:spTgt spid="18"/>
                                        </p:tgtEl>
                                        <p:attrNameLst>
                                          <p:attrName>ppt_h</p:attrName>
                                        </p:attrNameLst>
                                      </p:cBhvr>
                                      <p:tavLst>
                                        <p:tav tm="0">
                                          <p:val>
                                            <p:fltVal val="0"/>
                                          </p:val>
                                        </p:tav>
                                        <p:tav tm="100000">
                                          <p:val>
                                            <p:strVal val="#ppt_h"/>
                                          </p:val>
                                        </p:tav>
                                      </p:tavLst>
                                    </p:anim>
                                    <p:anim calcmode="lin" valueType="num">
                                      <p:cBhvr>
                                        <p:cTn id="273" dur="2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2000"/>
                                        <p:tgtEl>
                                          <p:spTgt spid="19"/>
                                        </p:tgtEl>
                                      </p:cBhvr>
                                    </p:animEffect>
                                    <p:anim calcmode="lin" valueType="num">
                                      <p:cBhvr>
                                        <p:cTn id="277" dur="2000" fill="hold"/>
                                        <p:tgtEl>
                                          <p:spTgt spid="19"/>
                                        </p:tgtEl>
                                        <p:attrNameLst>
                                          <p:attrName>style.rotation</p:attrName>
                                        </p:attrNameLst>
                                      </p:cBhvr>
                                      <p:tavLst>
                                        <p:tav tm="0">
                                          <p:val>
                                            <p:fltVal val="720"/>
                                          </p:val>
                                        </p:tav>
                                        <p:tav tm="100000">
                                          <p:val>
                                            <p:fltVal val="0"/>
                                          </p:val>
                                        </p:tav>
                                      </p:tavLst>
                                    </p:anim>
                                    <p:anim calcmode="lin" valueType="num">
                                      <p:cBhvr>
                                        <p:cTn id="278" dur="2000" fill="hold"/>
                                        <p:tgtEl>
                                          <p:spTgt spid="19"/>
                                        </p:tgtEl>
                                        <p:attrNameLst>
                                          <p:attrName>ppt_h</p:attrName>
                                        </p:attrNameLst>
                                      </p:cBhvr>
                                      <p:tavLst>
                                        <p:tav tm="0">
                                          <p:val>
                                            <p:fltVal val="0"/>
                                          </p:val>
                                        </p:tav>
                                        <p:tav tm="100000">
                                          <p:val>
                                            <p:strVal val="#ppt_h"/>
                                          </p:val>
                                        </p:tav>
                                      </p:tavLst>
                                    </p:anim>
                                    <p:anim calcmode="lin" valueType="num">
                                      <p:cBhvr>
                                        <p:cTn id="279" dur="2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2000"/>
                                        <p:tgtEl>
                                          <p:spTgt spid="20"/>
                                        </p:tgtEl>
                                      </p:cBhvr>
                                    </p:animEffect>
                                    <p:anim calcmode="lin" valueType="num">
                                      <p:cBhvr>
                                        <p:cTn id="283" dur="2000" fill="hold"/>
                                        <p:tgtEl>
                                          <p:spTgt spid="20"/>
                                        </p:tgtEl>
                                        <p:attrNameLst>
                                          <p:attrName>style.rotation</p:attrName>
                                        </p:attrNameLst>
                                      </p:cBhvr>
                                      <p:tavLst>
                                        <p:tav tm="0">
                                          <p:val>
                                            <p:fltVal val="720"/>
                                          </p:val>
                                        </p:tav>
                                        <p:tav tm="100000">
                                          <p:val>
                                            <p:fltVal val="0"/>
                                          </p:val>
                                        </p:tav>
                                      </p:tavLst>
                                    </p:anim>
                                    <p:anim calcmode="lin" valueType="num">
                                      <p:cBhvr>
                                        <p:cTn id="284" dur="2000" fill="hold"/>
                                        <p:tgtEl>
                                          <p:spTgt spid="20"/>
                                        </p:tgtEl>
                                        <p:attrNameLst>
                                          <p:attrName>ppt_h</p:attrName>
                                        </p:attrNameLst>
                                      </p:cBhvr>
                                      <p:tavLst>
                                        <p:tav tm="0">
                                          <p:val>
                                            <p:fltVal val="0"/>
                                          </p:val>
                                        </p:tav>
                                        <p:tav tm="100000">
                                          <p:val>
                                            <p:strVal val="#ppt_h"/>
                                          </p:val>
                                        </p:tav>
                                      </p:tavLst>
                                    </p:anim>
                                    <p:anim calcmode="lin" valueType="num">
                                      <p:cBhvr>
                                        <p:cTn id="285" dur="2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2000"/>
                                        <p:tgtEl>
                                          <p:spTgt spid="21"/>
                                        </p:tgtEl>
                                      </p:cBhvr>
                                    </p:animEffect>
                                    <p:anim calcmode="lin" valueType="num">
                                      <p:cBhvr>
                                        <p:cTn id="289" dur="2000" fill="hold"/>
                                        <p:tgtEl>
                                          <p:spTgt spid="21"/>
                                        </p:tgtEl>
                                        <p:attrNameLst>
                                          <p:attrName>style.rotation</p:attrName>
                                        </p:attrNameLst>
                                      </p:cBhvr>
                                      <p:tavLst>
                                        <p:tav tm="0">
                                          <p:val>
                                            <p:fltVal val="720"/>
                                          </p:val>
                                        </p:tav>
                                        <p:tav tm="100000">
                                          <p:val>
                                            <p:fltVal val="0"/>
                                          </p:val>
                                        </p:tav>
                                      </p:tavLst>
                                    </p:anim>
                                    <p:anim calcmode="lin" valueType="num">
                                      <p:cBhvr>
                                        <p:cTn id="290" dur="2000" fill="hold"/>
                                        <p:tgtEl>
                                          <p:spTgt spid="21"/>
                                        </p:tgtEl>
                                        <p:attrNameLst>
                                          <p:attrName>ppt_h</p:attrName>
                                        </p:attrNameLst>
                                      </p:cBhvr>
                                      <p:tavLst>
                                        <p:tav tm="0">
                                          <p:val>
                                            <p:fltVal val="0"/>
                                          </p:val>
                                        </p:tav>
                                        <p:tav tm="100000">
                                          <p:val>
                                            <p:strVal val="#ppt_h"/>
                                          </p:val>
                                        </p:tav>
                                      </p:tavLst>
                                    </p:anim>
                                    <p:anim calcmode="lin" valueType="num">
                                      <p:cBhvr>
                                        <p:cTn id="291" dur="2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2000"/>
                                        <p:tgtEl>
                                          <p:spTgt spid="22"/>
                                        </p:tgtEl>
                                      </p:cBhvr>
                                    </p:animEffect>
                                    <p:anim calcmode="lin" valueType="num">
                                      <p:cBhvr>
                                        <p:cTn id="295" dur="2000" fill="hold"/>
                                        <p:tgtEl>
                                          <p:spTgt spid="22"/>
                                        </p:tgtEl>
                                        <p:attrNameLst>
                                          <p:attrName>style.rotation</p:attrName>
                                        </p:attrNameLst>
                                      </p:cBhvr>
                                      <p:tavLst>
                                        <p:tav tm="0">
                                          <p:val>
                                            <p:fltVal val="720"/>
                                          </p:val>
                                        </p:tav>
                                        <p:tav tm="100000">
                                          <p:val>
                                            <p:fltVal val="0"/>
                                          </p:val>
                                        </p:tav>
                                      </p:tavLst>
                                    </p:anim>
                                    <p:anim calcmode="lin" valueType="num">
                                      <p:cBhvr>
                                        <p:cTn id="296" dur="2000" fill="hold"/>
                                        <p:tgtEl>
                                          <p:spTgt spid="22"/>
                                        </p:tgtEl>
                                        <p:attrNameLst>
                                          <p:attrName>ppt_h</p:attrName>
                                        </p:attrNameLst>
                                      </p:cBhvr>
                                      <p:tavLst>
                                        <p:tav tm="0">
                                          <p:val>
                                            <p:fltVal val="0"/>
                                          </p:val>
                                        </p:tav>
                                        <p:tav tm="100000">
                                          <p:val>
                                            <p:strVal val="#ppt_h"/>
                                          </p:val>
                                        </p:tav>
                                      </p:tavLst>
                                    </p:anim>
                                    <p:anim calcmode="lin" valueType="num">
                                      <p:cBhvr>
                                        <p:cTn id="297" dur="2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2000"/>
                                        <p:tgtEl>
                                          <p:spTgt spid="23"/>
                                        </p:tgtEl>
                                      </p:cBhvr>
                                    </p:animEffect>
                                    <p:anim calcmode="lin" valueType="num">
                                      <p:cBhvr>
                                        <p:cTn id="301" dur="2000" fill="hold"/>
                                        <p:tgtEl>
                                          <p:spTgt spid="23"/>
                                        </p:tgtEl>
                                        <p:attrNameLst>
                                          <p:attrName>style.rotation</p:attrName>
                                        </p:attrNameLst>
                                      </p:cBhvr>
                                      <p:tavLst>
                                        <p:tav tm="0">
                                          <p:val>
                                            <p:fltVal val="720"/>
                                          </p:val>
                                        </p:tav>
                                        <p:tav tm="100000">
                                          <p:val>
                                            <p:fltVal val="0"/>
                                          </p:val>
                                        </p:tav>
                                      </p:tavLst>
                                    </p:anim>
                                    <p:anim calcmode="lin" valueType="num">
                                      <p:cBhvr>
                                        <p:cTn id="302" dur="2000" fill="hold"/>
                                        <p:tgtEl>
                                          <p:spTgt spid="23"/>
                                        </p:tgtEl>
                                        <p:attrNameLst>
                                          <p:attrName>ppt_h</p:attrName>
                                        </p:attrNameLst>
                                      </p:cBhvr>
                                      <p:tavLst>
                                        <p:tav tm="0">
                                          <p:val>
                                            <p:fltVal val="0"/>
                                          </p:val>
                                        </p:tav>
                                        <p:tav tm="100000">
                                          <p:val>
                                            <p:strVal val="#ppt_h"/>
                                          </p:val>
                                        </p:tav>
                                      </p:tavLst>
                                    </p:anim>
                                    <p:anim calcmode="lin" valueType="num">
                                      <p:cBhvr>
                                        <p:cTn id="303" dur="2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2000"/>
                                        <p:tgtEl>
                                          <p:spTgt spid="24"/>
                                        </p:tgtEl>
                                      </p:cBhvr>
                                    </p:animEffect>
                                    <p:anim calcmode="lin" valueType="num">
                                      <p:cBhvr>
                                        <p:cTn id="307" dur="2000" fill="hold"/>
                                        <p:tgtEl>
                                          <p:spTgt spid="24"/>
                                        </p:tgtEl>
                                        <p:attrNameLst>
                                          <p:attrName>style.rotation</p:attrName>
                                        </p:attrNameLst>
                                      </p:cBhvr>
                                      <p:tavLst>
                                        <p:tav tm="0">
                                          <p:val>
                                            <p:fltVal val="720"/>
                                          </p:val>
                                        </p:tav>
                                        <p:tav tm="100000">
                                          <p:val>
                                            <p:fltVal val="0"/>
                                          </p:val>
                                        </p:tav>
                                      </p:tavLst>
                                    </p:anim>
                                    <p:anim calcmode="lin" valueType="num">
                                      <p:cBhvr>
                                        <p:cTn id="308" dur="2000" fill="hold"/>
                                        <p:tgtEl>
                                          <p:spTgt spid="24"/>
                                        </p:tgtEl>
                                        <p:attrNameLst>
                                          <p:attrName>ppt_h</p:attrName>
                                        </p:attrNameLst>
                                      </p:cBhvr>
                                      <p:tavLst>
                                        <p:tav tm="0">
                                          <p:val>
                                            <p:fltVal val="0"/>
                                          </p:val>
                                        </p:tav>
                                        <p:tav tm="100000">
                                          <p:val>
                                            <p:strVal val="#ppt_h"/>
                                          </p:val>
                                        </p:tav>
                                      </p:tavLst>
                                    </p:anim>
                                    <p:anim calcmode="lin" valueType="num">
                                      <p:cBhvr>
                                        <p:cTn id="309" dur="2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2000"/>
                                        <p:tgtEl>
                                          <p:spTgt spid="25"/>
                                        </p:tgtEl>
                                      </p:cBhvr>
                                    </p:animEffect>
                                    <p:anim calcmode="lin" valueType="num">
                                      <p:cBhvr>
                                        <p:cTn id="313" dur="2000" fill="hold"/>
                                        <p:tgtEl>
                                          <p:spTgt spid="25"/>
                                        </p:tgtEl>
                                        <p:attrNameLst>
                                          <p:attrName>style.rotation</p:attrName>
                                        </p:attrNameLst>
                                      </p:cBhvr>
                                      <p:tavLst>
                                        <p:tav tm="0">
                                          <p:val>
                                            <p:fltVal val="720"/>
                                          </p:val>
                                        </p:tav>
                                        <p:tav tm="100000">
                                          <p:val>
                                            <p:fltVal val="0"/>
                                          </p:val>
                                        </p:tav>
                                      </p:tavLst>
                                    </p:anim>
                                    <p:anim calcmode="lin" valueType="num">
                                      <p:cBhvr>
                                        <p:cTn id="314" dur="2000" fill="hold"/>
                                        <p:tgtEl>
                                          <p:spTgt spid="25"/>
                                        </p:tgtEl>
                                        <p:attrNameLst>
                                          <p:attrName>ppt_h</p:attrName>
                                        </p:attrNameLst>
                                      </p:cBhvr>
                                      <p:tavLst>
                                        <p:tav tm="0">
                                          <p:val>
                                            <p:fltVal val="0"/>
                                          </p:val>
                                        </p:tav>
                                        <p:tav tm="100000">
                                          <p:val>
                                            <p:strVal val="#ppt_h"/>
                                          </p:val>
                                        </p:tav>
                                      </p:tavLst>
                                    </p:anim>
                                    <p:anim calcmode="lin" valueType="num">
                                      <p:cBhvr>
                                        <p:cTn id="315" dur="2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2000"/>
                                        <p:tgtEl>
                                          <p:spTgt spid="26"/>
                                        </p:tgtEl>
                                      </p:cBhvr>
                                    </p:animEffect>
                                    <p:anim calcmode="lin" valueType="num">
                                      <p:cBhvr>
                                        <p:cTn id="319" dur="2000" fill="hold"/>
                                        <p:tgtEl>
                                          <p:spTgt spid="26"/>
                                        </p:tgtEl>
                                        <p:attrNameLst>
                                          <p:attrName>style.rotation</p:attrName>
                                        </p:attrNameLst>
                                      </p:cBhvr>
                                      <p:tavLst>
                                        <p:tav tm="0">
                                          <p:val>
                                            <p:fltVal val="720"/>
                                          </p:val>
                                        </p:tav>
                                        <p:tav tm="100000">
                                          <p:val>
                                            <p:fltVal val="0"/>
                                          </p:val>
                                        </p:tav>
                                      </p:tavLst>
                                    </p:anim>
                                    <p:anim calcmode="lin" valueType="num">
                                      <p:cBhvr>
                                        <p:cTn id="320" dur="2000" fill="hold"/>
                                        <p:tgtEl>
                                          <p:spTgt spid="26"/>
                                        </p:tgtEl>
                                        <p:attrNameLst>
                                          <p:attrName>ppt_h</p:attrName>
                                        </p:attrNameLst>
                                      </p:cBhvr>
                                      <p:tavLst>
                                        <p:tav tm="0">
                                          <p:val>
                                            <p:fltVal val="0"/>
                                          </p:val>
                                        </p:tav>
                                        <p:tav tm="100000">
                                          <p:val>
                                            <p:strVal val="#ppt_h"/>
                                          </p:val>
                                        </p:tav>
                                      </p:tavLst>
                                    </p:anim>
                                    <p:anim calcmode="lin" valueType="num">
                                      <p:cBhvr>
                                        <p:cTn id="321" dur="2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2000"/>
                                        <p:tgtEl>
                                          <p:spTgt spid="27"/>
                                        </p:tgtEl>
                                      </p:cBhvr>
                                    </p:animEffect>
                                    <p:anim calcmode="lin" valueType="num">
                                      <p:cBhvr>
                                        <p:cTn id="325" dur="2000" fill="hold"/>
                                        <p:tgtEl>
                                          <p:spTgt spid="27"/>
                                        </p:tgtEl>
                                        <p:attrNameLst>
                                          <p:attrName>style.rotation</p:attrName>
                                        </p:attrNameLst>
                                      </p:cBhvr>
                                      <p:tavLst>
                                        <p:tav tm="0">
                                          <p:val>
                                            <p:fltVal val="720"/>
                                          </p:val>
                                        </p:tav>
                                        <p:tav tm="100000">
                                          <p:val>
                                            <p:fltVal val="0"/>
                                          </p:val>
                                        </p:tav>
                                      </p:tavLst>
                                    </p:anim>
                                    <p:anim calcmode="lin" valueType="num">
                                      <p:cBhvr>
                                        <p:cTn id="326" dur="2000" fill="hold"/>
                                        <p:tgtEl>
                                          <p:spTgt spid="27"/>
                                        </p:tgtEl>
                                        <p:attrNameLst>
                                          <p:attrName>ppt_h</p:attrName>
                                        </p:attrNameLst>
                                      </p:cBhvr>
                                      <p:tavLst>
                                        <p:tav tm="0">
                                          <p:val>
                                            <p:fltVal val="0"/>
                                          </p:val>
                                        </p:tav>
                                        <p:tav tm="100000">
                                          <p:val>
                                            <p:strVal val="#ppt_h"/>
                                          </p:val>
                                        </p:tav>
                                      </p:tavLst>
                                    </p:anim>
                                    <p:anim calcmode="lin" valueType="num">
                                      <p:cBhvr>
                                        <p:cTn id="327" dur="2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2000"/>
                                        <p:tgtEl>
                                          <p:spTgt spid="28"/>
                                        </p:tgtEl>
                                      </p:cBhvr>
                                    </p:animEffect>
                                    <p:anim calcmode="lin" valueType="num">
                                      <p:cBhvr>
                                        <p:cTn id="331" dur="2000" fill="hold"/>
                                        <p:tgtEl>
                                          <p:spTgt spid="28"/>
                                        </p:tgtEl>
                                        <p:attrNameLst>
                                          <p:attrName>style.rotation</p:attrName>
                                        </p:attrNameLst>
                                      </p:cBhvr>
                                      <p:tavLst>
                                        <p:tav tm="0">
                                          <p:val>
                                            <p:fltVal val="720"/>
                                          </p:val>
                                        </p:tav>
                                        <p:tav tm="100000">
                                          <p:val>
                                            <p:fltVal val="0"/>
                                          </p:val>
                                        </p:tav>
                                      </p:tavLst>
                                    </p:anim>
                                    <p:anim calcmode="lin" valueType="num">
                                      <p:cBhvr>
                                        <p:cTn id="332" dur="2000" fill="hold"/>
                                        <p:tgtEl>
                                          <p:spTgt spid="28"/>
                                        </p:tgtEl>
                                        <p:attrNameLst>
                                          <p:attrName>ppt_h</p:attrName>
                                        </p:attrNameLst>
                                      </p:cBhvr>
                                      <p:tavLst>
                                        <p:tav tm="0">
                                          <p:val>
                                            <p:fltVal val="0"/>
                                          </p:val>
                                        </p:tav>
                                        <p:tav tm="100000">
                                          <p:val>
                                            <p:strVal val="#ppt_h"/>
                                          </p:val>
                                        </p:tav>
                                      </p:tavLst>
                                    </p:anim>
                                    <p:anim calcmode="lin" valueType="num">
                                      <p:cBhvr>
                                        <p:cTn id="333" dur="2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2000"/>
                                        <p:tgtEl>
                                          <p:spTgt spid="29"/>
                                        </p:tgtEl>
                                      </p:cBhvr>
                                    </p:animEffect>
                                    <p:anim calcmode="lin" valueType="num">
                                      <p:cBhvr>
                                        <p:cTn id="337" dur="2000" fill="hold"/>
                                        <p:tgtEl>
                                          <p:spTgt spid="29"/>
                                        </p:tgtEl>
                                        <p:attrNameLst>
                                          <p:attrName>style.rotation</p:attrName>
                                        </p:attrNameLst>
                                      </p:cBhvr>
                                      <p:tavLst>
                                        <p:tav tm="0">
                                          <p:val>
                                            <p:fltVal val="720"/>
                                          </p:val>
                                        </p:tav>
                                        <p:tav tm="100000">
                                          <p:val>
                                            <p:fltVal val="0"/>
                                          </p:val>
                                        </p:tav>
                                      </p:tavLst>
                                    </p:anim>
                                    <p:anim calcmode="lin" valueType="num">
                                      <p:cBhvr>
                                        <p:cTn id="338" dur="2000" fill="hold"/>
                                        <p:tgtEl>
                                          <p:spTgt spid="29"/>
                                        </p:tgtEl>
                                        <p:attrNameLst>
                                          <p:attrName>ppt_h</p:attrName>
                                        </p:attrNameLst>
                                      </p:cBhvr>
                                      <p:tavLst>
                                        <p:tav tm="0">
                                          <p:val>
                                            <p:fltVal val="0"/>
                                          </p:val>
                                        </p:tav>
                                        <p:tav tm="100000">
                                          <p:val>
                                            <p:strVal val="#ppt_h"/>
                                          </p:val>
                                        </p:tav>
                                      </p:tavLst>
                                    </p:anim>
                                    <p:anim calcmode="lin" valueType="num">
                                      <p:cBhvr>
                                        <p:cTn id="339" dur="2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2000"/>
                                        <p:tgtEl>
                                          <p:spTgt spid="30"/>
                                        </p:tgtEl>
                                      </p:cBhvr>
                                    </p:animEffect>
                                    <p:anim calcmode="lin" valueType="num">
                                      <p:cBhvr>
                                        <p:cTn id="343" dur="2000" fill="hold"/>
                                        <p:tgtEl>
                                          <p:spTgt spid="30"/>
                                        </p:tgtEl>
                                        <p:attrNameLst>
                                          <p:attrName>style.rotation</p:attrName>
                                        </p:attrNameLst>
                                      </p:cBhvr>
                                      <p:tavLst>
                                        <p:tav tm="0">
                                          <p:val>
                                            <p:fltVal val="720"/>
                                          </p:val>
                                        </p:tav>
                                        <p:tav tm="100000">
                                          <p:val>
                                            <p:fltVal val="0"/>
                                          </p:val>
                                        </p:tav>
                                      </p:tavLst>
                                    </p:anim>
                                    <p:anim calcmode="lin" valueType="num">
                                      <p:cBhvr>
                                        <p:cTn id="344" dur="2000" fill="hold"/>
                                        <p:tgtEl>
                                          <p:spTgt spid="30"/>
                                        </p:tgtEl>
                                        <p:attrNameLst>
                                          <p:attrName>ppt_h</p:attrName>
                                        </p:attrNameLst>
                                      </p:cBhvr>
                                      <p:tavLst>
                                        <p:tav tm="0">
                                          <p:val>
                                            <p:fltVal val="0"/>
                                          </p:val>
                                        </p:tav>
                                        <p:tav tm="100000">
                                          <p:val>
                                            <p:strVal val="#ppt_h"/>
                                          </p:val>
                                        </p:tav>
                                      </p:tavLst>
                                    </p:anim>
                                    <p:anim calcmode="lin" valueType="num">
                                      <p:cBhvr>
                                        <p:cTn id="345" dur="2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stretch>
              <a:fillRect/>
            </a:stretch>
          </a:blipFill>
          <a:scene3d>
            <a:camera prst="orthographicFront"/>
            <a:lightRig rig="threePt" dir="t"/>
          </a:scene3d>
          <a:sp3d>
            <a:bevelT prst="angle"/>
          </a:sp3d>
        </p:spPr>
        <p:txBody>
          <a:bodyPr/>
          <a:lstStyle/>
          <a:p>
            <a:endParaRPr lang="es-ES" dirty="0"/>
          </a:p>
        </p:txBody>
      </p:sp>
      <p:pic>
        <p:nvPicPr>
          <p:cNvPr id="4" name="3 Imagen" descr="baf51387b87b.jpg"/>
          <p:cNvPicPr>
            <a:picLocks noChangeAspect="1"/>
          </p:cNvPicPr>
          <p:nvPr/>
        </p:nvPicPr>
        <p:blipFill>
          <a:blip r:embed="rId3"/>
          <a:stretch>
            <a:fillRect/>
          </a:stretch>
        </p:blipFill>
        <p:spPr>
          <a:xfrm>
            <a:off x="0" y="0"/>
            <a:ext cx="9246740" cy="6858000"/>
          </a:xfrm>
          <a:prstGeom prst="rect">
            <a:avLst/>
          </a:prstGeom>
          <a:ln>
            <a:noFill/>
          </a:ln>
          <a:effectLst>
            <a:outerShdw blurRad="292100" dist="139700" dir="2700000" algn="tl" rotWithShape="0">
              <a:srgbClr val="333333">
                <a:alpha val="65000"/>
              </a:srgbClr>
            </a:outerShdw>
          </a:effectLst>
        </p:spPr>
      </p:pic>
      <p:sp>
        <p:nvSpPr>
          <p:cNvPr id="5" name="4 Rombo"/>
          <p:cNvSpPr/>
          <p:nvPr/>
        </p:nvSpPr>
        <p:spPr>
          <a:xfrm>
            <a:off x="2786050" y="0"/>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786050" y="785794"/>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786050" y="1500198"/>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786050" y="2285992"/>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714612" y="3000396"/>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714612" y="3786190"/>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714612" y="4500594"/>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714612" y="5286388"/>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714876" y="0"/>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4714876" y="785794"/>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4714876" y="1500198"/>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4714876" y="2285992"/>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4643438" y="3000396"/>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4643438" y="3786190"/>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643438" y="4500594"/>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643438" y="5286388"/>
            <a:ext cx="1643074" cy="1571612"/>
          </a:xfrm>
          <a:prstGeom prst="diamond">
            <a:avLst/>
          </a:prstGeom>
          <a:gradFill flip="none" rotWithShape="1">
            <a:gsLst>
              <a:gs pos="73000">
                <a:srgbClr val="00B050">
                  <a:shade val="30000"/>
                  <a:satMod val="115000"/>
                  <a:alpha val="3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8" presetClass="emph" presetSubtype="0" fill="hold" grpId="1" nodeType="withEffect">
                                  <p:stCondLst>
                                    <p:cond delay="0"/>
                                  </p:stCondLst>
                                  <p:childTnLst>
                                    <p:animRot by="21600000">
                                      <p:cBhvr>
                                        <p:cTn id="12" dur="2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2000"/>
                                        <p:tgtEl>
                                          <p:spTgt spid="6"/>
                                        </p:tgtEl>
                                      </p:cBhvr>
                                    </p:animEffect>
                                  </p:childTnLst>
                                </p:cTn>
                              </p:par>
                              <p:par>
                                <p:cTn id="16" presetID="8" presetClass="emph" presetSubtype="0" fill="hold" grpId="1" nodeType="withEffect">
                                  <p:stCondLst>
                                    <p:cond delay="0"/>
                                  </p:stCondLst>
                                  <p:childTnLst>
                                    <p:animRot by="21600000">
                                      <p:cBhvr>
                                        <p:cTn id="17" dur="2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2000"/>
                                        <p:tgtEl>
                                          <p:spTgt spid="7"/>
                                        </p:tgtEl>
                                      </p:cBhvr>
                                    </p:animEffect>
                                  </p:childTnLst>
                                </p:cTn>
                              </p:par>
                              <p:par>
                                <p:cTn id="21" presetID="8" presetClass="emph" presetSubtype="0" fill="hold" grpId="1" nodeType="withEffect">
                                  <p:stCondLst>
                                    <p:cond delay="0"/>
                                  </p:stCondLst>
                                  <p:childTnLst>
                                    <p:animRot by="21600000">
                                      <p:cBhvr>
                                        <p:cTn id="22" dur="2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8" presetClass="emph" presetSubtype="0" fill="hold" grpId="1" nodeType="withEffect">
                                  <p:stCondLst>
                                    <p:cond delay="0"/>
                                  </p:stCondLst>
                                  <p:childTnLst>
                                    <p:animRot by="21600000">
                                      <p:cBhvr>
                                        <p:cTn id="27" dur="2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2000"/>
                                        <p:tgtEl>
                                          <p:spTgt spid="9"/>
                                        </p:tgtEl>
                                      </p:cBhvr>
                                    </p:animEffect>
                                  </p:childTnLst>
                                </p:cTn>
                              </p:par>
                              <p:par>
                                <p:cTn id="31" presetID="8" presetClass="emph" presetSubtype="0" fill="hold" grpId="1" nodeType="withEffect">
                                  <p:stCondLst>
                                    <p:cond delay="0"/>
                                  </p:stCondLst>
                                  <p:childTnLst>
                                    <p:animRot by="21600000">
                                      <p:cBhvr>
                                        <p:cTn id="32" dur="2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2000"/>
                                        <p:tgtEl>
                                          <p:spTgt spid="10"/>
                                        </p:tgtEl>
                                      </p:cBhvr>
                                    </p:animEffect>
                                  </p:childTnLst>
                                </p:cTn>
                              </p:par>
                              <p:par>
                                <p:cTn id="36" presetID="8" presetClass="emph" presetSubtype="0" fill="hold" grpId="1" nodeType="withEffect">
                                  <p:stCondLst>
                                    <p:cond delay="0"/>
                                  </p:stCondLst>
                                  <p:childTnLst>
                                    <p:animRot by="21600000">
                                      <p:cBhvr>
                                        <p:cTn id="37" dur="2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2000"/>
                                        <p:tgtEl>
                                          <p:spTgt spid="11"/>
                                        </p:tgtEl>
                                      </p:cBhvr>
                                    </p:animEffect>
                                  </p:childTnLst>
                                </p:cTn>
                              </p:par>
                              <p:par>
                                <p:cTn id="41" presetID="8" presetClass="emph" presetSubtype="0" fill="hold" grpId="1" nodeType="withEffect">
                                  <p:stCondLst>
                                    <p:cond delay="0"/>
                                  </p:stCondLst>
                                  <p:childTnLst>
                                    <p:animRot by="21600000">
                                      <p:cBhvr>
                                        <p:cTn id="42" dur="2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2000"/>
                                        <p:tgtEl>
                                          <p:spTgt spid="12"/>
                                        </p:tgtEl>
                                      </p:cBhvr>
                                    </p:animEffect>
                                  </p:childTnLst>
                                </p:cTn>
                              </p:par>
                              <p:par>
                                <p:cTn id="46" presetID="8" presetClass="emph" presetSubtype="0" fill="hold" grpId="1" nodeType="withEffect">
                                  <p:stCondLst>
                                    <p:cond delay="0"/>
                                  </p:stCondLst>
                                  <p:childTnLst>
                                    <p:animRot by="21600000">
                                      <p:cBhvr>
                                        <p:cTn id="47" dur="2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2000"/>
                                        <p:tgtEl>
                                          <p:spTgt spid="13"/>
                                        </p:tgtEl>
                                      </p:cBhvr>
                                    </p:animEffect>
                                  </p:childTnLst>
                                </p:cTn>
                              </p:par>
                              <p:par>
                                <p:cTn id="51" presetID="8" presetClass="emph" presetSubtype="0" fill="hold" grpId="1" nodeType="withEffect">
                                  <p:stCondLst>
                                    <p:cond delay="0"/>
                                  </p:stCondLst>
                                  <p:childTnLst>
                                    <p:animRot by="21600000">
                                      <p:cBhvr>
                                        <p:cTn id="52" dur="2000" fill="hold"/>
                                        <p:tgtEl>
                                          <p:spTgt spid="13"/>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plus(in)">
                                      <p:cBhvr>
                                        <p:cTn id="55" dur="2000"/>
                                        <p:tgtEl>
                                          <p:spTgt spid="14"/>
                                        </p:tgtEl>
                                      </p:cBhvr>
                                    </p:animEffect>
                                  </p:childTnLst>
                                </p:cTn>
                              </p:par>
                              <p:par>
                                <p:cTn id="56" presetID="8" presetClass="emph" presetSubtype="0" fill="hold" grpId="1" nodeType="withEffect">
                                  <p:stCondLst>
                                    <p:cond delay="0"/>
                                  </p:stCondLst>
                                  <p:childTnLst>
                                    <p:animRot by="21600000">
                                      <p:cBhvr>
                                        <p:cTn id="57" dur="2000" fill="hold"/>
                                        <p:tgtEl>
                                          <p:spTgt spid="14"/>
                                        </p:tgtEl>
                                        <p:attrNameLst>
                                          <p:attrName>r</p:attrName>
                                        </p:attrNameLst>
                                      </p:cBhvr>
                                    </p:animRot>
                                  </p:childTnLst>
                                </p:cTn>
                              </p:par>
                              <p:par>
                                <p:cTn id="58" presetID="13" presetClass="entr" presetSubtype="1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2000"/>
                                        <p:tgtEl>
                                          <p:spTgt spid="15"/>
                                        </p:tgtEl>
                                      </p:cBhvr>
                                    </p:animEffect>
                                  </p:childTnLst>
                                </p:cTn>
                              </p:par>
                              <p:par>
                                <p:cTn id="61" presetID="8" presetClass="emph" presetSubtype="0" fill="hold" grpId="1" nodeType="withEffect">
                                  <p:stCondLst>
                                    <p:cond delay="0"/>
                                  </p:stCondLst>
                                  <p:childTnLst>
                                    <p:animRot by="21600000">
                                      <p:cBhvr>
                                        <p:cTn id="62" dur="2000" fill="hold"/>
                                        <p:tgtEl>
                                          <p:spTgt spid="15"/>
                                        </p:tgtEl>
                                        <p:attrNameLst>
                                          <p:attrName>r</p:attrName>
                                        </p:attrNameLst>
                                      </p:cBhvr>
                                    </p:animRot>
                                  </p:childTnLst>
                                </p:cTn>
                              </p:par>
                              <p:par>
                                <p:cTn id="63" presetID="13" presetClass="entr" presetSubtype="16"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plus(in)">
                                      <p:cBhvr>
                                        <p:cTn id="65" dur="2000"/>
                                        <p:tgtEl>
                                          <p:spTgt spid="16"/>
                                        </p:tgtEl>
                                      </p:cBhvr>
                                    </p:animEffect>
                                  </p:childTnLst>
                                </p:cTn>
                              </p:par>
                              <p:par>
                                <p:cTn id="66" presetID="8" presetClass="emph" presetSubtype="0" fill="hold" grpId="1" nodeType="withEffect">
                                  <p:stCondLst>
                                    <p:cond delay="0"/>
                                  </p:stCondLst>
                                  <p:childTnLst>
                                    <p:animRot by="21600000">
                                      <p:cBhvr>
                                        <p:cTn id="67" dur="2000" fill="hold"/>
                                        <p:tgtEl>
                                          <p:spTgt spid="16"/>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plus(in)">
                                      <p:cBhvr>
                                        <p:cTn id="70" dur="2000"/>
                                        <p:tgtEl>
                                          <p:spTgt spid="17"/>
                                        </p:tgtEl>
                                      </p:cBhvr>
                                    </p:animEffect>
                                  </p:childTnLst>
                                </p:cTn>
                              </p:par>
                              <p:par>
                                <p:cTn id="71" presetID="8" presetClass="emph" presetSubtype="0" fill="hold" grpId="1" nodeType="withEffect">
                                  <p:stCondLst>
                                    <p:cond delay="0"/>
                                  </p:stCondLst>
                                  <p:childTnLst>
                                    <p:animRot by="21600000">
                                      <p:cBhvr>
                                        <p:cTn id="72" dur="2000" fill="hold"/>
                                        <p:tgtEl>
                                          <p:spTgt spid="17"/>
                                        </p:tgtEl>
                                        <p:attrNameLst>
                                          <p:attrName>r</p:attrName>
                                        </p:attrNameLst>
                                      </p:cBhvr>
                                    </p:animRot>
                                  </p:childTnLst>
                                </p:cTn>
                              </p:par>
                              <p:par>
                                <p:cTn id="73" presetID="13" presetClass="entr" presetSubtype="16"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plus(in)">
                                      <p:cBhvr>
                                        <p:cTn id="75" dur="2000"/>
                                        <p:tgtEl>
                                          <p:spTgt spid="18"/>
                                        </p:tgtEl>
                                      </p:cBhvr>
                                    </p:animEffect>
                                  </p:childTnLst>
                                </p:cTn>
                              </p:par>
                              <p:par>
                                <p:cTn id="76" presetID="8" presetClass="emph" presetSubtype="0" fill="hold" grpId="1" nodeType="withEffect">
                                  <p:stCondLst>
                                    <p:cond delay="0"/>
                                  </p:stCondLst>
                                  <p:childTnLst>
                                    <p:animRot by="21600000">
                                      <p:cBhvr>
                                        <p:cTn id="77" dur="2000" fill="hold"/>
                                        <p:tgtEl>
                                          <p:spTgt spid="18"/>
                                        </p:tgtEl>
                                        <p:attrNameLst>
                                          <p:attrName>r</p:attrName>
                                        </p:attrNameLst>
                                      </p:cBhvr>
                                    </p:animRot>
                                  </p:childTnLst>
                                </p:cTn>
                              </p:par>
                              <p:par>
                                <p:cTn id="78" presetID="13" presetClass="entr" presetSubtype="16"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plus(in)">
                                      <p:cBhvr>
                                        <p:cTn id="80" dur="2000"/>
                                        <p:tgtEl>
                                          <p:spTgt spid="19"/>
                                        </p:tgtEl>
                                      </p:cBhvr>
                                    </p:animEffect>
                                  </p:childTnLst>
                                </p:cTn>
                              </p:par>
                              <p:par>
                                <p:cTn id="81" presetID="8" presetClass="emph" presetSubtype="0" fill="hold" grpId="1" nodeType="withEffect">
                                  <p:stCondLst>
                                    <p:cond delay="0"/>
                                  </p:stCondLst>
                                  <p:childTnLst>
                                    <p:animRot by="21600000">
                                      <p:cBhvr>
                                        <p:cTn id="82" dur="2000" fill="hold"/>
                                        <p:tgtEl>
                                          <p:spTgt spid="19"/>
                                        </p:tgtEl>
                                        <p:attrNameLst>
                                          <p:attrName>r</p:attrName>
                                        </p:attrNameLst>
                                      </p:cBhvr>
                                    </p:animRot>
                                  </p:childTnLst>
                                </p:cTn>
                              </p:par>
                              <p:par>
                                <p:cTn id="83" presetID="13" presetClass="entr" presetSubtype="16"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plus(in)">
                                      <p:cBhvr>
                                        <p:cTn id="85" dur="2000"/>
                                        <p:tgtEl>
                                          <p:spTgt spid="20"/>
                                        </p:tgtEl>
                                      </p:cBhvr>
                                    </p:animEffect>
                                  </p:childTnLst>
                                </p:cTn>
                              </p:par>
                              <p:par>
                                <p:cTn id="86" presetID="8" presetClass="emph" presetSubtype="0" fill="hold" grpId="1" nodeType="withEffect">
                                  <p:stCondLst>
                                    <p:cond delay="0"/>
                                  </p:stCondLst>
                                  <p:childTnLst>
                                    <p:animRot by="21600000">
                                      <p:cBhvr>
                                        <p:cTn id="87" dur="2000" fill="hold"/>
                                        <p:tgtEl>
                                          <p:spTgt spid="20"/>
                                        </p:tgtEl>
                                        <p:attrNameLst>
                                          <p:attrName>r</p:attrName>
                                        </p:attrNameLst>
                                      </p:cBhvr>
                                    </p:animRot>
                                  </p:childTnLst>
                                </p:cTn>
                              </p:par>
                              <p:par>
                                <p:cTn id="88" presetID="2" presetClass="entr" presetSubtype="4"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2000" fill="hold"/>
                                        <p:tgtEl>
                                          <p:spTgt spid="5"/>
                                        </p:tgtEl>
                                        <p:attrNameLst>
                                          <p:attrName>ppt_x</p:attrName>
                                        </p:attrNameLst>
                                      </p:cBhvr>
                                      <p:tavLst>
                                        <p:tav tm="0">
                                          <p:val>
                                            <p:strVal val="#ppt_x"/>
                                          </p:val>
                                        </p:tav>
                                        <p:tav tm="100000">
                                          <p:val>
                                            <p:strVal val="#ppt_x"/>
                                          </p:val>
                                        </p:tav>
                                      </p:tavLst>
                                    </p:anim>
                                    <p:anim calcmode="lin" valueType="num">
                                      <p:cBhvr additive="base">
                                        <p:cTn id="91" dur="2000" fill="hold"/>
                                        <p:tgtEl>
                                          <p:spTgt spid="5"/>
                                        </p:tgtEl>
                                        <p:attrNameLst>
                                          <p:attrName>ppt_y</p:attrName>
                                        </p:attrNameLst>
                                      </p:cBhvr>
                                      <p:tavLst>
                                        <p:tav tm="0">
                                          <p:val>
                                            <p:strVal val="1+#ppt_h/2"/>
                                          </p:val>
                                        </p:tav>
                                        <p:tav tm="100000">
                                          <p:val>
                                            <p:strVal val="#ppt_y"/>
                                          </p:val>
                                        </p:tav>
                                      </p:tavLst>
                                    </p:anim>
                                  </p:childTnLst>
                                </p:cTn>
                              </p:par>
                              <p:par>
                                <p:cTn id="92" presetID="2" presetClass="entr" presetSubtype="4" fill="hold" grpId="2"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2000" fill="hold"/>
                                        <p:tgtEl>
                                          <p:spTgt spid="6"/>
                                        </p:tgtEl>
                                        <p:attrNameLst>
                                          <p:attrName>ppt_x</p:attrName>
                                        </p:attrNameLst>
                                      </p:cBhvr>
                                      <p:tavLst>
                                        <p:tav tm="0">
                                          <p:val>
                                            <p:strVal val="#ppt_x"/>
                                          </p:val>
                                        </p:tav>
                                        <p:tav tm="100000">
                                          <p:val>
                                            <p:strVal val="#ppt_x"/>
                                          </p:val>
                                        </p:tav>
                                      </p:tavLst>
                                    </p:anim>
                                    <p:anim calcmode="lin" valueType="num">
                                      <p:cBhvr additive="base">
                                        <p:cTn id="95" dur="2000" fill="hold"/>
                                        <p:tgtEl>
                                          <p:spTgt spid="6"/>
                                        </p:tgtEl>
                                        <p:attrNameLst>
                                          <p:attrName>ppt_y</p:attrName>
                                        </p:attrNameLst>
                                      </p:cBhvr>
                                      <p:tavLst>
                                        <p:tav tm="0">
                                          <p:val>
                                            <p:strVal val="1+#ppt_h/2"/>
                                          </p:val>
                                        </p:tav>
                                        <p:tav tm="100000">
                                          <p:val>
                                            <p:strVal val="#ppt_y"/>
                                          </p:val>
                                        </p:tav>
                                      </p:tavLst>
                                    </p:anim>
                                  </p:childTnLst>
                                </p:cTn>
                              </p:par>
                              <p:par>
                                <p:cTn id="96" presetID="2" presetClass="entr" presetSubtype="4" fill="hold" grpId="2"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2000" fill="hold"/>
                                        <p:tgtEl>
                                          <p:spTgt spid="7"/>
                                        </p:tgtEl>
                                        <p:attrNameLst>
                                          <p:attrName>ppt_x</p:attrName>
                                        </p:attrNameLst>
                                      </p:cBhvr>
                                      <p:tavLst>
                                        <p:tav tm="0">
                                          <p:val>
                                            <p:strVal val="#ppt_x"/>
                                          </p:val>
                                        </p:tav>
                                        <p:tav tm="100000">
                                          <p:val>
                                            <p:strVal val="#ppt_x"/>
                                          </p:val>
                                        </p:tav>
                                      </p:tavLst>
                                    </p:anim>
                                    <p:anim calcmode="lin" valueType="num">
                                      <p:cBhvr additive="base">
                                        <p:cTn id="99" dur="2000" fill="hold"/>
                                        <p:tgtEl>
                                          <p:spTgt spid="7"/>
                                        </p:tgtEl>
                                        <p:attrNameLst>
                                          <p:attrName>ppt_y</p:attrName>
                                        </p:attrNameLst>
                                      </p:cBhvr>
                                      <p:tavLst>
                                        <p:tav tm="0">
                                          <p:val>
                                            <p:strVal val="1+#ppt_h/2"/>
                                          </p:val>
                                        </p:tav>
                                        <p:tav tm="100000">
                                          <p:val>
                                            <p:strVal val="#ppt_y"/>
                                          </p:val>
                                        </p:tav>
                                      </p:tavLst>
                                    </p:anim>
                                  </p:childTnLst>
                                </p:cTn>
                              </p:par>
                              <p:par>
                                <p:cTn id="100" presetID="2" presetClass="entr" presetSubtype="4" fill="hold" grpId="2"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2000" fill="hold"/>
                                        <p:tgtEl>
                                          <p:spTgt spid="8"/>
                                        </p:tgtEl>
                                        <p:attrNameLst>
                                          <p:attrName>ppt_x</p:attrName>
                                        </p:attrNameLst>
                                      </p:cBhvr>
                                      <p:tavLst>
                                        <p:tav tm="0">
                                          <p:val>
                                            <p:strVal val="#ppt_x"/>
                                          </p:val>
                                        </p:tav>
                                        <p:tav tm="100000">
                                          <p:val>
                                            <p:strVal val="#ppt_x"/>
                                          </p:val>
                                        </p:tav>
                                      </p:tavLst>
                                    </p:anim>
                                    <p:anim calcmode="lin" valueType="num">
                                      <p:cBhvr additive="base">
                                        <p:cTn id="103" dur="2000" fill="hold"/>
                                        <p:tgtEl>
                                          <p:spTgt spid="8"/>
                                        </p:tgtEl>
                                        <p:attrNameLst>
                                          <p:attrName>ppt_y</p:attrName>
                                        </p:attrNameLst>
                                      </p:cBhvr>
                                      <p:tavLst>
                                        <p:tav tm="0">
                                          <p:val>
                                            <p:strVal val="1+#ppt_h/2"/>
                                          </p:val>
                                        </p:tav>
                                        <p:tav tm="100000">
                                          <p:val>
                                            <p:strVal val="#ppt_y"/>
                                          </p:val>
                                        </p:tav>
                                      </p:tavLst>
                                    </p:anim>
                                  </p:childTnLst>
                                </p:cTn>
                              </p:par>
                              <p:par>
                                <p:cTn id="104" presetID="2" presetClass="entr" presetSubtype="4" fill="hold" grpId="2"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additive="base">
                                        <p:cTn id="106" dur="2000" fill="hold"/>
                                        <p:tgtEl>
                                          <p:spTgt spid="9"/>
                                        </p:tgtEl>
                                        <p:attrNameLst>
                                          <p:attrName>ppt_x</p:attrName>
                                        </p:attrNameLst>
                                      </p:cBhvr>
                                      <p:tavLst>
                                        <p:tav tm="0">
                                          <p:val>
                                            <p:strVal val="#ppt_x"/>
                                          </p:val>
                                        </p:tav>
                                        <p:tav tm="100000">
                                          <p:val>
                                            <p:strVal val="#ppt_x"/>
                                          </p:val>
                                        </p:tav>
                                      </p:tavLst>
                                    </p:anim>
                                    <p:anim calcmode="lin" valueType="num">
                                      <p:cBhvr additive="base">
                                        <p:cTn id="107" dur="2000" fill="hold"/>
                                        <p:tgtEl>
                                          <p:spTgt spid="9"/>
                                        </p:tgtEl>
                                        <p:attrNameLst>
                                          <p:attrName>ppt_y</p:attrName>
                                        </p:attrNameLst>
                                      </p:cBhvr>
                                      <p:tavLst>
                                        <p:tav tm="0">
                                          <p:val>
                                            <p:strVal val="1+#ppt_h/2"/>
                                          </p:val>
                                        </p:tav>
                                        <p:tav tm="100000">
                                          <p:val>
                                            <p:strVal val="#ppt_y"/>
                                          </p:val>
                                        </p:tav>
                                      </p:tavLst>
                                    </p:anim>
                                  </p:childTnLst>
                                </p:cTn>
                              </p:par>
                              <p:par>
                                <p:cTn id="108" presetID="2" presetClass="entr" presetSubtype="4" fill="hold" grpId="2" nodeType="with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additive="base">
                                        <p:cTn id="110" dur="2000" fill="hold"/>
                                        <p:tgtEl>
                                          <p:spTgt spid="10"/>
                                        </p:tgtEl>
                                        <p:attrNameLst>
                                          <p:attrName>ppt_x</p:attrName>
                                        </p:attrNameLst>
                                      </p:cBhvr>
                                      <p:tavLst>
                                        <p:tav tm="0">
                                          <p:val>
                                            <p:strVal val="#ppt_x"/>
                                          </p:val>
                                        </p:tav>
                                        <p:tav tm="100000">
                                          <p:val>
                                            <p:strVal val="#ppt_x"/>
                                          </p:val>
                                        </p:tav>
                                      </p:tavLst>
                                    </p:anim>
                                    <p:anim calcmode="lin" valueType="num">
                                      <p:cBhvr additive="base">
                                        <p:cTn id="111" dur="2000" fill="hold"/>
                                        <p:tgtEl>
                                          <p:spTgt spid="10"/>
                                        </p:tgtEl>
                                        <p:attrNameLst>
                                          <p:attrName>ppt_y</p:attrName>
                                        </p:attrNameLst>
                                      </p:cBhvr>
                                      <p:tavLst>
                                        <p:tav tm="0">
                                          <p:val>
                                            <p:strVal val="1+#ppt_h/2"/>
                                          </p:val>
                                        </p:tav>
                                        <p:tav tm="100000">
                                          <p:val>
                                            <p:strVal val="#ppt_y"/>
                                          </p:val>
                                        </p:tav>
                                      </p:tavLst>
                                    </p:anim>
                                  </p:childTnLst>
                                </p:cTn>
                              </p:par>
                              <p:par>
                                <p:cTn id="112" presetID="2" presetClass="entr" presetSubtype="4" fill="hold" grpId="2"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additive="base">
                                        <p:cTn id="114" dur="2000" fill="hold"/>
                                        <p:tgtEl>
                                          <p:spTgt spid="11"/>
                                        </p:tgtEl>
                                        <p:attrNameLst>
                                          <p:attrName>ppt_x</p:attrName>
                                        </p:attrNameLst>
                                      </p:cBhvr>
                                      <p:tavLst>
                                        <p:tav tm="0">
                                          <p:val>
                                            <p:strVal val="#ppt_x"/>
                                          </p:val>
                                        </p:tav>
                                        <p:tav tm="100000">
                                          <p:val>
                                            <p:strVal val="#ppt_x"/>
                                          </p:val>
                                        </p:tav>
                                      </p:tavLst>
                                    </p:anim>
                                    <p:anim calcmode="lin" valueType="num">
                                      <p:cBhvr additive="base">
                                        <p:cTn id="115" dur="2000" fill="hold"/>
                                        <p:tgtEl>
                                          <p:spTgt spid="11"/>
                                        </p:tgtEl>
                                        <p:attrNameLst>
                                          <p:attrName>ppt_y</p:attrName>
                                        </p:attrNameLst>
                                      </p:cBhvr>
                                      <p:tavLst>
                                        <p:tav tm="0">
                                          <p:val>
                                            <p:strVal val="1+#ppt_h/2"/>
                                          </p:val>
                                        </p:tav>
                                        <p:tav tm="100000">
                                          <p:val>
                                            <p:strVal val="#ppt_y"/>
                                          </p:val>
                                        </p:tav>
                                      </p:tavLst>
                                    </p:anim>
                                  </p:childTnLst>
                                </p:cTn>
                              </p:par>
                              <p:par>
                                <p:cTn id="116" presetID="2" presetClass="entr" presetSubtype="4" fill="hold" grpId="2"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2000" fill="hold"/>
                                        <p:tgtEl>
                                          <p:spTgt spid="12"/>
                                        </p:tgtEl>
                                        <p:attrNameLst>
                                          <p:attrName>ppt_x</p:attrName>
                                        </p:attrNameLst>
                                      </p:cBhvr>
                                      <p:tavLst>
                                        <p:tav tm="0">
                                          <p:val>
                                            <p:strVal val="#ppt_x"/>
                                          </p:val>
                                        </p:tav>
                                        <p:tav tm="100000">
                                          <p:val>
                                            <p:strVal val="#ppt_x"/>
                                          </p:val>
                                        </p:tav>
                                      </p:tavLst>
                                    </p:anim>
                                    <p:anim calcmode="lin" valueType="num">
                                      <p:cBhvr additive="base">
                                        <p:cTn id="119" dur="2000" fill="hold"/>
                                        <p:tgtEl>
                                          <p:spTgt spid="12"/>
                                        </p:tgtEl>
                                        <p:attrNameLst>
                                          <p:attrName>ppt_y</p:attrName>
                                        </p:attrNameLst>
                                      </p:cBhvr>
                                      <p:tavLst>
                                        <p:tav tm="0">
                                          <p:val>
                                            <p:strVal val="1+#ppt_h/2"/>
                                          </p:val>
                                        </p:tav>
                                        <p:tav tm="100000">
                                          <p:val>
                                            <p:strVal val="#ppt_y"/>
                                          </p:val>
                                        </p:tav>
                                      </p:tavLst>
                                    </p:anim>
                                  </p:childTnLst>
                                </p:cTn>
                              </p:par>
                              <p:par>
                                <p:cTn id="120" presetID="2" presetClass="entr" presetSubtype="4"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2000" fill="hold"/>
                                        <p:tgtEl>
                                          <p:spTgt spid="13"/>
                                        </p:tgtEl>
                                        <p:attrNameLst>
                                          <p:attrName>ppt_x</p:attrName>
                                        </p:attrNameLst>
                                      </p:cBhvr>
                                      <p:tavLst>
                                        <p:tav tm="0">
                                          <p:val>
                                            <p:strVal val="#ppt_x"/>
                                          </p:val>
                                        </p:tav>
                                        <p:tav tm="100000">
                                          <p:val>
                                            <p:strVal val="#ppt_x"/>
                                          </p:val>
                                        </p:tav>
                                      </p:tavLst>
                                    </p:anim>
                                    <p:anim calcmode="lin" valueType="num">
                                      <p:cBhvr additive="base">
                                        <p:cTn id="123" dur="2000" fill="hold"/>
                                        <p:tgtEl>
                                          <p:spTgt spid="13"/>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additive="base">
                                        <p:cTn id="126" dur="2000" fill="hold"/>
                                        <p:tgtEl>
                                          <p:spTgt spid="14"/>
                                        </p:tgtEl>
                                        <p:attrNameLst>
                                          <p:attrName>ppt_x</p:attrName>
                                        </p:attrNameLst>
                                      </p:cBhvr>
                                      <p:tavLst>
                                        <p:tav tm="0">
                                          <p:val>
                                            <p:strVal val="#ppt_x"/>
                                          </p:val>
                                        </p:tav>
                                        <p:tav tm="100000">
                                          <p:val>
                                            <p:strVal val="#ppt_x"/>
                                          </p:val>
                                        </p:tav>
                                      </p:tavLst>
                                    </p:anim>
                                    <p:anim calcmode="lin" valueType="num">
                                      <p:cBhvr additive="base">
                                        <p:cTn id="127" dur="2000" fill="hold"/>
                                        <p:tgtEl>
                                          <p:spTgt spid="14"/>
                                        </p:tgtEl>
                                        <p:attrNameLst>
                                          <p:attrName>ppt_y</p:attrName>
                                        </p:attrNameLst>
                                      </p:cBhvr>
                                      <p:tavLst>
                                        <p:tav tm="0">
                                          <p:val>
                                            <p:strVal val="1+#ppt_h/2"/>
                                          </p:val>
                                        </p:tav>
                                        <p:tav tm="100000">
                                          <p:val>
                                            <p:strVal val="#ppt_y"/>
                                          </p:val>
                                        </p:tav>
                                      </p:tavLst>
                                    </p:anim>
                                  </p:childTnLst>
                                </p:cTn>
                              </p:par>
                              <p:par>
                                <p:cTn id="128" presetID="2" presetClass="entr" presetSubtype="4" fill="hold" grpId="2"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2000" fill="hold"/>
                                        <p:tgtEl>
                                          <p:spTgt spid="15"/>
                                        </p:tgtEl>
                                        <p:attrNameLst>
                                          <p:attrName>ppt_x</p:attrName>
                                        </p:attrNameLst>
                                      </p:cBhvr>
                                      <p:tavLst>
                                        <p:tav tm="0">
                                          <p:val>
                                            <p:strVal val="#ppt_x"/>
                                          </p:val>
                                        </p:tav>
                                        <p:tav tm="100000">
                                          <p:val>
                                            <p:strVal val="#ppt_x"/>
                                          </p:val>
                                        </p:tav>
                                      </p:tavLst>
                                    </p:anim>
                                    <p:anim calcmode="lin" valueType="num">
                                      <p:cBhvr additive="base">
                                        <p:cTn id="131" dur="2000" fill="hold"/>
                                        <p:tgtEl>
                                          <p:spTgt spid="15"/>
                                        </p:tgtEl>
                                        <p:attrNameLst>
                                          <p:attrName>ppt_y</p:attrName>
                                        </p:attrNameLst>
                                      </p:cBhvr>
                                      <p:tavLst>
                                        <p:tav tm="0">
                                          <p:val>
                                            <p:strVal val="1+#ppt_h/2"/>
                                          </p:val>
                                        </p:tav>
                                        <p:tav tm="100000">
                                          <p:val>
                                            <p:strVal val="#ppt_y"/>
                                          </p:val>
                                        </p:tav>
                                      </p:tavLst>
                                    </p:anim>
                                  </p:childTnLst>
                                </p:cTn>
                              </p:par>
                              <p:par>
                                <p:cTn id="132" presetID="2" presetClass="entr" presetSubtype="4" fill="hold" grpId="2"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additive="base">
                                        <p:cTn id="134" dur="2000" fill="hold"/>
                                        <p:tgtEl>
                                          <p:spTgt spid="16"/>
                                        </p:tgtEl>
                                        <p:attrNameLst>
                                          <p:attrName>ppt_x</p:attrName>
                                        </p:attrNameLst>
                                      </p:cBhvr>
                                      <p:tavLst>
                                        <p:tav tm="0">
                                          <p:val>
                                            <p:strVal val="#ppt_x"/>
                                          </p:val>
                                        </p:tav>
                                        <p:tav tm="100000">
                                          <p:val>
                                            <p:strVal val="#ppt_x"/>
                                          </p:val>
                                        </p:tav>
                                      </p:tavLst>
                                    </p:anim>
                                    <p:anim calcmode="lin" valueType="num">
                                      <p:cBhvr additive="base">
                                        <p:cTn id="135" dur="2000" fill="hold"/>
                                        <p:tgtEl>
                                          <p:spTgt spid="16"/>
                                        </p:tgtEl>
                                        <p:attrNameLst>
                                          <p:attrName>ppt_y</p:attrName>
                                        </p:attrNameLst>
                                      </p:cBhvr>
                                      <p:tavLst>
                                        <p:tav tm="0">
                                          <p:val>
                                            <p:strVal val="1+#ppt_h/2"/>
                                          </p:val>
                                        </p:tav>
                                        <p:tav tm="100000">
                                          <p:val>
                                            <p:strVal val="#ppt_y"/>
                                          </p:val>
                                        </p:tav>
                                      </p:tavLst>
                                    </p:anim>
                                  </p:childTnLst>
                                </p:cTn>
                              </p:par>
                              <p:par>
                                <p:cTn id="136" presetID="2" presetClass="entr" presetSubtype="4"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2000" fill="hold"/>
                                        <p:tgtEl>
                                          <p:spTgt spid="17"/>
                                        </p:tgtEl>
                                        <p:attrNameLst>
                                          <p:attrName>ppt_x</p:attrName>
                                        </p:attrNameLst>
                                      </p:cBhvr>
                                      <p:tavLst>
                                        <p:tav tm="0">
                                          <p:val>
                                            <p:strVal val="#ppt_x"/>
                                          </p:val>
                                        </p:tav>
                                        <p:tav tm="100000">
                                          <p:val>
                                            <p:strVal val="#ppt_x"/>
                                          </p:val>
                                        </p:tav>
                                      </p:tavLst>
                                    </p:anim>
                                    <p:anim calcmode="lin" valueType="num">
                                      <p:cBhvr additive="base">
                                        <p:cTn id="139" dur="2000" fill="hold"/>
                                        <p:tgtEl>
                                          <p:spTgt spid="17"/>
                                        </p:tgtEl>
                                        <p:attrNameLst>
                                          <p:attrName>ppt_y</p:attrName>
                                        </p:attrNameLst>
                                      </p:cBhvr>
                                      <p:tavLst>
                                        <p:tav tm="0">
                                          <p:val>
                                            <p:strVal val="1+#ppt_h/2"/>
                                          </p:val>
                                        </p:tav>
                                        <p:tav tm="100000">
                                          <p:val>
                                            <p:strVal val="#ppt_y"/>
                                          </p:val>
                                        </p:tav>
                                      </p:tavLst>
                                    </p:anim>
                                  </p:childTnLst>
                                </p:cTn>
                              </p:par>
                              <p:par>
                                <p:cTn id="140" presetID="2" presetClass="entr" presetSubtype="4"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2000" fill="hold"/>
                                        <p:tgtEl>
                                          <p:spTgt spid="18"/>
                                        </p:tgtEl>
                                        <p:attrNameLst>
                                          <p:attrName>ppt_x</p:attrName>
                                        </p:attrNameLst>
                                      </p:cBhvr>
                                      <p:tavLst>
                                        <p:tav tm="0">
                                          <p:val>
                                            <p:strVal val="#ppt_x"/>
                                          </p:val>
                                        </p:tav>
                                        <p:tav tm="100000">
                                          <p:val>
                                            <p:strVal val="#ppt_x"/>
                                          </p:val>
                                        </p:tav>
                                      </p:tavLst>
                                    </p:anim>
                                    <p:anim calcmode="lin" valueType="num">
                                      <p:cBhvr additive="base">
                                        <p:cTn id="143" dur="2000" fill="hold"/>
                                        <p:tgtEl>
                                          <p:spTgt spid="18"/>
                                        </p:tgtEl>
                                        <p:attrNameLst>
                                          <p:attrName>ppt_y</p:attrName>
                                        </p:attrNameLst>
                                      </p:cBhvr>
                                      <p:tavLst>
                                        <p:tav tm="0">
                                          <p:val>
                                            <p:strVal val="1+#ppt_h/2"/>
                                          </p:val>
                                        </p:tav>
                                        <p:tav tm="100000">
                                          <p:val>
                                            <p:strVal val="#ppt_y"/>
                                          </p:val>
                                        </p:tav>
                                      </p:tavLst>
                                    </p:anim>
                                  </p:childTnLst>
                                </p:cTn>
                              </p:par>
                              <p:par>
                                <p:cTn id="144" presetID="2" presetClass="entr" presetSubtype="4"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2000" fill="hold"/>
                                        <p:tgtEl>
                                          <p:spTgt spid="19"/>
                                        </p:tgtEl>
                                        <p:attrNameLst>
                                          <p:attrName>ppt_x</p:attrName>
                                        </p:attrNameLst>
                                      </p:cBhvr>
                                      <p:tavLst>
                                        <p:tav tm="0">
                                          <p:val>
                                            <p:strVal val="#ppt_x"/>
                                          </p:val>
                                        </p:tav>
                                        <p:tav tm="100000">
                                          <p:val>
                                            <p:strVal val="#ppt_x"/>
                                          </p:val>
                                        </p:tav>
                                      </p:tavLst>
                                    </p:anim>
                                    <p:anim calcmode="lin" valueType="num">
                                      <p:cBhvr additive="base">
                                        <p:cTn id="147" dur="2000" fill="hold"/>
                                        <p:tgtEl>
                                          <p:spTgt spid="19"/>
                                        </p:tgtEl>
                                        <p:attrNameLst>
                                          <p:attrName>ppt_y</p:attrName>
                                        </p:attrNameLst>
                                      </p:cBhvr>
                                      <p:tavLst>
                                        <p:tav tm="0">
                                          <p:val>
                                            <p:strVal val="1+#ppt_h/2"/>
                                          </p:val>
                                        </p:tav>
                                        <p:tav tm="100000">
                                          <p:val>
                                            <p:strVal val="#ppt_y"/>
                                          </p:val>
                                        </p:tav>
                                      </p:tavLst>
                                    </p:anim>
                                  </p:childTnLst>
                                </p:cTn>
                              </p:par>
                              <p:par>
                                <p:cTn id="148" presetID="2" presetClass="entr" presetSubtype="4"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2000" fill="hold"/>
                                        <p:tgtEl>
                                          <p:spTgt spid="20"/>
                                        </p:tgtEl>
                                        <p:attrNameLst>
                                          <p:attrName>ppt_x</p:attrName>
                                        </p:attrNameLst>
                                      </p:cBhvr>
                                      <p:tavLst>
                                        <p:tav tm="0">
                                          <p:val>
                                            <p:strVal val="#ppt_x"/>
                                          </p:val>
                                        </p:tav>
                                        <p:tav tm="100000">
                                          <p:val>
                                            <p:strVal val="#ppt_x"/>
                                          </p:val>
                                        </p:tav>
                                      </p:tavLst>
                                    </p:anim>
                                    <p:anim calcmode="lin" valueType="num">
                                      <p:cBhvr additive="base">
                                        <p:cTn id="151" dur="2000" fill="hold"/>
                                        <p:tgtEl>
                                          <p:spTgt spid="20"/>
                                        </p:tgtEl>
                                        <p:attrNameLst>
                                          <p:attrName>ppt_y</p:attrName>
                                        </p:attrNameLst>
                                      </p:cBhvr>
                                      <p:tavLst>
                                        <p:tav tm="0">
                                          <p:val>
                                            <p:strVal val="1+#ppt_h/2"/>
                                          </p:val>
                                        </p:tav>
                                        <p:tav tm="100000">
                                          <p:val>
                                            <p:strVal val="#ppt_y"/>
                                          </p:val>
                                        </p:tav>
                                      </p:tavLst>
                                    </p:anim>
                                  </p:childTnLst>
                                </p:cTn>
                              </p:par>
                            </p:childTnLst>
                          </p:cTn>
                        </p:par>
                        <p:par>
                          <p:cTn id="152" fill="hold">
                            <p:stCondLst>
                              <p:cond delay="2000"/>
                            </p:stCondLst>
                            <p:childTnLst>
                              <p:par>
                                <p:cTn id="153" presetID="2" presetClass="exit" presetSubtype="2" fill="hold" grpId="3" nodeType="afterEffect">
                                  <p:stCondLst>
                                    <p:cond delay="0"/>
                                  </p:stCondLst>
                                  <p:childTnLst>
                                    <p:anim calcmode="lin" valueType="num">
                                      <p:cBhvr additive="base">
                                        <p:cTn id="154" dur="2000"/>
                                        <p:tgtEl>
                                          <p:spTgt spid="5"/>
                                        </p:tgtEl>
                                        <p:attrNameLst>
                                          <p:attrName>ppt_x</p:attrName>
                                        </p:attrNameLst>
                                      </p:cBhvr>
                                      <p:tavLst>
                                        <p:tav tm="0">
                                          <p:val>
                                            <p:strVal val="ppt_x"/>
                                          </p:val>
                                        </p:tav>
                                        <p:tav tm="100000">
                                          <p:val>
                                            <p:strVal val="1+ppt_w/2"/>
                                          </p:val>
                                        </p:tav>
                                      </p:tavLst>
                                    </p:anim>
                                    <p:anim calcmode="lin" valueType="num">
                                      <p:cBhvr additive="base">
                                        <p:cTn id="155" dur="2000"/>
                                        <p:tgtEl>
                                          <p:spTgt spid="5"/>
                                        </p:tgtEl>
                                        <p:attrNameLst>
                                          <p:attrName>ppt_y</p:attrName>
                                        </p:attrNameLst>
                                      </p:cBhvr>
                                      <p:tavLst>
                                        <p:tav tm="0">
                                          <p:val>
                                            <p:strVal val="ppt_y"/>
                                          </p:val>
                                        </p:tav>
                                        <p:tav tm="100000">
                                          <p:val>
                                            <p:strVal val="ppt_y"/>
                                          </p:val>
                                        </p:tav>
                                      </p:tavLst>
                                    </p:anim>
                                    <p:set>
                                      <p:cBhvr>
                                        <p:cTn id="156" dur="1" fill="hold">
                                          <p:stCondLst>
                                            <p:cond delay="1999"/>
                                          </p:stCondLst>
                                        </p:cTn>
                                        <p:tgtEl>
                                          <p:spTgt spid="5"/>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2000"/>
                                        <p:tgtEl>
                                          <p:spTgt spid="6"/>
                                        </p:tgtEl>
                                        <p:attrNameLst>
                                          <p:attrName>ppt_x</p:attrName>
                                        </p:attrNameLst>
                                      </p:cBhvr>
                                      <p:tavLst>
                                        <p:tav tm="0">
                                          <p:val>
                                            <p:strVal val="ppt_x"/>
                                          </p:val>
                                        </p:tav>
                                        <p:tav tm="100000">
                                          <p:val>
                                            <p:strVal val="1+ppt_w/2"/>
                                          </p:val>
                                        </p:tav>
                                      </p:tavLst>
                                    </p:anim>
                                    <p:anim calcmode="lin" valueType="num">
                                      <p:cBhvr additive="base">
                                        <p:cTn id="159" dur="2000"/>
                                        <p:tgtEl>
                                          <p:spTgt spid="6"/>
                                        </p:tgtEl>
                                        <p:attrNameLst>
                                          <p:attrName>ppt_y</p:attrName>
                                        </p:attrNameLst>
                                      </p:cBhvr>
                                      <p:tavLst>
                                        <p:tav tm="0">
                                          <p:val>
                                            <p:strVal val="ppt_y"/>
                                          </p:val>
                                        </p:tav>
                                        <p:tav tm="100000">
                                          <p:val>
                                            <p:strVal val="ppt_y"/>
                                          </p:val>
                                        </p:tav>
                                      </p:tavLst>
                                    </p:anim>
                                    <p:set>
                                      <p:cBhvr>
                                        <p:cTn id="160" dur="1" fill="hold">
                                          <p:stCondLst>
                                            <p:cond delay="1999"/>
                                          </p:stCondLst>
                                        </p:cTn>
                                        <p:tgtEl>
                                          <p:spTgt spid="6"/>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1+ppt_w/2"/>
                                          </p:val>
                                        </p:tav>
                                      </p:tavLst>
                                    </p:anim>
                                    <p:anim calcmode="lin" valueType="num">
                                      <p:cBhvr additive="base">
                                        <p:cTn id="163" dur="2000"/>
                                        <p:tgtEl>
                                          <p:spTgt spid="7"/>
                                        </p:tgtEl>
                                        <p:attrNameLst>
                                          <p:attrName>ppt_y</p:attrName>
                                        </p:attrNameLst>
                                      </p:cBhvr>
                                      <p:tavLst>
                                        <p:tav tm="0">
                                          <p:val>
                                            <p:strVal val="ppt_y"/>
                                          </p:val>
                                        </p:tav>
                                        <p:tav tm="100000">
                                          <p:val>
                                            <p:strVal val="ppt_y"/>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ppt_y"/>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2000"/>
                                        <p:tgtEl>
                                          <p:spTgt spid="9"/>
                                        </p:tgtEl>
                                        <p:attrNameLst>
                                          <p:attrName>ppt_x</p:attrName>
                                        </p:attrNameLst>
                                      </p:cBhvr>
                                      <p:tavLst>
                                        <p:tav tm="0">
                                          <p:val>
                                            <p:strVal val="ppt_x"/>
                                          </p:val>
                                        </p:tav>
                                        <p:tav tm="100000">
                                          <p:val>
                                            <p:strVal val="1+ppt_w/2"/>
                                          </p:val>
                                        </p:tav>
                                      </p:tavLst>
                                    </p:anim>
                                    <p:anim calcmode="lin" valueType="num">
                                      <p:cBhvr additive="base">
                                        <p:cTn id="171" dur="2000"/>
                                        <p:tgtEl>
                                          <p:spTgt spid="9"/>
                                        </p:tgtEl>
                                        <p:attrNameLst>
                                          <p:attrName>ppt_y</p:attrName>
                                        </p:attrNameLst>
                                      </p:cBhvr>
                                      <p:tavLst>
                                        <p:tav tm="0">
                                          <p:val>
                                            <p:strVal val="ppt_y"/>
                                          </p:val>
                                        </p:tav>
                                        <p:tav tm="100000">
                                          <p:val>
                                            <p:strVal val="ppt_y"/>
                                          </p:val>
                                        </p:tav>
                                      </p:tavLst>
                                    </p:anim>
                                    <p:set>
                                      <p:cBhvr>
                                        <p:cTn id="172" dur="1" fill="hold">
                                          <p:stCondLst>
                                            <p:cond delay="1999"/>
                                          </p:stCondLst>
                                        </p:cTn>
                                        <p:tgtEl>
                                          <p:spTgt spid="9"/>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2000"/>
                                        <p:tgtEl>
                                          <p:spTgt spid="11"/>
                                        </p:tgtEl>
                                        <p:attrNameLst>
                                          <p:attrName>ppt_x</p:attrName>
                                        </p:attrNameLst>
                                      </p:cBhvr>
                                      <p:tavLst>
                                        <p:tav tm="0">
                                          <p:val>
                                            <p:strVal val="ppt_x"/>
                                          </p:val>
                                        </p:tav>
                                        <p:tav tm="100000">
                                          <p:val>
                                            <p:strVal val="1+ppt_w/2"/>
                                          </p:val>
                                        </p:tav>
                                      </p:tavLst>
                                    </p:anim>
                                    <p:anim calcmode="lin" valueType="num">
                                      <p:cBhvr additive="base">
                                        <p:cTn id="179" dur="2000"/>
                                        <p:tgtEl>
                                          <p:spTgt spid="11"/>
                                        </p:tgtEl>
                                        <p:attrNameLst>
                                          <p:attrName>ppt_y</p:attrName>
                                        </p:attrNameLst>
                                      </p:cBhvr>
                                      <p:tavLst>
                                        <p:tav tm="0">
                                          <p:val>
                                            <p:strVal val="ppt_y"/>
                                          </p:val>
                                        </p:tav>
                                        <p:tav tm="100000">
                                          <p:val>
                                            <p:strVal val="ppt_y"/>
                                          </p:val>
                                        </p:tav>
                                      </p:tavLst>
                                    </p:anim>
                                    <p:set>
                                      <p:cBhvr>
                                        <p:cTn id="180" dur="1" fill="hold">
                                          <p:stCondLst>
                                            <p:cond delay="1999"/>
                                          </p:stCondLst>
                                        </p:cTn>
                                        <p:tgtEl>
                                          <p:spTgt spid="11"/>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2000"/>
                                        <p:tgtEl>
                                          <p:spTgt spid="12"/>
                                        </p:tgtEl>
                                        <p:attrNameLst>
                                          <p:attrName>ppt_x</p:attrName>
                                        </p:attrNameLst>
                                      </p:cBhvr>
                                      <p:tavLst>
                                        <p:tav tm="0">
                                          <p:val>
                                            <p:strVal val="ppt_x"/>
                                          </p:val>
                                        </p:tav>
                                        <p:tav tm="100000">
                                          <p:val>
                                            <p:strVal val="1+ppt_w/2"/>
                                          </p:val>
                                        </p:tav>
                                      </p:tavLst>
                                    </p:anim>
                                    <p:anim calcmode="lin" valueType="num">
                                      <p:cBhvr additive="base">
                                        <p:cTn id="183" dur="2000"/>
                                        <p:tgtEl>
                                          <p:spTgt spid="12"/>
                                        </p:tgtEl>
                                        <p:attrNameLst>
                                          <p:attrName>ppt_y</p:attrName>
                                        </p:attrNameLst>
                                      </p:cBhvr>
                                      <p:tavLst>
                                        <p:tav tm="0">
                                          <p:val>
                                            <p:strVal val="ppt_y"/>
                                          </p:val>
                                        </p:tav>
                                        <p:tav tm="100000">
                                          <p:val>
                                            <p:strVal val="ppt_y"/>
                                          </p:val>
                                        </p:tav>
                                      </p:tavLst>
                                    </p:anim>
                                    <p:set>
                                      <p:cBhvr>
                                        <p:cTn id="184" dur="1" fill="hold">
                                          <p:stCondLst>
                                            <p:cond delay="1999"/>
                                          </p:stCondLst>
                                        </p:cTn>
                                        <p:tgtEl>
                                          <p:spTgt spid="12"/>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0-ppt_w/2"/>
                                          </p:val>
                                        </p:tav>
                                      </p:tavLst>
                                    </p:anim>
                                    <p:anim calcmode="lin" valueType="num">
                                      <p:cBhvr additive="base">
                                        <p:cTn id="187" dur="2000"/>
                                        <p:tgtEl>
                                          <p:spTgt spid="13"/>
                                        </p:tgtEl>
                                        <p:attrNameLst>
                                          <p:attrName>ppt_y</p:attrName>
                                        </p:attrNameLst>
                                      </p:cBhvr>
                                      <p:tavLst>
                                        <p:tav tm="0">
                                          <p:val>
                                            <p:strVal val="ppt_y"/>
                                          </p:val>
                                        </p:tav>
                                        <p:tav tm="100000">
                                          <p:val>
                                            <p:strVal val="ppt_y"/>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0-ppt_w/2"/>
                                          </p:val>
                                        </p:tav>
                                      </p:tavLst>
                                    </p:anim>
                                    <p:anim calcmode="lin" valueType="num">
                                      <p:cBhvr additive="base">
                                        <p:cTn id="191" dur="2000"/>
                                        <p:tgtEl>
                                          <p:spTgt spid="14"/>
                                        </p:tgtEl>
                                        <p:attrNameLst>
                                          <p:attrName>ppt_y</p:attrName>
                                        </p:attrNameLst>
                                      </p:cBhvr>
                                      <p:tavLst>
                                        <p:tav tm="0">
                                          <p:val>
                                            <p:strVal val="ppt_y"/>
                                          </p:val>
                                        </p:tav>
                                        <p:tav tm="100000">
                                          <p:val>
                                            <p:strVal val="ppt_y"/>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0-ppt_w/2"/>
                                          </p:val>
                                        </p:tav>
                                      </p:tavLst>
                                    </p:anim>
                                    <p:anim calcmode="lin" valueType="num">
                                      <p:cBhvr additive="base">
                                        <p:cTn id="195" dur="2000"/>
                                        <p:tgtEl>
                                          <p:spTgt spid="15"/>
                                        </p:tgtEl>
                                        <p:attrNameLst>
                                          <p:attrName>ppt_y</p:attrName>
                                        </p:attrNameLst>
                                      </p:cBhvr>
                                      <p:tavLst>
                                        <p:tav tm="0">
                                          <p:val>
                                            <p:strVal val="ppt_y"/>
                                          </p:val>
                                        </p:tav>
                                        <p:tav tm="100000">
                                          <p:val>
                                            <p:strVal val="ppt_y"/>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0-ppt_w/2"/>
                                          </p:val>
                                        </p:tav>
                                      </p:tavLst>
                                    </p:anim>
                                    <p:anim calcmode="lin" valueType="num">
                                      <p:cBhvr additive="base">
                                        <p:cTn id="199" dur="2000"/>
                                        <p:tgtEl>
                                          <p:spTgt spid="16"/>
                                        </p:tgtEl>
                                        <p:attrNameLst>
                                          <p:attrName>ppt_y</p:attrName>
                                        </p:attrNameLst>
                                      </p:cBhvr>
                                      <p:tavLst>
                                        <p:tav tm="0">
                                          <p:val>
                                            <p:strVal val="ppt_y"/>
                                          </p:val>
                                        </p:tav>
                                        <p:tav tm="100000">
                                          <p:val>
                                            <p:strVal val="ppt_y"/>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0-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2000"/>
                                        <p:tgtEl>
                                          <p:spTgt spid="18"/>
                                        </p:tgtEl>
                                        <p:attrNameLst>
                                          <p:attrName>ppt_x</p:attrName>
                                        </p:attrNameLst>
                                      </p:cBhvr>
                                      <p:tavLst>
                                        <p:tav tm="0">
                                          <p:val>
                                            <p:strVal val="ppt_x"/>
                                          </p:val>
                                        </p:tav>
                                        <p:tav tm="100000">
                                          <p:val>
                                            <p:strVal val="0-ppt_w/2"/>
                                          </p:val>
                                        </p:tav>
                                      </p:tavLst>
                                    </p:anim>
                                    <p:anim calcmode="lin" valueType="num">
                                      <p:cBhvr additive="base">
                                        <p:cTn id="207" dur="2000"/>
                                        <p:tgtEl>
                                          <p:spTgt spid="18"/>
                                        </p:tgtEl>
                                        <p:attrNameLst>
                                          <p:attrName>ppt_y</p:attrName>
                                        </p:attrNameLst>
                                      </p:cBhvr>
                                      <p:tavLst>
                                        <p:tav tm="0">
                                          <p:val>
                                            <p:strVal val="ppt_y"/>
                                          </p:val>
                                        </p:tav>
                                        <p:tav tm="100000">
                                          <p:val>
                                            <p:strVal val="ppt_y"/>
                                          </p:val>
                                        </p:tav>
                                      </p:tavLst>
                                    </p:anim>
                                    <p:set>
                                      <p:cBhvr>
                                        <p:cTn id="208" dur="1" fill="hold">
                                          <p:stCondLst>
                                            <p:cond delay="1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ppt_y"/>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2000"/>
                                        <p:tgtEl>
                                          <p:spTgt spid="20"/>
                                        </p:tgtEl>
                                        <p:attrNameLst>
                                          <p:attrName>ppt_x</p:attrName>
                                        </p:attrNameLst>
                                      </p:cBhvr>
                                      <p:tavLst>
                                        <p:tav tm="0">
                                          <p:val>
                                            <p:strVal val="ppt_x"/>
                                          </p:val>
                                        </p:tav>
                                        <p:tav tm="100000">
                                          <p:val>
                                            <p:strVal val="0-ppt_w/2"/>
                                          </p:val>
                                        </p:tav>
                                      </p:tavLst>
                                    </p:anim>
                                    <p:anim calcmode="lin" valueType="num">
                                      <p:cBhvr additive="base">
                                        <p:cTn id="215" dur="2000"/>
                                        <p:tgtEl>
                                          <p:spTgt spid="20"/>
                                        </p:tgtEl>
                                        <p:attrNameLst>
                                          <p:attrName>ppt_y</p:attrName>
                                        </p:attrNameLst>
                                      </p:cBhvr>
                                      <p:tavLst>
                                        <p:tav tm="0">
                                          <p:val>
                                            <p:strVal val="ppt_y"/>
                                          </p:val>
                                        </p:tav>
                                        <p:tav tm="100000">
                                          <p:val>
                                            <p:strVal val="ppt_y"/>
                                          </p:val>
                                        </p:tav>
                                      </p:tavLst>
                                    </p:anim>
                                    <p:set>
                                      <p:cBhvr>
                                        <p:cTn id="216" dur="1" fill="hold">
                                          <p:stCondLst>
                                            <p:cond delay="1999"/>
                                          </p:stCondLst>
                                        </p:cTn>
                                        <p:tgtEl>
                                          <p:spTgt spid="20"/>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2000" fill="hold"/>
                                        <p:tgtEl>
                                          <p:spTgt spid="4"/>
                                        </p:tgtEl>
                                        <p:attrNameLst>
                                          <p:attrName>ppt_w</p:attrName>
                                        </p:attrNameLst>
                                      </p:cBhvr>
                                      <p:tavLst>
                                        <p:tav tm="0">
                                          <p:val>
                                            <p:strVal val="4/3*#ppt_w"/>
                                          </p:val>
                                        </p:tav>
                                        <p:tav tm="100000">
                                          <p:val>
                                            <p:strVal val="#ppt_w"/>
                                          </p:val>
                                        </p:tav>
                                      </p:tavLst>
                                    </p:anim>
                                    <p:anim calcmode="lin" valueType="num">
                                      <p:cBhvr>
                                        <p:cTn id="220" dur="2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Vertical)">
                                      <p:cBhvr>
                                        <p:cTn id="2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4">
                  <a:tint val="45000"/>
                  <a:satMod val="400000"/>
                </a:schemeClr>
              </a:duotone>
            </a:blip>
            <a:stretch>
              <a:fillRect/>
            </a:stretch>
          </a:blipFill>
          <a:scene3d>
            <a:camera prst="orthographicFront"/>
            <a:lightRig rig="threePt" dir="t"/>
          </a:scene3d>
          <a:sp3d>
            <a:bevelT prst="angle"/>
          </a:sp3d>
        </p:spPr>
        <p:txBody>
          <a:bodyPr/>
          <a:lstStyle/>
          <a:p>
            <a:endParaRPr lang="es-ES" dirty="0"/>
          </a:p>
        </p:txBody>
      </p:sp>
      <p:pic>
        <p:nvPicPr>
          <p:cNvPr id="4" name="3 Imagen" descr="flores (8).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p:spPr>
      </p:pic>
      <p:sp>
        <p:nvSpPr>
          <p:cNvPr id="5" name="4 Cheurón"/>
          <p:cNvSpPr/>
          <p:nvPr/>
        </p:nvSpPr>
        <p:spPr>
          <a:xfrm>
            <a:off x="0" y="1428736"/>
            <a:ext cx="4714876" cy="4143404"/>
          </a:xfrm>
          <a:prstGeom prst="chevron">
            <a:avLst>
              <a:gd name="adj" fmla="val 96437"/>
            </a:avLst>
          </a:prstGeom>
          <a:blipFill>
            <a:blip r:embed="rId4">
              <a:duotone>
                <a:prstClr val="black"/>
                <a:schemeClr val="accent4">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643438" y="1428736"/>
            <a:ext cx="4500562" cy="4143404"/>
          </a:xfrm>
          <a:prstGeom prst="chevron">
            <a:avLst>
              <a:gd name="adj" fmla="val 92298"/>
            </a:avLst>
          </a:prstGeom>
          <a:blipFill>
            <a:blip r:embed="rId4">
              <a:duotone>
                <a:prstClr val="black"/>
                <a:schemeClr val="accent4">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428736"/>
            <a:ext cx="3643274" cy="4143404"/>
          </a:xfrm>
          <a:prstGeom prst="chevron">
            <a:avLst>
              <a:gd name="adj" fmla="val 88071"/>
            </a:avLst>
          </a:prstGeom>
          <a:blipFill>
            <a:blip r:embed="rId4">
              <a:duotone>
                <a:prstClr val="black"/>
                <a:schemeClr val="accent4">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572132" y="1428736"/>
            <a:ext cx="3571868" cy="4143404"/>
          </a:xfrm>
          <a:prstGeom prst="chevron">
            <a:avLst>
              <a:gd name="adj" fmla="val 86431"/>
            </a:avLst>
          </a:prstGeom>
          <a:blipFill>
            <a:blip r:embed="rId4">
              <a:duotone>
                <a:prstClr val="black"/>
                <a:schemeClr val="accent4">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428736"/>
            <a:ext cx="2857424" cy="4143404"/>
          </a:xfrm>
          <a:prstGeom prst="chevron">
            <a:avLst>
              <a:gd name="adj" fmla="val 86071"/>
            </a:avLst>
          </a:prstGeom>
          <a:blipFill>
            <a:blip r:embed="rId4">
              <a:duotone>
                <a:prstClr val="black"/>
                <a:schemeClr val="accent4">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286512" y="1428736"/>
            <a:ext cx="2857488" cy="4143404"/>
          </a:xfrm>
          <a:prstGeom prst="chevron">
            <a:avLst>
              <a:gd name="adj" fmla="val 83098"/>
            </a:avLst>
          </a:prstGeom>
          <a:blipFill>
            <a:blip r:embed="rId4">
              <a:duotone>
                <a:prstClr val="black"/>
                <a:schemeClr val="accent4">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428736"/>
            <a:ext cx="2285888" cy="4143404"/>
          </a:xfrm>
          <a:prstGeom prst="chevron">
            <a:avLst>
              <a:gd name="adj" fmla="val 86071"/>
            </a:avLst>
          </a:prstGeom>
          <a:blipFill>
            <a:blip r:embed="rId4">
              <a:duotone>
                <a:prstClr val="black"/>
                <a:schemeClr val="accent4">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6929454" y="1428736"/>
            <a:ext cx="2214546" cy="4143404"/>
          </a:xfrm>
          <a:prstGeom prst="chevron">
            <a:avLst>
              <a:gd name="adj" fmla="val 83098"/>
            </a:avLst>
          </a:prstGeom>
          <a:blipFill>
            <a:blip r:embed="rId4">
              <a:duotone>
                <a:prstClr val="black"/>
                <a:schemeClr val="accent4">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2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plus(in)">
                                      <p:cBhvr>
                                        <p:cTn id="45" dur="2000"/>
                                        <p:tgtEl>
                                          <p:spTgt spid="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2000"/>
                                        <p:tgtEl>
                                          <p:spTgt spid="7"/>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plus(in)">
                                      <p:cBhvr>
                                        <p:cTn id="51" dur="2000"/>
                                        <p:tgtEl>
                                          <p:spTgt spid="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2000"/>
                                        <p:tgtEl>
                                          <p:spTgt spid="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2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2000"/>
                                        <p:tgtEl>
                                          <p:spTgt spid="11"/>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2000"/>
                                        <p:tgtEl>
                                          <p:spTgt spid="12"/>
                                        </p:tgtEl>
                                      </p:cBhvr>
                                    </p:animEffect>
                                  </p:childTnLst>
                                </p:cTn>
                              </p:par>
                              <p:par>
                                <p:cTn id="64" presetID="8" presetClass="emph" presetSubtype="0" fill="hold" grpId="2" nodeType="withEffect">
                                  <p:stCondLst>
                                    <p:cond delay="0"/>
                                  </p:stCondLst>
                                  <p:childTnLst>
                                    <p:animRot by="21600000">
                                      <p:cBhvr>
                                        <p:cTn id="65" dur="2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2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2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2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2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2000" fill="hold"/>
                                        <p:tgtEl>
                                          <p:spTgt spid="12"/>
                                        </p:tgtEl>
                                        <p:attrNameLst>
                                          <p:attrName>r</p:attrName>
                                        </p:attrNameLst>
                                      </p:cBhvr>
                                    </p:animRot>
                                  </p:childTnLst>
                                </p:cTn>
                              </p:par>
                            </p:childTnLst>
                          </p:cTn>
                        </p:par>
                        <p:par>
                          <p:cTn id="80" fill="hold">
                            <p:stCondLst>
                              <p:cond delay="2000"/>
                            </p:stCondLst>
                            <p:childTnLst>
                              <p:par>
                                <p:cTn id="81" presetID="2" presetClass="exit" presetSubtype="2" fill="hold" grpId="3"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1+ppt_w/2"/>
                                          </p:val>
                                        </p:tav>
                                      </p:tavLst>
                                    </p:anim>
                                    <p:anim calcmode="lin" valueType="num">
                                      <p:cBhvr additive="base">
                                        <p:cTn id="83" dur="2000"/>
                                        <p:tgtEl>
                                          <p:spTgt spid="5"/>
                                        </p:tgtEl>
                                        <p:attrNameLst>
                                          <p:attrName>ppt_y</p:attrName>
                                        </p:attrNameLst>
                                      </p:cBhvr>
                                      <p:tavLst>
                                        <p:tav tm="0">
                                          <p:val>
                                            <p:strVal val="ppt_y"/>
                                          </p:val>
                                        </p:tav>
                                        <p:tav tm="100000">
                                          <p:val>
                                            <p:strVal val="ppt_y"/>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2" fill="hold" grpId="3"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1+ppt_w/2"/>
                                          </p:val>
                                        </p:tav>
                                      </p:tavLst>
                                    </p:anim>
                                    <p:anim calcmode="lin" valueType="num">
                                      <p:cBhvr additive="base">
                                        <p:cTn id="87" dur="2000"/>
                                        <p:tgtEl>
                                          <p:spTgt spid="7"/>
                                        </p:tgtEl>
                                        <p:attrNameLst>
                                          <p:attrName>ppt_y</p:attrName>
                                        </p:attrNameLst>
                                      </p:cBhvr>
                                      <p:tavLst>
                                        <p:tav tm="0">
                                          <p:val>
                                            <p:strVal val="ppt_y"/>
                                          </p:val>
                                        </p:tav>
                                        <p:tav tm="100000">
                                          <p:val>
                                            <p:strVal val="ppt_y"/>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2" fill="hold" grpId="3"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1+ppt_w/2"/>
                                          </p:val>
                                        </p:tav>
                                      </p:tavLst>
                                    </p:anim>
                                    <p:anim calcmode="lin" valueType="num">
                                      <p:cBhvr additive="base">
                                        <p:cTn id="91" dur="2000"/>
                                        <p:tgtEl>
                                          <p:spTgt spid="9"/>
                                        </p:tgtEl>
                                        <p:attrNameLst>
                                          <p:attrName>ppt_y</p:attrName>
                                        </p:attrNameLst>
                                      </p:cBhvr>
                                      <p:tavLst>
                                        <p:tav tm="0">
                                          <p:val>
                                            <p:strVal val="ppt_y"/>
                                          </p:val>
                                        </p:tav>
                                        <p:tav tm="100000">
                                          <p:val>
                                            <p:strVal val="ppt_y"/>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2" fill="hold" grpId="3"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1+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8" fill="hold" grpId="3"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0-ppt_w/2"/>
                                          </p:val>
                                        </p:tav>
                                      </p:tavLst>
                                    </p:anim>
                                    <p:anim calcmode="lin" valueType="num">
                                      <p:cBhvr additive="base">
                                        <p:cTn id="99" dur="2000"/>
                                        <p:tgtEl>
                                          <p:spTgt spid="6"/>
                                        </p:tgtEl>
                                        <p:attrNameLst>
                                          <p:attrName>ppt_y</p:attrName>
                                        </p:attrNameLst>
                                      </p:cBhvr>
                                      <p:tavLst>
                                        <p:tav tm="0">
                                          <p:val>
                                            <p:strVal val="ppt_y"/>
                                          </p:val>
                                        </p:tav>
                                        <p:tav tm="100000">
                                          <p:val>
                                            <p:strVal val="ppt_y"/>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8" fill="hold" grpId="3" nodeType="withEffect">
                                  <p:stCondLst>
                                    <p:cond delay="0"/>
                                  </p:stCondLst>
                                  <p:childTnLst>
                                    <p:anim calcmode="lin" valueType="num">
                                      <p:cBhvr additive="base">
                                        <p:cTn id="102" dur="2000"/>
                                        <p:tgtEl>
                                          <p:spTgt spid="8"/>
                                        </p:tgtEl>
                                        <p:attrNameLst>
                                          <p:attrName>ppt_x</p:attrName>
                                        </p:attrNameLst>
                                      </p:cBhvr>
                                      <p:tavLst>
                                        <p:tav tm="0">
                                          <p:val>
                                            <p:strVal val="ppt_x"/>
                                          </p:val>
                                        </p:tav>
                                        <p:tav tm="100000">
                                          <p:val>
                                            <p:strVal val="0-ppt_w/2"/>
                                          </p:val>
                                        </p:tav>
                                      </p:tavLst>
                                    </p:anim>
                                    <p:anim calcmode="lin" valueType="num">
                                      <p:cBhvr additive="base">
                                        <p:cTn id="103" dur="2000"/>
                                        <p:tgtEl>
                                          <p:spTgt spid="8"/>
                                        </p:tgtEl>
                                        <p:attrNameLst>
                                          <p:attrName>ppt_y</p:attrName>
                                        </p:attrNameLst>
                                      </p:cBhvr>
                                      <p:tavLst>
                                        <p:tav tm="0">
                                          <p:val>
                                            <p:strVal val="ppt_y"/>
                                          </p:val>
                                        </p:tav>
                                        <p:tav tm="100000">
                                          <p:val>
                                            <p:strVal val="ppt_y"/>
                                          </p:val>
                                        </p:tav>
                                      </p:tavLst>
                                    </p:anim>
                                    <p:set>
                                      <p:cBhvr>
                                        <p:cTn id="104" dur="1" fill="hold">
                                          <p:stCondLst>
                                            <p:cond delay="1999"/>
                                          </p:stCondLst>
                                        </p:cTn>
                                        <p:tgtEl>
                                          <p:spTgt spid="8"/>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2000"/>
                                        <p:tgtEl>
                                          <p:spTgt spid="10"/>
                                        </p:tgtEl>
                                        <p:attrNameLst>
                                          <p:attrName>ppt_x</p:attrName>
                                        </p:attrNameLst>
                                      </p:cBhvr>
                                      <p:tavLst>
                                        <p:tav tm="0">
                                          <p:val>
                                            <p:strVal val="ppt_x"/>
                                          </p:val>
                                        </p:tav>
                                        <p:tav tm="100000">
                                          <p:val>
                                            <p:strVal val="0-ppt_w/2"/>
                                          </p:val>
                                        </p:tav>
                                      </p:tavLst>
                                    </p:anim>
                                    <p:anim calcmode="lin" valueType="num">
                                      <p:cBhvr additive="base">
                                        <p:cTn id="107" dur="2000"/>
                                        <p:tgtEl>
                                          <p:spTgt spid="10"/>
                                        </p:tgtEl>
                                        <p:attrNameLst>
                                          <p:attrName>ppt_y</p:attrName>
                                        </p:attrNameLst>
                                      </p:cBhvr>
                                      <p:tavLst>
                                        <p:tav tm="0">
                                          <p:val>
                                            <p:strVal val="ppt_y"/>
                                          </p:val>
                                        </p:tav>
                                        <p:tav tm="100000">
                                          <p:val>
                                            <p:strVal val="ppt_y"/>
                                          </p:val>
                                        </p:tav>
                                      </p:tavLst>
                                    </p:anim>
                                    <p:set>
                                      <p:cBhvr>
                                        <p:cTn id="108" dur="1" fill="hold">
                                          <p:stCondLst>
                                            <p:cond delay="1999"/>
                                          </p:stCondLst>
                                        </p:cTn>
                                        <p:tgtEl>
                                          <p:spTgt spid="10"/>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0-ppt_w/2"/>
                                          </p:val>
                                        </p:tav>
                                      </p:tavLst>
                                    </p:anim>
                                    <p:anim calcmode="lin" valueType="num">
                                      <p:cBhvr additive="base">
                                        <p:cTn id="111" dur="2000"/>
                                        <p:tgtEl>
                                          <p:spTgt spid="12"/>
                                        </p:tgtEl>
                                        <p:attrNameLst>
                                          <p:attrName>ppt_y</p:attrName>
                                        </p:attrNameLst>
                                      </p:cBhvr>
                                      <p:tavLst>
                                        <p:tav tm="0">
                                          <p:val>
                                            <p:strVal val="ppt_y"/>
                                          </p:val>
                                        </p:tav>
                                        <p:tav tm="100000">
                                          <p:val>
                                            <p:strVal val="ppt_y"/>
                                          </p:val>
                                        </p:tav>
                                      </p:tavLst>
                                    </p:anim>
                                    <p:set>
                                      <p:cBhvr>
                                        <p:cTn id="112" dur="1" fill="hold">
                                          <p:stCondLst>
                                            <p:cond delay="1999"/>
                                          </p:stCondLst>
                                        </p:cTn>
                                        <p:tgtEl>
                                          <p:spTgt spid="12"/>
                                        </p:tgtEl>
                                        <p:attrNameLst>
                                          <p:attrName>style.visibility</p:attrName>
                                        </p:attrNameLst>
                                      </p:cBhvr>
                                      <p:to>
                                        <p:strVal val="hidden"/>
                                      </p:to>
                                    </p:set>
                                  </p:childTnLst>
                                </p:cTn>
                              </p:par>
                              <p:par>
                                <p:cTn id="113" presetID="13" presetClass="exit" presetSubtype="16" fill="hold" grpId="4" nodeType="withEffect">
                                  <p:stCondLst>
                                    <p:cond delay="0"/>
                                  </p:stCondLst>
                                  <p:childTnLst>
                                    <p:animEffect transition="out" filter="plus(in)">
                                      <p:cBhvr>
                                        <p:cTn id="114" dur="2000"/>
                                        <p:tgtEl>
                                          <p:spTgt spid="5"/>
                                        </p:tgtEl>
                                      </p:cBhvr>
                                    </p:animEffect>
                                    <p:set>
                                      <p:cBhvr>
                                        <p:cTn id="115" dur="1" fill="hold">
                                          <p:stCondLst>
                                            <p:cond delay="1999"/>
                                          </p:stCondLst>
                                        </p:cTn>
                                        <p:tgtEl>
                                          <p:spTgt spid="5"/>
                                        </p:tgtEl>
                                        <p:attrNameLst>
                                          <p:attrName>style.visibility</p:attrName>
                                        </p:attrNameLst>
                                      </p:cBhvr>
                                      <p:to>
                                        <p:strVal val="hidden"/>
                                      </p:to>
                                    </p:set>
                                  </p:childTnLst>
                                </p:cTn>
                              </p:par>
                              <p:par>
                                <p:cTn id="116" presetID="13" presetClass="exit" presetSubtype="16" fill="hold" grpId="4" nodeType="withEffect">
                                  <p:stCondLst>
                                    <p:cond delay="0"/>
                                  </p:stCondLst>
                                  <p:childTnLst>
                                    <p:animEffect transition="out" filter="plus(in)">
                                      <p:cBhvr>
                                        <p:cTn id="117" dur="2000"/>
                                        <p:tgtEl>
                                          <p:spTgt spid="6"/>
                                        </p:tgtEl>
                                      </p:cBhvr>
                                    </p:animEffect>
                                    <p:set>
                                      <p:cBhvr>
                                        <p:cTn id="118" dur="1" fill="hold">
                                          <p:stCondLst>
                                            <p:cond delay="1999"/>
                                          </p:stCondLst>
                                        </p:cTn>
                                        <p:tgtEl>
                                          <p:spTgt spid="6"/>
                                        </p:tgtEl>
                                        <p:attrNameLst>
                                          <p:attrName>style.visibility</p:attrName>
                                        </p:attrNameLst>
                                      </p:cBhvr>
                                      <p:to>
                                        <p:strVal val="hidden"/>
                                      </p:to>
                                    </p:set>
                                  </p:childTnLst>
                                </p:cTn>
                              </p:par>
                              <p:par>
                                <p:cTn id="119" presetID="13" presetClass="exit" presetSubtype="16" fill="hold" grpId="4" nodeType="withEffect">
                                  <p:stCondLst>
                                    <p:cond delay="0"/>
                                  </p:stCondLst>
                                  <p:childTnLst>
                                    <p:animEffect transition="out" filter="plus(in)">
                                      <p:cBhvr>
                                        <p:cTn id="120" dur="2000"/>
                                        <p:tgtEl>
                                          <p:spTgt spid="7"/>
                                        </p:tgtEl>
                                      </p:cBhvr>
                                    </p:animEffect>
                                    <p:set>
                                      <p:cBhvr>
                                        <p:cTn id="121" dur="1" fill="hold">
                                          <p:stCondLst>
                                            <p:cond delay="1999"/>
                                          </p:stCondLst>
                                        </p:cTn>
                                        <p:tgtEl>
                                          <p:spTgt spid="7"/>
                                        </p:tgtEl>
                                        <p:attrNameLst>
                                          <p:attrName>style.visibility</p:attrName>
                                        </p:attrNameLst>
                                      </p:cBhvr>
                                      <p:to>
                                        <p:strVal val="hidden"/>
                                      </p:to>
                                    </p:set>
                                  </p:childTnLst>
                                </p:cTn>
                              </p:par>
                              <p:par>
                                <p:cTn id="122" presetID="13" presetClass="exit" presetSubtype="16" fill="hold" grpId="4" nodeType="withEffect">
                                  <p:stCondLst>
                                    <p:cond delay="0"/>
                                  </p:stCondLst>
                                  <p:childTnLst>
                                    <p:animEffect transition="out" filter="plus(in)">
                                      <p:cBhvr>
                                        <p:cTn id="123" dur="2000"/>
                                        <p:tgtEl>
                                          <p:spTgt spid="8"/>
                                        </p:tgtEl>
                                      </p:cBhvr>
                                    </p:animEffect>
                                    <p:set>
                                      <p:cBhvr>
                                        <p:cTn id="124" dur="1" fill="hold">
                                          <p:stCondLst>
                                            <p:cond delay="1999"/>
                                          </p:stCondLst>
                                        </p:cTn>
                                        <p:tgtEl>
                                          <p:spTgt spid="8"/>
                                        </p:tgtEl>
                                        <p:attrNameLst>
                                          <p:attrName>style.visibility</p:attrName>
                                        </p:attrNameLst>
                                      </p:cBhvr>
                                      <p:to>
                                        <p:strVal val="hidden"/>
                                      </p:to>
                                    </p:set>
                                  </p:childTnLst>
                                </p:cTn>
                              </p:par>
                              <p:par>
                                <p:cTn id="125" presetID="13" presetClass="exit" presetSubtype="16" fill="hold" grpId="4" nodeType="withEffect">
                                  <p:stCondLst>
                                    <p:cond delay="0"/>
                                  </p:stCondLst>
                                  <p:childTnLst>
                                    <p:animEffect transition="out" filter="plus(in)">
                                      <p:cBhvr>
                                        <p:cTn id="126" dur="2000"/>
                                        <p:tgtEl>
                                          <p:spTgt spid="9"/>
                                        </p:tgtEl>
                                      </p:cBhvr>
                                    </p:animEffect>
                                    <p:set>
                                      <p:cBhvr>
                                        <p:cTn id="127" dur="1" fill="hold">
                                          <p:stCondLst>
                                            <p:cond delay="1999"/>
                                          </p:stCondLst>
                                        </p:cTn>
                                        <p:tgtEl>
                                          <p:spTgt spid="9"/>
                                        </p:tgtEl>
                                        <p:attrNameLst>
                                          <p:attrName>style.visibility</p:attrName>
                                        </p:attrNameLst>
                                      </p:cBhvr>
                                      <p:to>
                                        <p:strVal val="hidden"/>
                                      </p:to>
                                    </p:set>
                                  </p:childTnLst>
                                </p:cTn>
                              </p:par>
                              <p:par>
                                <p:cTn id="128" presetID="13" presetClass="exit" presetSubtype="16" fill="hold" grpId="4" nodeType="withEffect">
                                  <p:stCondLst>
                                    <p:cond delay="0"/>
                                  </p:stCondLst>
                                  <p:childTnLst>
                                    <p:animEffect transition="out" filter="plus(in)">
                                      <p:cBhvr>
                                        <p:cTn id="129" dur="2000"/>
                                        <p:tgtEl>
                                          <p:spTgt spid="10"/>
                                        </p:tgtEl>
                                      </p:cBhvr>
                                    </p:animEffect>
                                    <p:set>
                                      <p:cBhvr>
                                        <p:cTn id="130" dur="1" fill="hold">
                                          <p:stCondLst>
                                            <p:cond delay="1999"/>
                                          </p:stCondLst>
                                        </p:cTn>
                                        <p:tgtEl>
                                          <p:spTgt spid="10"/>
                                        </p:tgtEl>
                                        <p:attrNameLst>
                                          <p:attrName>style.visibility</p:attrName>
                                        </p:attrNameLst>
                                      </p:cBhvr>
                                      <p:to>
                                        <p:strVal val="hidden"/>
                                      </p:to>
                                    </p:set>
                                  </p:childTnLst>
                                </p:cTn>
                              </p:par>
                              <p:par>
                                <p:cTn id="131" presetID="13" presetClass="exit" presetSubtype="16" fill="hold" grpId="4" nodeType="withEffect">
                                  <p:stCondLst>
                                    <p:cond delay="0"/>
                                  </p:stCondLst>
                                  <p:childTnLst>
                                    <p:animEffect transition="out" filter="plus(in)">
                                      <p:cBhvr>
                                        <p:cTn id="132" dur="2000"/>
                                        <p:tgtEl>
                                          <p:spTgt spid="11"/>
                                        </p:tgtEl>
                                      </p:cBhvr>
                                    </p:animEffect>
                                    <p:set>
                                      <p:cBhvr>
                                        <p:cTn id="133" dur="1" fill="hold">
                                          <p:stCondLst>
                                            <p:cond delay="1999"/>
                                          </p:stCondLst>
                                        </p:cTn>
                                        <p:tgtEl>
                                          <p:spTgt spid="11"/>
                                        </p:tgtEl>
                                        <p:attrNameLst>
                                          <p:attrName>style.visibility</p:attrName>
                                        </p:attrNameLst>
                                      </p:cBhvr>
                                      <p:to>
                                        <p:strVal val="hidden"/>
                                      </p:to>
                                    </p:set>
                                  </p:childTnLst>
                                </p:cTn>
                              </p:par>
                              <p:par>
                                <p:cTn id="134" presetID="13" presetClass="exit" presetSubtype="16" fill="hold" grpId="4" nodeType="withEffect">
                                  <p:stCondLst>
                                    <p:cond delay="0"/>
                                  </p:stCondLst>
                                  <p:childTnLst>
                                    <p:animEffect transition="out" filter="plus(in)">
                                      <p:cBhvr>
                                        <p:cTn id="135" dur="2000"/>
                                        <p:tgtEl>
                                          <p:spTgt spid="12"/>
                                        </p:tgtEl>
                                      </p:cBhvr>
                                    </p:animEffect>
                                    <p:set>
                                      <p:cBhvr>
                                        <p:cTn id="136" dur="1" fill="hold">
                                          <p:stCondLst>
                                            <p:cond delay="1999"/>
                                          </p:stCondLst>
                                        </p:cTn>
                                        <p:tgtEl>
                                          <p:spTgt spid="12"/>
                                        </p:tgtEl>
                                        <p:attrNameLst>
                                          <p:attrName>style.visibility</p:attrName>
                                        </p:attrNameLst>
                                      </p:cBhvr>
                                      <p:to>
                                        <p:strVal val="hidden"/>
                                      </p:to>
                                    </p:set>
                                  </p:childTnLst>
                                </p:cTn>
                              </p:par>
                              <p:par>
                                <p:cTn id="137" presetID="23" presetClass="entr" presetSubtype="16"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fltVal val="0"/>
                                          </p:val>
                                        </p:tav>
                                        <p:tav tm="100000">
                                          <p:val>
                                            <p:strVal val="#ppt_w"/>
                                          </p:val>
                                        </p:tav>
                                      </p:tavLst>
                                    </p:anim>
                                    <p:anim calcmode="lin" valueType="num">
                                      <p:cBhvr>
                                        <p:cTn id="140" dur="2000" fill="hold"/>
                                        <p:tgtEl>
                                          <p:spTgt spid="4"/>
                                        </p:tgtEl>
                                        <p:attrNameLst>
                                          <p:attrName>ppt_h</p:attrName>
                                        </p:attrNameLst>
                                      </p:cBhvr>
                                      <p:tavLst>
                                        <p:tav tm="0">
                                          <p:val>
                                            <p:fltVal val="0"/>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3">
                  <a:tint val="45000"/>
                  <a:satMod val="400000"/>
                </a:schemeClr>
              </a:duotone>
              <a:lum bright="-20000" contrast="40000"/>
            </a:blip>
            <a:stretch>
              <a:fillRect/>
            </a:stretch>
          </a:blipFill>
          <a:scene3d>
            <a:camera prst="orthographicFront"/>
            <a:lightRig rig="threePt" dir="t"/>
          </a:scene3d>
          <a:sp3d>
            <a:bevelT prst="angle"/>
          </a:sp3d>
        </p:spPr>
        <p:txBody>
          <a:bodyPr/>
          <a:lstStyle/>
          <a:p>
            <a:endParaRPr lang="es-ES" dirty="0"/>
          </a:p>
        </p:txBody>
      </p:sp>
      <p:pic>
        <p:nvPicPr>
          <p:cNvPr id="4" name="3 Imagen" descr="the-healing-garden-carol-cavalaris.jpg"/>
          <p:cNvPicPr>
            <a:picLocks noChangeAspect="1"/>
          </p:cNvPicPr>
          <p:nvPr/>
        </p:nvPicPr>
        <p:blipFill>
          <a:blip r:embed="rId3"/>
          <a:stretch>
            <a:fillRect/>
          </a:stretch>
        </p:blipFill>
        <p:spPr>
          <a:xfrm>
            <a:off x="1714480" y="0"/>
            <a:ext cx="5500726" cy="6858000"/>
          </a:xfrm>
          <a:prstGeom prst="rect">
            <a:avLst/>
          </a:prstGeom>
          <a:scene3d>
            <a:camera prst="orthographicFront"/>
            <a:lightRig rig="threePt" dir="t"/>
          </a:scene3d>
          <a:sp3d>
            <a:bevelT prst="angle"/>
          </a:sp3d>
        </p:spPr>
      </p:pic>
      <p:sp>
        <p:nvSpPr>
          <p:cNvPr id="5" name="4 Cheurón"/>
          <p:cNvSpPr/>
          <p:nvPr/>
        </p:nvSpPr>
        <p:spPr>
          <a:xfrm rot="16200000">
            <a:off x="460422" y="6076560"/>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460422" y="5540315"/>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460422" y="5040249"/>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460422" y="4540183"/>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460422" y="4004859"/>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60422" y="3468614"/>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460422" y="2968548"/>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460422" y="2468482"/>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460421" y="1933156"/>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460421" y="1396911"/>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460421" y="896845"/>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60421" y="396779"/>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60421" y="-31824"/>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961411" y="6076560"/>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961411" y="5540315"/>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961411" y="5040249"/>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961411" y="4540183"/>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961411" y="4004859"/>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961411" y="3468614"/>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961411" y="2968548"/>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961411" y="2468482"/>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7961410" y="1933156"/>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961410" y="1396911"/>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961410" y="896845"/>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961410" y="396779"/>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961410" y="-31824"/>
            <a:ext cx="749615" cy="813264"/>
          </a:xfrm>
          <a:prstGeom prst="chevron">
            <a:avLst>
              <a:gd name="adj" fmla="val 51548"/>
            </a:avLst>
          </a:prstGeom>
          <a:blipFill>
            <a:blip r:embed="rId2">
              <a:duotone>
                <a:prstClr val="black"/>
                <a:schemeClr val="accent3">
                  <a:tint val="45000"/>
                  <a:satMod val="400000"/>
                </a:scheme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2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2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2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2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2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2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2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2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2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2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2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2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2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ppt_x"/>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ppt_x"/>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ppt_x"/>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ppt_x"/>
                                          </p:val>
                                        </p:tav>
                                        <p:tav tm="100000">
                                          <p:val>
                                            <p:strVal val="#ppt_x"/>
                                          </p:val>
                                        </p:tav>
                                      </p:tavLst>
                                    </p:anim>
                                    <p:anim calcmode="lin" valueType="num">
                                      <p:cBhvr additive="base">
                                        <p:cTn id="78" dur="2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ppt_x"/>
                                          </p:val>
                                        </p:tav>
                                        <p:tav tm="100000">
                                          <p:val>
                                            <p:strVal val="#ppt_x"/>
                                          </p:val>
                                        </p:tav>
                                      </p:tavLst>
                                    </p:anim>
                                    <p:anim calcmode="lin" valueType="num">
                                      <p:cBhvr additive="base">
                                        <p:cTn id="82" dur="2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ppt_x"/>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ppt_x"/>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2000"/>
                                        <p:tgtEl>
                                          <p:spTgt spid="5"/>
                                        </p:tgtEl>
                                      </p:cBhvr>
                                    </p:animEffect>
                                    <p:anim calcmode="lin" valueType="num">
                                      <p:cBhvr>
                                        <p:cTn id="102" dur="2000" fill="hold"/>
                                        <p:tgtEl>
                                          <p:spTgt spid="5"/>
                                        </p:tgtEl>
                                        <p:attrNameLst>
                                          <p:attrName>style.rotation</p:attrName>
                                        </p:attrNameLst>
                                      </p:cBhvr>
                                      <p:tavLst>
                                        <p:tav tm="0">
                                          <p:val>
                                            <p:fltVal val="720"/>
                                          </p:val>
                                        </p:tav>
                                        <p:tav tm="100000">
                                          <p:val>
                                            <p:fltVal val="0"/>
                                          </p:val>
                                        </p:tav>
                                      </p:tavLst>
                                    </p:anim>
                                    <p:anim calcmode="lin" valueType="num">
                                      <p:cBhvr>
                                        <p:cTn id="103" dur="2000" fill="hold"/>
                                        <p:tgtEl>
                                          <p:spTgt spid="5"/>
                                        </p:tgtEl>
                                        <p:attrNameLst>
                                          <p:attrName>ppt_h</p:attrName>
                                        </p:attrNameLst>
                                      </p:cBhvr>
                                      <p:tavLst>
                                        <p:tav tm="0">
                                          <p:val>
                                            <p:fltVal val="0"/>
                                          </p:val>
                                        </p:tav>
                                        <p:tav tm="100000">
                                          <p:val>
                                            <p:strVal val="#ppt_h"/>
                                          </p:val>
                                        </p:tav>
                                      </p:tavLst>
                                    </p:anim>
                                    <p:anim calcmode="lin" valueType="num">
                                      <p:cBhvr>
                                        <p:cTn id="104" dur="2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2000"/>
                                        <p:tgtEl>
                                          <p:spTgt spid="6"/>
                                        </p:tgtEl>
                                      </p:cBhvr>
                                    </p:animEffect>
                                    <p:anim calcmode="lin" valueType="num">
                                      <p:cBhvr>
                                        <p:cTn id="108" dur="2000" fill="hold"/>
                                        <p:tgtEl>
                                          <p:spTgt spid="6"/>
                                        </p:tgtEl>
                                        <p:attrNameLst>
                                          <p:attrName>style.rotation</p:attrName>
                                        </p:attrNameLst>
                                      </p:cBhvr>
                                      <p:tavLst>
                                        <p:tav tm="0">
                                          <p:val>
                                            <p:fltVal val="720"/>
                                          </p:val>
                                        </p:tav>
                                        <p:tav tm="100000">
                                          <p:val>
                                            <p:fltVal val="0"/>
                                          </p:val>
                                        </p:tav>
                                      </p:tavLst>
                                    </p:anim>
                                    <p:anim calcmode="lin" valueType="num">
                                      <p:cBhvr>
                                        <p:cTn id="109" dur="2000" fill="hold"/>
                                        <p:tgtEl>
                                          <p:spTgt spid="6"/>
                                        </p:tgtEl>
                                        <p:attrNameLst>
                                          <p:attrName>ppt_h</p:attrName>
                                        </p:attrNameLst>
                                      </p:cBhvr>
                                      <p:tavLst>
                                        <p:tav tm="0">
                                          <p:val>
                                            <p:fltVal val="0"/>
                                          </p:val>
                                        </p:tav>
                                        <p:tav tm="100000">
                                          <p:val>
                                            <p:strVal val="#ppt_h"/>
                                          </p:val>
                                        </p:tav>
                                      </p:tavLst>
                                    </p:anim>
                                    <p:anim calcmode="lin" valueType="num">
                                      <p:cBhvr>
                                        <p:cTn id="110" dur="2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2000"/>
                                        <p:tgtEl>
                                          <p:spTgt spid="7"/>
                                        </p:tgtEl>
                                      </p:cBhvr>
                                    </p:animEffect>
                                    <p:anim calcmode="lin" valueType="num">
                                      <p:cBhvr>
                                        <p:cTn id="114" dur="2000" fill="hold"/>
                                        <p:tgtEl>
                                          <p:spTgt spid="7"/>
                                        </p:tgtEl>
                                        <p:attrNameLst>
                                          <p:attrName>style.rotation</p:attrName>
                                        </p:attrNameLst>
                                      </p:cBhvr>
                                      <p:tavLst>
                                        <p:tav tm="0">
                                          <p:val>
                                            <p:fltVal val="720"/>
                                          </p:val>
                                        </p:tav>
                                        <p:tav tm="100000">
                                          <p:val>
                                            <p:fltVal val="0"/>
                                          </p:val>
                                        </p:tav>
                                      </p:tavLst>
                                    </p:anim>
                                    <p:anim calcmode="lin" valueType="num">
                                      <p:cBhvr>
                                        <p:cTn id="115" dur="2000" fill="hold"/>
                                        <p:tgtEl>
                                          <p:spTgt spid="7"/>
                                        </p:tgtEl>
                                        <p:attrNameLst>
                                          <p:attrName>ppt_h</p:attrName>
                                        </p:attrNameLst>
                                      </p:cBhvr>
                                      <p:tavLst>
                                        <p:tav tm="0">
                                          <p:val>
                                            <p:fltVal val="0"/>
                                          </p:val>
                                        </p:tav>
                                        <p:tav tm="100000">
                                          <p:val>
                                            <p:strVal val="#ppt_h"/>
                                          </p:val>
                                        </p:tav>
                                      </p:tavLst>
                                    </p:anim>
                                    <p:anim calcmode="lin" valueType="num">
                                      <p:cBhvr>
                                        <p:cTn id="116" dur="2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2000"/>
                                        <p:tgtEl>
                                          <p:spTgt spid="8"/>
                                        </p:tgtEl>
                                      </p:cBhvr>
                                    </p:animEffect>
                                    <p:anim calcmode="lin" valueType="num">
                                      <p:cBhvr>
                                        <p:cTn id="120" dur="2000" fill="hold"/>
                                        <p:tgtEl>
                                          <p:spTgt spid="8"/>
                                        </p:tgtEl>
                                        <p:attrNameLst>
                                          <p:attrName>style.rotation</p:attrName>
                                        </p:attrNameLst>
                                      </p:cBhvr>
                                      <p:tavLst>
                                        <p:tav tm="0">
                                          <p:val>
                                            <p:fltVal val="720"/>
                                          </p:val>
                                        </p:tav>
                                        <p:tav tm="100000">
                                          <p:val>
                                            <p:fltVal val="0"/>
                                          </p:val>
                                        </p:tav>
                                      </p:tavLst>
                                    </p:anim>
                                    <p:anim calcmode="lin" valueType="num">
                                      <p:cBhvr>
                                        <p:cTn id="121" dur="2000" fill="hold"/>
                                        <p:tgtEl>
                                          <p:spTgt spid="8"/>
                                        </p:tgtEl>
                                        <p:attrNameLst>
                                          <p:attrName>ppt_h</p:attrName>
                                        </p:attrNameLst>
                                      </p:cBhvr>
                                      <p:tavLst>
                                        <p:tav tm="0">
                                          <p:val>
                                            <p:fltVal val="0"/>
                                          </p:val>
                                        </p:tav>
                                        <p:tav tm="100000">
                                          <p:val>
                                            <p:strVal val="#ppt_h"/>
                                          </p:val>
                                        </p:tav>
                                      </p:tavLst>
                                    </p:anim>
                                    <p:anim calcmode="lin" valueType="num">
                                      <p:cBhvr>
                                        <p:cTn id="122" dur="2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2000"/>
                                        <p:tgtEl>
                                          <p:spTgt spid="9"/>
                                        </p:tgtEl>
                                      </p:cBhvr>
                                    </p:animEffect>
                                    <p:anim calcmode="lin" valueType="num">
                                      <p:cBhvr>
                                        <p:cTn id="126" dur="2000" fill="hold"/>
                                        <p:tgtEl>
                                          <p:spTgt spid="9"/>
                                        </p:tgtEl>
                                        <p:attrNameLst>
                                          <p:attrName>style.rotation</p:attrName>
                                        </p:attrNameLst>
                                      </p:cBhvr>
                                      <p:tavLst>
                                        <p:tav tm="0">
                                          <p:val>
                                            <p:fltVal val="720"/>
                                          </p:val>
                                        </p:tav>
                                        <p:tav tm="100000">
                                          <p:val>
                                            <p:fltVal val="0"/>
                                          </p:val>
                                        </p:tav>
                                      </p:tavLst>
                                    </p:anim>
                                    <p:anim calcmode="lin" valueType="num">
                                      <p:cBhvr>
                                        <p:cTn id="127" dur="2000" fill="hold"/>
                                        <p:tgtEl>
                                          <p:spTgt spid="9"/>
                                        </p:tgtEl>
                                        <p:attrNameLst>
                                          <p:attrName>ppt_h</p:attrName>
                                        </p:attrNameLst>
                                      </p:cBhvr>
                                      <p:tavLst>
                                        <p:tav tm="0">
                                          <p:val>
                                            <p:fltVal val="0"/>
                                          </p:val>
                                        </p:tav>
                                        <p:tav tm="100000">
                                          <p:val>
                                            <p:strVal val="#ppt_h"/>
                                          </p:val>
                                        </p:tav>
                                      </p:tavLst>
                                    </p:anim>
                                    <p:anim calcmode="lin" valueType="num">
                                      <p:cBhvr>
                                        <p:cTn id="128" dur="2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2000"/>
                                        <p:tgtEl>
                                          <p:spTgt spid="10"/>
                                        </p:tgtEl>
                                      </p:cBhvr>
                                    </p:animEffect>
                                    <p:anim calcmode="lin" valueType="num">
                                      <p:cBhvr>
                                        <p:cTn id="132" dur="2000" fill="hold"/>
                                        <p:tgtEl>
                                          <p:spTgt spid="10"/>
                                        </p:tgtEl>
                                        <p:attrNameLst>
                                          <p:attrName>style.rotation</p:attrName>
                                        </p:attrNameLst>
                                      </p:cBhvr>
                                      <p:tavLst>
                                        <p:tav tm="0">
                                          <p:val>
                                            <p:fltVal val="720"/>
                                          </p:val>
                                        </p:tav>
                                        <p:tav tm="100000">
                                          <p:val>
                                            <p:fltVal val="0"/>
                                          </p:val>
                                        </p:tav>
                                      </p:tavLst>
                                    </p:anim>
                                    <p:anim calcmode="lin" valueType="num">
                                      <p:cBhvr>
                                        <p:cTn id="133" dur="2000" fill="hold"/>
                                        <p:tgtEl>
                                          <p:spTgt spid="10"/>
                                        </p:tgtEl>
                                        <p:attrNameLst>
                                          <p:attrName>ppt_h</p:attrName>
                                        </p:attrNameLst>
                                      </p:cBhvr>
                                      <p:tavLst>
                                        <p:tav tm="0">
                                          <p:val>
                                            <p:fltVal val="0"/>
                                          </p:val>
                                        </p:tav>
                                        <p:tav tm="100000">
                                          <p:val>
                                            <p:strVal val="#ppt_h"/>
                                          </p:val>
                                        </p:tav>
                                      </p:tavLst>
                                    </p:anim>
                                    <p:anim calcmode="lin" valueType="num">
                                      <p:cBhvr>
                                        <p:cTn id="134" dur="2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2000"/>
                                        <p:tgtEl>
                                          <p:spTgt spid="11"/>
                                        </p:tgtEl>
                                      </p:cBhvr>
                                    </p:animEffect>
                                    <p:anim calcmode="lin" valueType="num">
                                      <p:cBhvr>
                                        <p:cTn id="138" dur="2000" fill="hold"/>
                                        <p:tgtEl>
                                          <p:spTgt spid="11"/>
                                        </p:tgtEl>
                                        <p:attrNameLst>
                                          <p:attrName>style.rotation</p:attrName>
                                        </p:attrNameLst>
                                      </p:cBhvr>
                                      <p:tavLst>
                                        <p:tav tm="0">
                                          <p:val>
                                            <p:fltVal val="720"/>
                                          </p:val>
                                        </p:tav>
                                        <p:tav tm="100000">
                                          <p:val>
                                            <p:fltVal val="0"/>
                                          </p:val>
                                        </p:tav>
                                      </p:tavLst>
                                    </p:anim>
                                    <p:anim calcmode="lin" valueType="num">
                                      <p:cBhvr>
                                        <p:cTn id="139" dur="2000" fill="hold"/>
                                        <p:tgtEl>
                                          <p:spTgt spid="11"/>
                                        </p:tgtEl>
                                        <p:attrNameLst>
                                          <p:attrName>ppt_h</p:attrName>
                                        </p:attrNameLst>
                                      </p:cBhvr>
                                      <p:tavLst>
                                        <p:tav tm="0">
                                          <p:val>
                                            <p:fltVal val="0"/>
                                          </p:val>
                                        </p:tav>
                                        <p:tav tm="100000">
                                          <p:val>
                                            <p:strVal val="#ppt_h"/>
                                          </p:val>
                                        </p:tav>
                                      </p:tavLst>
                                    </p:anim>
                                    <p:anim calcmode="lin" valueType="num">
                                      <p:cBhvr>
                                        <p:cTn id="140" dur="2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2000"/>
                                        <p:tgtEl>
                                          <p:spTgt spid="12"/>
                                        </p:tgtEl>
                                      </p:cBhvr>
                                    </p:animEffect>
                                    <p:anim calcmode="lin" valueType="num">
                                      <p:cBhvr>
                                        <p:cTn id="144" dur="2000" fill="hold"/>
                                        <p:tgtEl>
                                          <p:spTgt spid="12"/>
                                        </p:tgtEl>
                                        <p:attrNameLst>
                                          <p:attrName>style.rotation</p:attrName>
                                        </p:attrNameLst>
                                      </p:cBhvr>
                                      <p:tavLst>
                                        <p:tav tm="0">
                                          <p:val>
                                            <p:fltVal val="720"/>
                                          </p:val>
                                        </p:tav>
                                        <p:tav tm="100000">
                                          <p:val>
                                            <p:fltVal val="0"/>
                                          </p:val>
                                        </p:tav>
                                      </p:tavLst>
                                    </p:anim>
                                    <p:anim calcmode="lin" valueType="num">
                                      <p:cBhvr>
                                        <p:cTn id="145" dur="2000" fill="hold"/>
                                        <p:tgtEl>
                                          <p:spTgt spid="12"/>
                                        </p:tgtEl>
                                        <p:attrNameLst>
                                          <p:attrName>ppt_h</p:attrName>
                                        </p:attrNameLst>
                                      </p:cBhvr>
                                      <p:tavLst>
                                        <p:tav tm="0">
                                          <p:val>
                                            <p:fltVal val="0"/>
                                          </p:val>
                                        </p:tav>
                                        <p:tav tm="100000">
                                          <p:val>
                                            <p:strVal val="#ppt_h"/>
                                          </p:val>
                                        </p:tav>
                                      </p:tavLst>
                                    </p:anim>
                                    <p:anim calcmode="lin" valueType="num">
                                      <p:cBhvr>
                                        <p:cTn id="146" dur="2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2000"/>
                                        <p:tgtEl>
                                          <p:spTgt spid="13"/>
                                        </p:tgtEl>
                                      </p:cBhvr>
                                    </p:animEffect>
                                    <p:anim calcmode="lin" valueType="num">
                                      <p:cBhvr>
                                        <p:cTn id="150" dur="2000" fill="hold"/>
                                        <p:tgtEl>
                                          <p:spTgt spid="13"/>
                                        </p:tgtEl>
                                        <p:attrNameLst>
                                          <p:attrName>style.rotation</p:attrName>
                                        </p:attrNameLst>
                                      </p:cBhvr>
                                      <p:tavLst>
                                        <p:tav tm="0">
                                          <p:val>
                                            <p:fltVal val="720"/>
                                          </p:val>
                                        </p:tav>
                                        <p:tav tm="100000">
                                          <p:val>
                                            <p:fltVal val="0"/>
                                          </p:val>
                                        </p:tav>
                                      </p:tavLst>
                                    </p:anim>
                                    <p:anim calcmode="lin" valueType="num">
                                      <p:cBhvr>
                                        <p:cTn id="151" dur="2000" fill="hold"/>
                                        <p:tgtEl>
                                          <p:spTgt spid="13"/>
                                        </p:tgtEl>
                                        <p:attrNameLst>
                                          <p:attrName>ppt_h</p:attrName>
                                        </p:attrNameLst>
                                      </p:cBhvr>
                                      <p:tavLst>
                                        <p:tav tm="0">
                                          <p:val>
                                            <p:fltVal val="0"/>
                                          </p:val>
                                        </p:tav>
                                        <p:tav tm="100000">
                                          <p:val>
                                            <p:strVal val="#ppt_h"/>
                                          </p:val>
                                        </p:tav>
                                      </p:tavLst>
                                    </p:anim>
                                    <p:anim calcmode="lin" valueType="num">
                                      <p:cBhvr>
                                        <p:cTn id="152" dur="2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2000"/>
                                        <p:tgtEl>
                                          <p:spTgt spid="14"/>
                                        </p:tgtEl>
                                      </p:cBhvr>
                                    </p:animEffect>
                                    <p:anim calcmode="lin" valueType="num">
                                      <p:cBhvr>
                                        <p:cTn id="156" dur="2000" fill="hold"/>
                                        <p:tgtEl>
                                          <p:spTgt spid="14"/>
                                        </p:tgtEl>
                                        <p:attrNameLst>
                                          <p:attrName>style.rotation</p:attrName>
                                        </p:attrNameLst>
                                      </p:cBhvr>
                                      <p:tavLst>
                                        <p:tav tm="0">
                                          <p:val>
                                            <p:fltVal val="720"/>
                                          </p:val>
                                        </p:tav>
                                        <p:tav tm="100000">
                                          <p:val>
                                            <p:fltVal val="0"/>
                                          </p:val>
                                        </p:tav>
                                      </p:tavLst>
                                    </p:anim>
                                    <p:anim calcmode="lin" valueType="num">
                                      <p:cBhvr>
                                        <p:cTn id="157" dur="2000" fill="hold"/>
                                        <p:tgtEl>
                                          <p:spTgt spid="14"/>
                                        </p:tgtEl>
                                        <p:attrNameLst>
                                          <p:attrName>ppt_h</p:attrName>
                                        </p:attrNameLst>
                                      </p:cBhvr>
                                      <p:tavLst>
                                        <p:tav tm="0">
                                          <p:val>
                                            <p:fltVal val="0"/>
                                          </p:val>
                                        </p:tav>
                                        <p:tav tm="100000">
                                          <p:val>
                                            <p:strVal val="#ppt_h"/>
                                          </p:val>
                                        </p:tav>
                                      </p:tavLst>
                                    </p:anim>
                                    <p:anim calcmode="lin" valueType="num">
                                      <p:cBhvr>
                                        <p:cTn id="158" dur="2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2000"/>
                                        <p:tgtEl>
                                          <p:spTgt spid="15"/>
                                        </p:tgtEl>
                                      </p:cBhvr>
                                    </p:animEffect>
                                    <p:anim calcmode="lin" valueType="num">
                                      <p:cBhvr>
                                        <p:cTn id="162" dur="2000" fill="hold"/>
                                        <p:tgtEl>
                                          <p:spTgt spid="15"/>
                                        </p:tgtEl>
                                        <p:attrNameLst>
                                          <p:attrName>style.rotation</p:attrName>
                                        </p:attrNameLst>
                                      </p:cBhvr>
                                      <p:tavLst>
                                        <p:tav tm="0">
                                          <p:val>
                                            <p:fltVal val="720"/>
                                          </p:val>
                                        </p:tav>
                                        <p:tav tm="100000">
                                          <p:val>
                                            <p:fltVal val="0"/>
                                          </p:val>
                                        </p:tav>
                                      </p:tavLst>
                                    </p:anim>
                                    <p:anim calcmode="lin" valueType="num">
                                      <p:cBhvr>
                                        <p:cTn id="163" dur="2000" fill="hold"/>
                                        <p:tgtEl>
                                          <p:spTgt spid="15"/>
                                        </p:tgtEl>
                                        <p:attrNameLst>
                                          <p:attrName>ppt_h</p:attrName>
                                        </p:attrNameLst>
                                      </p:cBhvr>
                                      <p:tavLst>
                                        <p:tav tm="0">
                                          <p:val>
                                            <p:fltVal val="0"/>
                                          </p:val>
                                        </p:tav>
                                        <p:tav tm="100000">
                                          <p:val>
                                            <p:strVal val="#ppt_h"/>
                                          </p:val>
                                        </p:tav>
                                      </p:tavLst>
                                    </p:anim>
                                    <p:anim calcmode="lin" valueType="num">
                                      <p:cBhvr>
                                        <p:cTn id="164" dur="2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2000"/>
                                        <p:tgtEl>
                                          <p:spTgt spid="16"/>
                                        </p:tgtEl>
                                      </p:cBhvr>
                                    </p:animEffect>
                                    <p:anim calcmode="lin" valueType="num">
                                      <p:cBhvr>
                                        <p:cTn id="168" dur="2000" fill="hold"/>
                                        <p:tgtEl>
                                          <p:spTgt spid="16"/>
                                        </p:tgtEl>
                                        <p:attrNameLst>
                                          <p:attrName>style.rotation</p:attrName>
                                        </p:attrNameLst>
                                      </p:cBhvr>
                                      <p:tavLst>
                                        <p:tav tm="0">
                                          <p:val>
                                            <p:fltVal val="720"/>
                                          </p:val>
                                        </p:tav>
                                        <p:tav tm="100000">
                                          <p:val>
                                            <p:fltVal val="0"/>
                                          </p:val>
                                        </p:tav>
                                      </p:tavLst>
                                    </p:anim>
                                    <p:anim calcmode="lin" valueType="num">
                                      <p:cBhvr>
                                        <p:cTn id="169" dur="2000" fill="hold"/>
                                        <p:tgtEl>
                                          <p:spTgt spid="16"/>
                                        </p:tgtEl>
                                        <p:attrNameLst>
                                          <p:attrName>ppt_h</p:attrName>
                                        </p:attrNameLst>
                                      </p:cBhvr>
                                      <p:tavLst>
                                        <p:tav tm="0">
                                          <p:val>
                                            <p:fltVal val="0"/>
                                          </p:val>
                                        </p:tav>
                                        <p:tav tm="100000">
                                          <p:val>
                                            <p:strVal val="#ppt_h"/>
                                          </p:val>
                                        </p:tav>
                                      </p:tavLst>
                                    </p:anim>
                                    <p:anim calcmode="lin" valueType="num">
                                      <p:cBhvr>
                                        <p:cTn id="170" dur="2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2000"/>
                                        <p:tgtEl>
                                          <p:spTgt spid="17"/>
                                        </p:tgtEl>
                                      </p:cBhvr>
                                    </p:animEffect>
                                    <p:anim calcmode="lin" valueType="num">
                                      <p:cBhvr>
                                        <p:cTn id="174" dur="2000" fill="hold"/>
                                        <p:tgtEl>
                                          <p:spTgt spid="17"/>
                                        </p:tgtEl>
                                        <p:attrNameLst>
                                          <p:attrName>style.rotation</p:attrName>
                                        </p:attrNameLst>
                                      </p:cBhvr>
                                      <p:tavLst>
                                        <p:tav tm="0">
                                          <p:val>
                                            <p:fltVal val="720"/>
                                          </p:val>
                                        </p:tav>
                                        <p:tav tm="100000">
                                          <p:val>
                                            <p:fltVal val="0"/>
                                          </p:val>
                                        </p:tav>
                                      </p:tavLst>
                                    </p:anim>
                                    <p:anim calcmode="lin" valueType="num">
                                      <p:cBhvr>
                                        <p:cTn id="175" dur="2000" fill="hold"/>
                                        <p:tgtEl>
                                          <p:spTgt spid="17"/>
                                        </p:tgtEl>
                                        <p:attrNameLst>
                                          <p:attrName>ppt_h</p:attrName>
                                        </p:attrNameLst>
                                      </p:cBhvr>
                                      <p:tavLst>
                                        <p:tav tm="0">
                                          <p:val>
                                            <p:fltVal val="0"/>
                                          </p:val>
                                        </p:tav>
                                        <p:tav tm="100000">
                                          <p:val>
                                            <p:strVal val="#ppt_h"/>
                                          </p:val>
                                        </p:tav>
                                      </p:tavLst>
                                    </p:anim>
                                    <p:anim calcmode="lin" valueType="num">
                                      <p:cBhvr>
                                        <p:cTn id="176" dur="2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2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2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2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2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2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2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2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2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2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2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2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2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2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2000" fill="hold"/>
                                        <p:tgtEl>
                                          <p:spTgt spid="18"/>
                                        </p:tgtEl>
                                        <p:attrNameLst>
                                          <p:attrName>ppt_x</p:attrName>
                                        </p:attrNameLst>
                                      </p:cBhvr>
                                      <p:tavLst>
                                        <p:tav tm="0">
                                          <p:val>
                                            <p:strVal val="#ppt_x"/>
                                          </p:val>
                                        </p:tav>
                                        <p:tav tm="100000">
                                          <p:val>
                                            <p:strVal val="#ppt_x"/>
                                          </p:val>
                                        </p:tav>
                                      </p:tavLst>
                                    </p:anim>
                                    <p:anim calcmode="lin" valueType="num">
                                      <p:cBhvr additive="base">
                                        <p:cTn id="219" dur="2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2000" fill="hold"/>
                                        <p:tgtEl>
                                          <p:spTgt spid="19"/>
                                        </p:tgtEl>
                                        <p:attrNameLst>
                                          <p:attrName>ppt_x</p:attrName>
                                        </p:attrNameLst>
                                      </p:cBhvr>
                                      <p:tavLst>
                                        <p:tav tm="0">
                                          <p:val>
                                            <p:strVal val="#ppt_x"/>
                                          </p:val>
                                        </p:tav>
                                        <p:tav tm="100000">
                                          <p:val>
                                            <p:strVal val="#ppt_x"/>
                                          </p:val>
                                        </p:tav>
                                      </p:tavLst>
                                    </p:anim>
                                    <p:anim calcmode="lin" valueType="num">
                                      <p:cBhvr additive="base">
                                        <p:cTn id="223" dur="2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2000" fill="hold"/>
                                        <p:tgtEl>
                                          <p:spTgt spid="20"/>
                                        </p:tgtEl>
                                        <p:attrNameLst>
                                          <p:attrName>ppt_x</p:attrName>
                                        </p:attrNameLst>
                                      </p:cBhvr>
                                      <p:tavLst>
                                        <p:tav tm="0">
                                          <p:val>
                                            <p:strVal val="#ppt_x"/>
                                          </p:val>
                                        </p:tav>
                                        <p:tav tm="100000">
                                          <p:val>
                                            <p:strVal val="#ppt_x"/>
                                          </p:val>
                                        </p:tav>
                                      </p:tavLst>
                                    </p:anim>
                                    <p:anim calcmode="lin" valueType="num">
                                      <p:cBhvr additive="base">
                                        <p:cTn id="227" dur="2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2000" fill="hold"/>
                                        <p:tgtEl>
                                          <p:spTgt spid="21"/>
                                        </p:tgtEl>
                                        <p:attrNameLst>
                                          <p:attrName>ppt_x</p:attrName>
                                        </p:attrNameLst>
                                      </p:cBhvr>
                                      <p:tavLst>
                                        <p:tav tm="0">
                                          <p:val>
                                            <p:strVal val="#ppt_x"/>
                                          </p:val>
                                        </p:tav>
                                        <p:tav tm="100000">
                                          <p:val>
                                            <p:strVal val="#ppt_x"/>
                                          </p:val>
                                        </p:tav>
                                      </p:tavLst>
                                    </p:anim>
                                    <p:anim calcmode="lin" valueType="num">
                                      <p:cBhvr additive="base">
                                        <p:cTn id="231" dur="2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2000" fill="hold"/>
                                        <p:tgtEl>
                                          <p:spTgt spid="22"/>
                                        </p:tgtEl>
                                        <p:attrNameLst>
                                          <p:attrName>ppt_x</p:attrName>
                                        </p:attrNameLst>
                                      </p:cBhvr>
                                      <p:tavLst>
                                        <p:tav tm="0">
                                          <p:val>
                                            <p:strVal val="#ppt_x"/>
                                          </p:val>
                                        </p:tav>
                                        <p:tav tm="100000">
                                          <p:val>
                                            <p:strVal val="#ppt_x"/>
                                          </p:val>
                                        </p:tav>
                                      </p:tavLst>
                                    </p:anim>
                                    <p:anim calcmode="lin" valueType="num">
                                      <p:cBhvr additive="base">
                                        <p:cTn id="235" dur="2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2000" fill="hold"/>
                                        <p:tgtEl>
                                          <p:spTgt spid="23"/>
                                        </p:tgtEl>
                                        <p:attrNameLst>
                                          <p:attrName>ppt_x</p:attrName>
                                        </p:attrNameLst>
                                      </p:cBhvr>
                                      <p:tavLst>
                                        <p:tav tm="0">
                                          <p:val>
                                            <p:strVal val="#ppt_x"/>
                                          </p:val>
                                        </p:tav>
                                        <p:tav tm="100000">
                                          <p:val>
                                            <p:strVal val="#ppt_x"/>
                                          </p:val>
                                        </p:tav>
                                      </p:tavLst>
                                    </p:anim>
                                    <p:anim calcmode="lin" valueType="num">
                                      <p:cBhvr additive="base">
                                        <p:cTn id="239" dur="2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2000" fill="hold"/>
                                        <p:tgtEl>
                                          <p:spTgt spid="24"/>
                                        </p:tgtEl>
                                        <p:attrNameLst>
                                          <p:attrName>ppt_x</p:attrName>
                                        </p:attrNameLst>
                                      </p:cBhvr>
                                      <p:tavLst>
                                        <p:tav tm="0">
                                          <p:val>
                                            <p:strVal val="#ppt_x"/>
                                          </p:val>
                                        </p:tav>
                                        <p:tav tm="100000">
                                          <p:val>
                                            <p:strVal val="#ppt_x"/>
                                          </p:val>
                                        </p:tav>
                                      </p:tavLst>
                                    </p:anim>
                                    <p:anim calcmode="lin" valueType="num">
                                      <p:cBhvr additive="base">
                                        <p:cTn id="243" dur="2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2000" fill="hold"/>
                                        <p:tgtEl>
                                          <p:spTgt spid="25"/>
                                        </p:tgtEl>
                                        <p:attrNameLst>
                                          <p:attrName>ppt_x</p:attrName>
                                        </p:attrNameLst>
                                      </p:cBhvr>
                                      <p:tavLst>
                                        <p:tav tm="0">
                                          <p:val>
                                            <p:strVal val="#ppt_x"/>
                                          </p:val>
                                        </p:tav>
                                        <p:tav tm="100000">
                                          <p:val>
                                            <p:strVal val="#ppt_x"/>
                                          </p:val>
                                        </p:tav>
                                      </p:tavLst>
                                    </p:anim>
                                    <p:anim calcmode="lin" valueType="num">
                                      <p:cBhvr additive="base">
                                        <p:cTn id="247" dur="2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2000" fill="hold"/>
                                        <p:tgtEl>
                                          <p:spTgt spid="26"/>
                                        </p:tgtEl>
                                        <p:attrNameLst>
                                          <p:attrName>ppt_x</p:attrName>
                                        </p:attrNameLst>
                                      </p:cBhvr>
                                      <p:tavLst>
                                        <p:tav tm="0">
                                          <p:val>
                                            <p:strVal val="#ppt_x"/>
                                          </p:val>
                                        </p:tav>
                                        <p:tav tm="100000">
                                          <p:val>
                                            <p:strVal val="#ppt_x"/>
                                          </p:val>
                                        </p:tav>
                                      </p:tavLst>
                                    </p:anim>
                                    <p:anim calcmode="lin" valueType="num">
                                      <p:cBhvr additive="base">
                                        <p:cTn id="251" dur="2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2000" fill="hold"/>
                                        <p:tgtEl>
                                          <p:spTgt spid="27"/>
                                        </p:tgtEl>
                                        <p:attrNameLst>
                                          <p:attrName>ppt_x</p:attrName>
                                        </p:attrNameLst>
                                      </p:cBhvr>
                                      <p:tavLst>
                                        <p:tav tm="0">
                                          <p:val>
                                            <p:strVal val="#ppt_x"/>
                                          </p:val>
                                        </p:tav>
                                        <p:tav tm="100000">
                                          <p:val>
                                            <p:strVal val="#ppt_x"/>
                                          </p:val>
                                        </p:tav>
                                      </p:tavLst>
                                    </p:anim>
                                    <p:anim calcmode="lin" valueType="num">
                                      <p:cBhvr additive="base">
                                        <p:cTn id="255" dur="2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2000" fill="hold"/>
                                        <p:tgtEl>
                                          <p:spTgt spid="28"/>
                                        </p:tgtEl>
                                        <p:attrNameLst>
                                          <p:attrName>ppt_x</p:attrName>
                                        </p:attrNameLst>
                                      </p:cBhvr>
                                      <p:tavLst>
                                        <p:tav tm="0">
                                          <p:val>
                                            <p:strVal val="#ppt_x"/>
                                          </p:val>
                                        </p:tav>
                                        <p:tav tm="100000">
                                          <p:val>
                                            <p:strVal val="#ppt_x"/>
                                          </p:val>
                                        </p:tav>
                                      </p:tavLst>
                                    </p:anim>
                                    <p:anim calcmode="lin" valueType="num">
                                      <p:cBhvr additive="base">
                                        <p:cTn id="259" dur="2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2000" fill="hold"/>
                                        <p:tgtEl>
                                          <p:spTgt spid="29"/>
                                        </p:tgtEl>
                                        <p:attrNameLst>
                                          <p:attrName>ppt_x</p:attrName>
                                        </p:attrNameLst>
                                      </p:cBhvr>
                                      <p:tavLst>
                                        <p:tav tm="0">
                                          <p:val>
                                            <p:strVal val="#ppt_x"/>
                                          </p:val>
                                        </p:tav>
                                        <p:tav tm="100000">
                                          <p:val>
                                            <p:strVal val="#ppt_x"/>
                                          </p:val>
                                        </p:tav>
                                      </p:tavLst>
                                    </p:anim>
                                    <p:anim calcmode="lin" valueType="num">
                                      <p:cBhvr additive="base">
                                        <p:cTn id="263" dur="2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2000" fill="hold"/>
                                        <p:tgtEl>
                                          <p:spTgt spid="30"/>
                                        </p:tgtEl>
                                        <p:attrNameLst>
                                          <p:attrName>ppt_x</p:attrName>
                                        </p:attrNameLst>
                                      </p:cBhvr>
                                      <p:tavLst>
                                        <p:tav tm="0">
                                          <p:val>
                                            <p:strVal val="#ppt_x"/>
                                          </p:val>
                                        </p:tav>
                                        <p:tav tm="100000">
                                          <p:val>
                                            <p:strVal val="#ppt_x"/>
                                          </p:val>
                                        </p:tav>
                                      </p:tavLst>
                                    </p:anim>
                                    <p:anim calcmode="lin" valueType="num">
                                      <p:cBhvr additive="base">
                                        <p:cTn id="267" dur="2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2000"/>
                                        <p:tgtEl>
                                          <p:spTgt spid="18"/>
                                        </p:tgtEl>
                                      </p:cBhvr>
                                    </p:animEffect>
                                    <p:anim calcmode="lin" valueType="num">
                                      <p:cBhvr>
                                        <p:cTn id="271" dur="2000" fill="hold"/>
                                        <p:tgtEl>
                                          <p:spTgt spid="18"/>
                                        </p:tgtEl>
                                        <p:attrNameLst>
                                          <p:attrName>style.rotation</p:attrName>
                                        </p:attrNameLst>
                                      </p:cBhvr>
                                      <p:tavLst>
                                        <p:tav tm="0">
                                          <p:val>
                                            <p:fltVal val="720"/>
                                          </p:val>
                                        </p:tav>
                                        <p:tav tm="100000">
                                          <p:val>
                                            <p:fltVal val="0"/>
                                          </p:val>
                                        </p:tav>
                                      </p:tavLst>
                                    </p:anim>
                                    <p:anim calcmode="lin" valueType="num">
                                      <p:cBhvr>
                                        <p:cTn id="272" dur="2000" fill="hold"/>
                                        <p:tgtEl>
                                          <p:spTgt spid="18"/>
                                        </p:tgtEl>
                                        <p:attrNameLst>
                                          <p:attrName>ppt_h</p:attrName>
                                        </p:attrNameLst>
                                      </p:cBhvr>
                                      <p:tavLst>
                                        <p:tav tm="0">
                                          <p:val>
                                            <p:fltVal val="0"/>
                                          </p:val>
                                        </p:tav>
                                        <p:tav tm="100000">
                                          <p:val>
                                            <p:strVal val="#ppt_h"/>
                                          </p:val>
                                        </p:tav>
                                      </p:tavLst>
                                    </p:anim>
                                    <p:anim calcmode="lin" valueType="num">
                                      <p:cBhvr>
                                        <p:cTn id="273" dur="2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2000"/>
                                        <p:tgtEl>
                                          <p:spTgt spid="19"/>
                                        </p:tgtEl>
                                      </p:cBhvr>
                                    </p:animEffect>
                                    <p:anim calcmode="lin" valueType="num">
                                      <p:cBhvr>
                                        <p:cTn id="277" dur="2000" fill="hold"/>
                                        <p:tgtEl>
                                          <p:spTgt spid="19"/>
                                        </p:tgtEl>
                                        <p:attrNameLst>
                                          <p:attrName>style.rotation</p:attrName>
                                        </p:attrNameLst>
                                      </p:cBhvr>
                                      <p:tavLst>
                                        <p:tav tm="0">
                                          <p:val>
                                            <p:fltVal val="720"/>
                                          </p:val>
                                        </p:tav>
                                        <p:tav tm="100000">
                                          <p:val>
                                            <p:fltVal val="0"/>
                                          </p:val>
                                        </p:tav>
                                      </p:tavLst>
                                    </p:anim>
                                    <p:anim calcmode="lin" valueType="num">
                                      <p:cBhvr>
                                        <p:cTn id="278" dur="2000" fill="hold"/>
                                        <p:tgtEl>
                                          <p:spTgt spid="19"/>
                                        </p:tgtEl>
                                        <p:attrNameLst>
                                          <p:attrName>ppt_h</p:attrName>
                                        </p:attrNameLst>
                                      </p:cBhvr>
                                      <p:tavLst>
                                        <p:tav tm="0">
                                          <p:val>
                                            <p:fltVal val="0"/>
                                          </p:val>
                                        </p:tav>
                                        <p:tav tm="100000">
                                          <p:val>
                                            <p:strVal val="#ppt_h"/>
                                          </p:val>
                                        </p:tav>
                                      </p:tavLst>
                                    </p:anim>
                                    <p:anim calcmode="lin" valueType="num">
                                      <p:cBhvr>
                                        <p:cTn id="279" dur="2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2000"/>
                                        <p:tgtEl>
                                          <p:spTgt spid="20"/>
                                        </p:tgtEl>
                                      </p:cBhvr>
                                    </p:animEffect>
                                    <p:anim calcmode="lin" valueType="num">
                                      <p:cBhvr>
                                        <p:cTn id="283" dur="2000" fill="hold"/>
                                        <p:tgtEl>
                                          <p:spTgt spid="20"/>
                                        </p:tgtEl>
                                        <p:attrNameLst>
                                          <p:attrName>style.rotation</p:attrName>
                                        </p:attrNameLst>
                                      </p:cBhvr>
                                      <p:tavLst>
                                        <p:tav tm="0">
                                          <p:val>
                                            <p:fltVal val="720"/>
                                          </p:val>
                                        </p:tav>
                                        <p:tav tm="100000">
                                          <p:val>
                                            <p:fltVal val="0"/>
                                          </p:val>
                                        </p:tav>
                                      </p:tavLst>
                                    </p:anim>
                                    <p:anim calcmode="lin" valueType="num">
                                      <p:cBhvr>
                                        <p:cTn id="284" dur="2000" fill="hold"/>
                                        <p:tgtEl>
                                          <p:spTgt spid="20"/>
                                        </p:tgtEl>
                                        <p:attrNameLst>
                                          <p:attrName>ppt_h</p:attrName>
                                        </p:attrNameLst>
                                      </p:cBhvr>
                                      <p:tavLst>
                                        <p:tav tm="0">
                                          <p:val>
                                            <p:fltVal val="0"/>
                                          </p:val>
                                        </p:tav>
                                        <p:tav tm="100000">
                                          <p:val>
                                            <p:strVal val="#ppt_h"/>
                                          </p:val>
                                        </p:tav>
                                      </p:tavLst>
                                    </p:anim>
                                    <p:anim calcmode="lin" valueType="num">
                                      <p:cBhvr>
                                        <p:cTn id="285" dur="2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2000"/>
                                        <p:tgtEl>
                                          <p:spTgt spid="21"/>
                                        </p:tgtEl>
                                      </p:cBhvr>
                                    </p:animEffect>
                                    <p:anim calcmode="lin" valueType="num">
                                      <p:cBhvr>
                                        <p:cTn id="289" dur="2000" fill="hold"/>
                                        <p:tgtEl>
                                          <p:spTgt spid="21"/>
                                        </p:tgtEl>
                                        <p:attrNameLst>
                                          <p:attrName>style.rotation</p:attrName>
                                        </p:attrNameLst>
                                      </p:cBhvr>
                                      <p:tavLst>
                                        <p:tav tm="0">
                                          <p:val>
                                            <p:fltVal val="720"/>
                                          </p:val>
                                        </p:tav>
                                        <p:tav tm="100000">
                                          <p:val>
                                            <p:fltVal val="0"/>
                                          </p:val>
                                        </p:tav>
                                      </p:tavLst>
                                    </p:anim>
                                    <p:anim calcmode="lin" valueType="num">
                                      <p:cBhvr>
                                        <p:cTn id="290" dur="2000" fill="hold"/>
                                        <p:tgtEl>
                                          <p:spTgt spid="21"/>
                                        </p:tgtEl>
                                        <p:attrNameLst>
                                          <p:attrName>ppt_h</p:attrName>
                                        </p:attrNameLst>
                                      </p:cBhvr>
                                      <p:tavLst>
                                        <p:tav tm="0">
                                          <p:val>
                                            <p:fltVal val="0"/>
                                          </p:val>
                                        </p:tav>
                                        <p:tav tm="100000">
                                          <p:val>
                                            <p:strVal val="#ppt_h"/>
                                          </p:val>
                                        </p:tav>
                                      </p:tavLst>
                                    </p:anim>
                                    <p:anim calcmode="lin" valueType="num">
                                      <p:cBhvr>
                                        <p:cTn id="291" dur="2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2000"/>
                                        <p:tgtEl>
                                          <p:spTgt spid="22"/>
                                        </p:tgtEl>
                                      </p:cBhvr>
                                    </p:animEffect>
                                    <p:anim calcmode="lin" valueType="num">
                                      <p:cBhvr>
                                        <p:cTn id="295" dur="2000" fill="hold"/>
                                        <p:tgtEl>
                                          <p:spTgt spid="22"/>
                                        </p:tgtEl>
                                        <p:attrNameLst>
                                          <p:attrName>style.rotation</p:attrName>
                                        </p:attrNameLst>
                                      </p:cBhvr>
                                      <p:tavLst>
                                        <p:tav tm="0">
                                          <p:val>
                                            <p:fltVal val="720"/>
                                          </p:val>
                                        </p:tav>
                                        <p:tav tm="100000">
                                          <p:val>
                                            <p:fltVal val="0"/>
                                          </p:val>
                                        </p:tav>
                                      </p:tavLst>
                                    </p:anim>
                                    <p:anim calcmode="lin" valueType="num">
                                      <p:cBhvr>
                                        <p:cTn id="296" dur="2000" fill="hold"/>
                                        <p:tgtEl>
                                          <p:spTgt spid="22"/>
                                        </p:tgtEl>
                                        <p:attrNameLst>
                                          <p:attrName>ppt_h</p:attrName>
                                        </p:attrNameLst>
                                      </p:cBhvr>
                                      <p:tavLst>
                                        <p:tav tm="0">
                                          <p:val>
                                            <p:fltVal val="0"/>
                                          </p:val>
                                        </p:tav>
                                        <p:tav tm="100000">
                                          <p:val>
                                            <p:strVal val="#ppt_h"/>
                                          </p:val>
                                        </p:tav>
                                      </p:tavLst>
                                    </p:anim>
                                    <p:anim calcmode="lin" valueType="num">
                                      <p:cBhvr>
                                        <p:cTn id="297" dur="2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2000"/>
                                        <p:tgtEl>
                                          <p:spTgt spid="23"/>
                                        </p:tgtEl>
                                      </p:cBhvr>
                                    </p:animEffect>
                                    <p:anim calcmode="lin" valueType="num">
                                      <p:cBhvr>
                                        <p:cTn id="301" dur="2000" fill="hold"/>
                                        <p:tgtEl>
                                          <p:spTgt spid="23"/>
                                        </p:tgtEl>
                                        <p:attrNameLst>
                                          <p:attrName>style.rotation</p:attrName>
                                        </p:attrNameLst>
                                      </p:cBhvr>
                                      <p:tavLst>
                                        <p:tav tm="0">
                                          <p:val>
                                            <p:fltVal val="720"/>
                                          </p:val>
                                        </p:tav>
                                        <p:tav tm="100000">
                                          <p:val>
                                            <p:fltVal val="0"/>
                                          </p:val>
                                        </p:tav>
                                      </p:tavLst>
                                    </p:anim>
                                    <p:anim calcmode="lin" valueType="num">
                                      <p:cBhvr>
                                        <p:cTn id="302" dur="2000" fill="hold"/>
                                        <p:tgtEl>
                                          <p:spTgt spid="23"/>
                                        </p:tgtEl>
                                        <p:attrNameLst>
                                          <p:attrName>ppt_h</p:attrName>
                                        </p:attrNameLst>
                                      </p:cBhvr>
                                      <p:tavLst>
                                        <p:tav tm="0">
                                          <p:val>
                                            <p:fltVal val="0"/>
                                          </p:val>
                                        </p:tav>
                                        <p:tav tm="100000">
                                          <p:val>
                                            <p:strVal val="#ppt_h"/>
                                          </p:val>
                                        </p:tav>
                                      </p:tavLst>
                                    </p:anim>
                                    <p:anim calcmode="lin" valueType="num">
                                      <p:cBhvr>
                                        <p:cTn id="303" dur="2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2000"/>
                                        <p:tgtEl>
                                          <p:spTgt spid="24"/>
                                        </p:tgtEl>
                                      </p:cBhvr>
                                    </p:animEffect>
                                    <p:anim calcmode="lin" valueType="num">
                                      <p:cBhvr>
                                        <p:cTn id="307" dur="2000" fill="hold"/>
                                        <p:tgtEl>
                                          <p:spTgt spid="24"/>
                                        </p:tgtEl>
                                        <p:attrNameLst>
                                          <p:attrName>style.rotation</p:attrName>
                                        </p:attrNameLst>
                                      </p:cBhvr>
                                      <p:tavLst>
                                        <p:tav tm="0">
                                          <p:val>
                                            <p:fltVal val="720"/>
                                          </p:val>
                                        </p:tav>
                                        <p:tav tm="100000">
                                          <p:val>
                                            <p:fltVal val="0"/>
                                          </p:val>
                                        </p:tav>
                                      </p:tavLst>
                                    </p:anim>
                                    <p:anim calcmode="lin" valueType="num">
                                      <p:cBhvr>
                                        <p:cTn id="308" dur="2000" fill="hold"/>
                                        <p:tgtEl>
                                          <p:spTgt spid="24"/>
                                        </p:tgtEl>
                                        <p:attrNameLst>
                                          <p:attrName>ppt_h</p:attrName>
                                        </p:attrNameLst>
                                      </p:cBhvr>
                                      <p:tavLst>
                                        <p:tav tm="0">
                                          <p:val>
                                            <p:fltVal val="0"/>
                                          </p:val>
                                        </p:tav>
                                        <p:tav tm="100000">
                                          <p:val>
                                            <p:strVal val="#ppt_h"/>
                                          </p:val>
                                        </p:tav>
                                      </p:tavLst>
                                    </p:anim>
                                    <p:anim calcmode="lin" valueType="num">
                                      <p:cBhvr>
                                        <p:cTn id="309" dur="2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2000"/>
                                        <p:tgtEl>
                                          <p:spTgt spid="25"/>
                                        </p:tgtEl>
                                      </p:cBhvr>
                                    </p:animEffect>
                                    <p:anim calcmode="lin" valueType="num">
                                      <p:cBhvr>
                                        <p:cTn id="313" dur="2000" fill="hold"/>
                                        <p:tgtEl>
                                          <p:spTgt spid="25"/>
                                        </p:tgtEl>
                                        <p:attrNameLst>
                                          <p:attrName>style.rotation</p:attrName>
                                        </p:attrNameLst>
                                      </p:cBhvr>
                                      <p:tavLst>
                                        <p:tav tm="0">
                                          <p:val>
                                            <p:fltVal val="720"/>
                                          </p:val>
                                        </p:tav>
                                        <p:tav tm="100000">
                                          <p:val>
                                            <p:fltVal val="0"/>
                                          </p:val>
                                        </p:tav>
                                      </p:tavLst>
                                    </p:anim>
                                    <p:anim calcmode="lin" valueType="num">
                                      <p:cBhvr>
                                        <p:cTn id="314" dur="2000" fill="hold"/>
                                        <p:tgtEl>
                                          <p:spTgt spid="25"/>
                                        </p:tgtEl>
                                        <p:attrNameLst>
                                          <p:attrName>ppt_h</p:attrName>
                                        </p:attrNameLst>
                                      </p:cBhvr>
                                      <p:tavLst>
                                        <p:tav tm="0">
                                          <p:val>
                                            <p:fltVal val="0"/>
                                          </p:val>
                                        </p:tav>
                                        <p:tav tm="100000">
                                          <p:val>
                                            <p:strVal val="#ppt_h"/>
                                          </p:val>
                                        </p:tav>
                                      </p:tavLst>
                                    </p:anim>
                                    <p:anim calcmode="lin" valueType="num">
                                      <p:cBhvr>
                                        <p:cTn id="315" dur="2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2000"/>
                                        <p:tgtEl>
                                          <p:spTgt spid="26"/>
                                        </p:tgtEl>
                                      </p:cBhvr>
                                    </p:animEffect>
                                    <p:anim calcmode="lin" valueType="num">
                                      <p:cBhvr>
                                        <p:cTn id="319" dur="2000" fill="hold"/>
                                        <p:tgtEl>
                                          <p:spTgt spid="26"/>
                                        </p:tgtEl>
                                        <p:attrNameLst>
                                          <p:attrName>style.rotation</p:attrName>
                                        </p:attrNameLst>
                                      </p:cBhvr>
                                      <p:tavLst>
                                        <p:tav tm="0">
                                          <p:val>
                                            <p:fltVal val="720"/>
                                          </p:val>
                                        </p:tav>
                                        <p:tav tm="100000">
                                          <p:val>
                                            <p:fltVal val="0"/>
                                          </p:val>
                                        </p:tav>
                                      </p:tavLst>
                                    </p:anim>
                                    <p:anim calcmode="lin" valueType="num">
                                      <p:cBhvr>
                                        <p:cTn id="320" dur="2000" fill="hold"/>
                                        <p:tgtEl>
                                          <p:spTgt spid="26"/>
                                        </p:tgtEl>
                                        <p:attrNameLst>
                                          <p:attrName>ppt_h</p:attrName>
                                        </p:attrNameLst>
                                      </p:cBhvr>
                                      <p:tavLst>
                                        <p:tav tm="0">
                                          <p:val>
                                            <p:fltVal val="0"/>
                                          </p:val>
                                        </p:tav>
                                        <p:tav tm="100000">
                                          <p:val>
                                            <p:strVal val="#ppt_h"/>
                                          </p:val>
                                        </p:tav>
                                      </p:tavLst>
                                    </p:anim>
                                    <p:anim calcmode="lin" valueType="num">
                                      <p:cBhvr>
                                        <p:cTn id="321" dur="2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2000"/>
                                        <p:tgtEl>
                                          <p:spTgt spid="27"/>
                                        </p:tgtEl>
                                      </p:cBhvr>
                                    </p:animEffect>
                                    <p:anim calcmode="lin" valueType="num">
                                      <p:cBhvr>
                                        <p:cTn id="325" dur="2000" fill="hold"/>
                                        <p:tgtEl>
                                          <p:spTgt spid="27"/>
                                        </p:tgtEl>
                                        <p:attrNameLst>
                                          <p:attrName>style.rotation</p:attrName>
                                        </p:attrNameLst>
                                      </p:cBhvr>
                                      <p:tavLst>
                                        <p:tav tm="0">
                                          <p:val>
                                            <p:fltVal val="720"/>
                                          </p:val>
                                        </p:tav>
                                        <p:tav tm="100000">
                                          <p:val>
                                            <p:fltVal val="0"/>
                                          </p:val>
                                        </p:tav>
                                      </p:tavLst>
                                    </p:anim>
                                    <p:anim calcmode="lin" valueType="num">
                                      <p:cBhvr>
                                        <p:cTn id="326" dur="2000" fill="hold"/>
                                        <p:tgtEl>
                                          <p:spTgt spid="27"/>
                                        </p:tgtEl>
                                        <p:attrNameLst>
                                          <p:attrName>ppt_h</p:attrName>
                                        </p:attrNameLst>
                                      </p:cBhvr>
                                      <p:tavLst>
                                        <p:tav tm="0">
                                          <p:val>
                                            <p:fltVal val="0"/>
                                          </p:val>
                                        </p:tav>
                                        <p:tav tm="100000">
                                          <p:val>
                                            <p:strVal val="#ppt_h"/>
                                          </p:val>
                                        </p:tav>
                                      </p:tavLst>
                                    </p:anim>
                                    <p:anim calcmode="lin" valueType="num">
                                      <p:cBhvr>
                                        <p:cTn id="327" dur="2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2000"/>
                                        <p:tgtEl>
                                          <p:spTgt spid="28"/>
                                        </p:tgtEl>
                                      </p:cBhvr>
                                    </p:animEffect>
                                    <p:anim calcmode="lin" valueType="num">
                                      <p:cBhvr>
                                        <p:cTn id="331" dur="2000" fill="hold"/>
                                        <p:tgtEl>
                                          <p:spTgt spid="28"/>
                                        </p:tgtEl>
                                        <p:attrNameLst>
                                          <p:attrName>style.rotation</p:attrName>
                                        </p:attrNameLst>
                                      </p:cBhvr>
                                      <p:tavLst>
                                        <p:tav tm="0">
                                          <p:val>
                                            <p:fltVal val="720"/>
                                          </p:val>
                                        </p:tav>
                                        <p:tav tm="100000">
                                          <p:val>
                                            <p:fltVal val="0"/>
                                          </p:val>
                                        </p:tav>
                                      </p:tavLst>
                                    </p:anim>
                                    <p:anim calcmode="lin" valueType="num">
                                      <p:cBhvr>
                                        <p:cTn id="332" dur="2000" fill="hold"/>
                                        <p:tgtEl>
                                          <p:spTgt spid="28"/>
                                        </p:tgtEl>
                                        <p:attrNameLst>
                                          <p:attrName>ppt_h</p:attrName>
                                        </p:attrNameLst>
                                      </p:cBhvr>
                                      <p:tavLst>
                                        <p:tav tm="0">
                                          <p:val>
                                            <p:fltVal val="0"/>
                                          </p:val>
                                        </p:tav>
                                        <p:tav tm="100000">
                                          <p:val>
                                            <p:strVal val="#ppt_h"/>
                                          </p:val>
                                        </p:tav>
                                      </p:tavLst>
                                    </p:anim>
                                    <p:anim calcmode="lin" valueType="num">
                                      <p:cBhvr>
                                        <p:cTn id="333" dur="2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2000"/>
                                        <p:tgtEl>
                                          <p:spTgt spid="29"/>
                                        </p:tgtEl>
                                      </p:cBhvr>
                                    </p:animEffect>
                                    <p:anim calcmode="lin" valueType="num">
                                      <p:cBhvr>
                                        <p:cTn id="337" dur="2000" fill="hold"/>
                                        <p:tgtEl>
                                          <p:spTgt spid="29"/>
                                        </p:tgtEl>
                                        <p:attrNameLst>
                                          <p:attrName>style.rotation</p:attrName>
                                        </p:attrNameLst>
                                      </p:cBhvr>
                                      <p:tavLst>
                                        <p:tav tm="0">
                                          <p:val>
                                            <p:fltVal val="720"/>
                                          </p:val>
                                        </p:tav>
                                        <p:tav tm="100000">
                                          <p:val>
                                            <p:fltVal val="0"/>
                                          </p:val>
                                        </p:tav>
                                      </p:tavLst>
                                    </p:anim>
                                    <p:anim calcmode="lin" valueType="num">
                                      <p:cBhvr>
                                        <p:cTn id="338" dur="2000" fill="hold"/>
                                        <p:tgtEl>
                                          <p:spTgt spid="29"/>
                                        </p:tgtEl>
                                        <p:attrNameLst>
                                          <p:attrName>ppt_h</p:attrName>
                                        </p:attrNameLst>
                                      </p:cBhvr>
                                      <p:tavLst>
                                        <p:tav tm="0">
                                          <p:val>
                                            <p:fltVal val="0"/>
                                          </p:val>
                                        </p:tav>
                                        <p:tav tm="100000">
                                          <p:val>
                                            <p:strVal val="#ppt_h"/>
                                          </p:val>
                                        </p:tav>
                                      </p:tavLst>
                                    </p:anim>
                                    <p:anim calcmode="lin" valueType="num">
                                      <p:cBhvr>
                                        <p:cTn id="339" dur="2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2000"/>
                                        <p:tgtEl>
                                          <p:spTgt spid="30"/>
                                        </p:tgtEl>
                                      </p:cBhvr>
                                    </p:animEffect>
                                    <p:anim calcmode="lin" valueType="num">
                                      <p:cBhvr>
                                        <p:cTn id="343" dur="2000" fill="hold"/>
                                        <p:tgtEl>
                                          <p:spTgt spid="30"/>
                                        </p:tgtEl>
                                        <p:attrNameLst>
                                          <p:attrName>style.rotation</p:attrName>
                                        </p:attrNameLst>
                                      </p:cBhvr>
                                      <p:tavLst>
                                        <p:tav tm="0">
                                          <p:val>
                                            <p:fltVal val="720"/>
                                          </p:val>
                                        </p:tav>
                                        <p:tav tm="100000">
                                          <p:val>
                                            <p:fltVal val="0"/>
                                          </p:val>
                                        </p:tav>
                                      </p:tavLst>
                                    </p:anim>
                                    <p:anim calcmode="lin" valueType="num">
                                      <p:cBhvr>
                                        <p:cTn id="344" dur="2000" fill="hold"/>
                                        <p:tgtEl>
                                          <p:spTgt spid="30"/>
                                        </p:tgtEl>
                                        <p:attrNameLst>
                                          <p:attrName>ppt_h</p:attrName>
                                        </p:attrNameLst>
                                      </p:cBhvr>
                                      <p:tavLst>
                                        <p:tav tm="0">
                                          <p:val>
                                            <p:fltVal val="0"/>
                                          </p:val>
                                        </p:tav>
                                        <p:tav tm="100000">
                                          <p:val>
                                            <p:strVal val="#ppt_h"/>
                                          </p:val>
                                        </p:tav>
                                      </p:tavLst>
                                    </p:anim>
                                    <p:anim calcmode="lin" valueType="num">
                                      <p:cBhvr>
                                        <p:cTn id="345" dur="2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2">
                  <a:tint val="45000"/>
                  <a:satMod val="400000"/>
                </a:schemeClr>
              </a:duotone>
              <a:lum contrast="30000"/>
            </a:blip>
            <a:stretch>
              <a:fillRect/>
            </a:stretch>
          </a:blipFill>
        </p:spPr>
        <p:txBody>
          <a:bodyPr/>
          <a:lstStyle/>
          <a:p>
            <a:endParaRPr lang="es-ES" dirty="0"/>
          </a:p>
        </p:txBody>
      </p:sp>
      <p:pic>
        <p:nvPicPr>
          <p:cNvPr id="4" name="3 Imagen" descr="maxresdefaultF.jpg"/>
          <p:cNvPicPr>
            <a:picLocks noChangeAspect="1"/>
          </p:cNvPicPr>
          <p:nvPr/>
        </p:nvPicPr>
        <p:blipFill>
          <a:blip r:embed="rId3"/>
          <a:stretch>
            <a:fillRect/>
          </a:stretch>
        </p:blipFill>
        <p:spPr>
          <a:xfrm>
            <a:off x="0" y="6691"/>
            <a:ext cx="9144000" cy="6851309"/>
          </a:xfrm>
          <a:prstGeom prst="rect">
            <a:avLst/>
          </a:prstGeom>
        </p:spPr>
      </p:pic>
      <p:sp>
        <p:nvSpPr>
          <p:cNvPr id="5" name="4 Luna"/>
          <p:cNvSpPr/>
          <p:nvPr/>
        </p:nvSpPr>
        <p:spPr>
          <a:xfrm>
            <a:off x="4572000" y="1214422"/>
            <a:ext cx="4643438" cy="4071966"/>
          </a:xfrm>
          <a:prstGeom prst="moon">
            <a:avLst>
              <a:gd name="adj" fmla="val 11454"/>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214422"/>
            <a:ext cx="4643438" cy="4071966"/>
          </a:xfrm>
          <a:prstGeom prst="moon">
            <a:avLst>
              <a:gd name="adj" fmla="val 12091"/>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0" y="1214422"/>
            <a:ext cx="3917896" cy="4143404"/>
          </a:xfrm>
          <a:prstGeom prst="moon">
            <a:avLst>
              <a:gd name="adj" fmla="val 10407"/>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214942" y="1142984"/>
            <a:ext cx="3988218" cy="4143404"/>
          </a:xfrm>
          <a:prstGeom prst="moon">
            <a:avLst>
              <a:gd name="adj" fmla="val 11077"/>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0" y="1214422"/>
            <a:ext cx="3337462" cy="4071966"/>
          </a:xfrm>
          <a:prstGeom prst="moon">
            <a:avLst>
              <a:gd name="adj" fmla="val 13630"/>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857885" y="1142984"/>
            <a:ext cx="3335228" cy="4143404"/>
          </a:xfrm>
          <a:prstGeom prst="moon">
            <a:avLst>
              <a:gd name="adj" fmla="val 15090"/>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572265" y="1203196"/>
            <a:ext cx="2609686" cy="4085046"/>
          </a:xfrm>
          <a:prstGeom prst="moon">
            <a:avLst>
              <a:gd name="adj" fmla="val 16699"/>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0" y="1285860"/>
            <a:ext cx="2757028" cy="3929090"/>
          </a:xfrm>
          <a:prstGeom prst="moon">
            <a:avLst>
              <a:gd name="adj" fmla="val 14952"/>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0" y="1285860"/>
            <a:ext cx="2176594" cy="4002382"/>
          </a:xfrm>
          <a:prstGeom prst="moon">
            <a:avLst>
              <a:gd name="adj" fmla="val 15686"/>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7215207" y="1203196"/>
            <a:ext cx="1956698" cy="4085046"/>
          </a:xfrm>
          <a:prstGeom prst="moon">
            <a:avLst>
              <a:gd name="adj" fmla="val 20844"/>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1+#ppt_w/2"/>
                                          </p:val>
                                        </p:tav>
                                        <p:tav tm="100000">
                                          <p:val>
                                            <p:strVal val="#ppt_x"/>
                                          </p:val>
                                        </p:tav>
                                      </p:tavLst>
                                    </p:anim>
                                    <p:anim calcmode="lin" valueType="num">
                                      <p:cBhvr additive="base">
                                        <p:cTn id="23" dur="2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2000" fill="hold"/>
                                        <p:tgtEl>
                                          <p:spTgt spid="5"/>
                                        </p:tgtEl>
                                        <p:attrNameLst>
                                          <p:attrName>ppt_x</p:attrName>
                                        </p:attrNameLst>
                                      </p:cBhvr>
                                      <p:tavLst>
                                        <p:tav tm="0">
                                          <p:val>
                                            <p:strVal val="0-#ppt_w/2"/>
                                          </p:val>
                                        </p:tav>
                                        <p:tav tm="100000">
                                          <p:val>
                                            <p:strVal val="#ppt_x"/>
                                          </p:val>
                                        </p:tav>
                                      </p:tavLst>
                                    </p:anim>
                                    <p:anim calcmode="lin" valueType="num">
                                      <p:cBhvr additive="base">
                                        <p:cTn id="31" dur="200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10800000">
                                      <p:cBhvr>
                                        <p:cTn id="49" dur="2000" fill="hold"/>
                                        <p:tgtEl>
                                          <p:spTgt spid="6"/>
                                        </p:tgtEl>
                                        <p:attrNameLst>
                                          <p:attrName>r</p:attrName>
                                        </p:attrNameLst>
                                      </p:cBhvr>
                                    </p:animRot>
                                  </p:childTnLst>
                                </p:cTn>
                              </p:par>
                              <p:par>
                                <p:cTn id="50" presetID="8" presetClass="emph" presetSubtype="0" fill="hold" grpId="1" nodeType="withEffect">
                                  <p:stCondLst>
                                    <p:cond delay="0"/>
                                  </p:stCondLst>
                                  <p:childTnLst>
                                    <p:animRot by="10800000">
                                      <p:cBhvr>
                                        <p:cTn id="51" dur="2000" fill="hold"/>
                                        <p:tgtEl>
                                          <p:spTgt spid="7"/>
                                        </p:tgtEl>
                                        <p:attrNameLst>
                                          <p:attrName>r</p:attrName>
                                        </p:attrNameLst>
                                      </p:cBhvr>
                                    </p:animRot>
                                  </p:childTnLst>
                                </p:cTn>
                              </p:par>
                              <p:par>
                                <p:cTn id="52" presetID="8" presetClass="emph" presetSubtype="0" fill="hold" grpId="1" nodeType="withEffect">
                                  <p:stCondLst>
                                    <p:cond delay="0"/>
                                  </p:stCondLst>
                                  <p:childTnLst>
                                    <p:animRot by="108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10800000">
                                      <p:cBhvr>
                                        <p:cTn id="55" dur="2000" fill="hold"/>
                                        <p:tgtEl>
                                          <p:spTgt spid="12"/>
                                        </p:tgtEl>
                                        <p:attrNameLst>
                                          <p:attrName>r</p:attrName>
                                        </p:attrNameLst>
                                      </p:cBhvr>
                                    </p:animRot>
                                  </p:childTnLst>
                                </p:cTn>
                              </p:par>
                              <p:par>
                                <p:cTn id="56" presetID="8" presetClass="emph" presetSubtype="0" fill="hold" grpId="1" nodeType="withEffect">
                                  <p:stCondLst>
                                    <p:cond delay="0"/>
                                  </p:stCondLst>
                                  <p:childTnLst>
                                    <p:animRot by="10800000">
                                      <p:cBhvr>
                                        <p:cTn id="57" dur="2000" fill="hold"/>
                                        <p:tgtEl>
                                          <p:spTgt spid="13"/>
                                        </p:tgtEl>
                                        <p:attrNameLst>
                                          <p:attrName>r</p:attrName>
                                        </p:attrNameLst>
                                      </p:cBhvr>
                                    </p:animRot>
                                  </p:childTnLst>
                                </p:cTn>
                              </p:par>
                              <p:par>
                                <p:cTn id="58" presetID="8" presetClass="emph" presetSubtype="0" fill="hold" grpId="1" nodeType="withEffect">
                                  <p:stCondLst>
                                    <p:cond delay="0"/>
                                  </p:stCondLst>
                                  <p:childTnLst>
                                    <p:animRot by="-108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10800000">
                                      <p:cBhvr>
                                        <p:cTn id="61" dur="2000" fill="hold"/>
                                        <p:tgtEl>
                                          <p:spTgt spid="8"/>
                                        </p:tgtEl>
                                        <p:attrNameLst>
                                          <p:attrName>r</p:attrName>
                                        </p:attrNameLst>
                                      </p:cBhvr>
                                    </p:animRot>
                                  </p:childTnLst>
                                </p:cTn>
                              </p:par>
                              <p:par>
                                <p:cTn id="62" presetID="8" presetClass="emph" presetSubtype="0" fill="hold" grpId="1" nodeType="withEffect">
                                  <p:stCondLst>
                                    <p:cond delay="0"/>
                                  </p:stCondLst>
                                  <p:childTnLst>
                                    <p:animRot by="-10800000">
                                      <p:cBhvr>
                                        <p:cTn id="63" dur="2000" fill="hold"/>
                                        <p:tgtEl>
                                          <p:spTgt spid="10"/>
                                        </p:tgtEl>
                                        <p:attrNameLst>
                                          <p:attrName>r</p:attrName>
                                        </p:attrNameLst>
                                      </p:cBhvr>
                                    </p:animRot>
                                  </p:childTnLst>
                                </p:cTn>
                              </p:par>
                              <p:par>
                                <p:cTn id="64" presetID="8" presetClass="emph" presetSubtype="0" fill="hold" grpId="1" nodeType="withEffect">
                                  <p:stCondLst>
                                    <p:cond delay="0"/>
                                  </p:stCondLst>
                                  <p:childTnLst>
                                    <p:animRot by="-10800000">
                                      <p:cBhvr>
                                        <p:cTn id="65" dur="2000" fill="hold"/>
                                        <p:tgtEl>
                                          <p:spTgt spid="11"/>
                                        </p:tgtEl>
                                        <p:attrNameLst>
                                          <p:attrName>r</p:attrName>
                                        </p:attrNameLst>
                                      </p:cBhvr>
                                    </p:animRot>
                                  </p:childTnLst>
                                </p:cTn>
                              </p:par>
                              <p:par>
                                <p:cTn id="66" presetID="8" presetClass="emph" presetSubtype="0" fill="hold" grpId="1" nodeType="withEffect">
                                  <p:stCondLst>
                                    <p:cond delay="0"/>
                                  </p:stCondLst>
                                  <p:childTnLst>
                                    <p:animRot by="-10800000">
                                      <p:cBhvr>
                                        <p:cTn id="67" dur="2000" fill="hold"/>
                                        <p:tgtEl>
                                          <p:spTgt spid="14"/>
                                        </p:tgtEl>
                                        <p:attrNameLst>
                                          <p:attrName>r</p:attrName>
                                        </p:attrNameLst>
                                      </p:cBhvr>
                                    </p:animRot>
                                  </p:childTnLst>
                                </p:cTn>
                              </p:par>
                            </p:childTnLst>
                          </p:cTn>
                        </p:par>
                        <p:par>
                          <p:cTn id="68" fill="hold">
                            <p:stCondLst>
                              <p:cond delay="2000"/>
                            </p:stCondLst>
                            <p:childTnLst>
                              <p:par>
                                <p:cTn id="69" presetID="8" presetClass="emph" presetSubtype="0" fill="hold" grpId="2" nodeType="after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grpId="2"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fill="hold" grpId="2"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fill="hold" grpId="2"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grpId="2" nodeType="withEffect">
                                  <p:stCondLst>
                                    <p:cond delay="0"/>
                                  </p:stCondLst>
                                  <p:childTnLst>
                                    <p:animRot by="21600000">
                                      <p:cBhvr>
                                        <p:cTn id="78" dur="2000" fill="hold"/>
                                        <p:tgtEl>
                                          <p:spTgt spid="13"/>
                                        </p:tgtEl>
                                        <p:attrNameLst>
                                          <p:attrName>r</p:attrName>
                                        </p:attrNameLst>
                                      </p:cBhvr>
                                    </p:animRot>
                                  </p:childTnLst>
                                </p:cTn>
                              </p:par>
                              <p:par>
                                <p:cTn id="79" presetID="8" presetClass="emph" presetSubtype="0" fill="hold" grpId="2"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fill="hold" grpId="2"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grpId="2"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grpId="2"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grpId="2" nodeType="withEffect">
                                  <p:stCondLst>
                                    <p:cond delay="0"/>
                                  </p:stCondLst>
                                  <p:childTnLst>
                                    <p:animRot by="-21600000">
                                      <p:cBhvr>
                                        <p:cTn id="88" dur="2000" fill="hold"/>
                                        <p:tgtEl>
                                          <p:spTgt spid="14"/>
                                        </p:tgtEl>
                                        <p:attrNameLst>
                                          <p:attrName>r</p:attrName>
                                        </p:attrNameLst>
                                      </p:cBhvr>
                                    </p:animRot>
                                  </p:childTnLst>
                                </p:cTn>
                              </p:par>
                            </p:childTnLst>
                          </p:cTn>
                        </p:par>
                        <p:par>
                          <p:cTn id="89" fill="hold">
                            <p:stCondLst>
                              <p:cond delay="4000"/>
                            </p:stCondLst>
                            <p:childTnLst>
                              <p:par>
                                <p:cTn id="90" presetID="2" presetClass="exit" presetSubtype="2" fill="hold" grpId="3" nodeType="afterEffect">
                                  <p:stCondLst>
                                    <p:cond delay="0"/>
                                  </p:stCondLst>
                                  <p:childTnLst>
                                    <p:anim calcmode="lin" valueType="num">
                                      <p:cBhvr additive="base">
                                        <p:cTn id="91" dur="2000"/>
                                        <p:tgtEl>
                                          <p:spTgt spid="6"/>
                                        </p:tgtEl>
                                        <p:attrNameLst>
                                          <p:attrName>ppt_x</p:attrName>
                                        </p:attrNameLst>
                                      </p:cBhvr>
                                      <p:tavLst>
                                        <p:tav tm="0">
                                          <p:val>
                                            <p:strVal val="ppt_x"/>
                                          </p:val>
                                        </p:tav>
                                        <p:tav tm="100000">
                                          <p:val>
                                            <p:strVal val="1+ppt_w/2"/>
                                          </p:val>
                                        </p:tav>
                                      </p:tavLst>
                                    </p:anim>
                                    <p:anim calcmode="lin" valueType="num">
                                      <p:cBhvr additive="base">
                                        <p:cTn id="92" dur="2000"/>
                                        <p:tgtEl>
                                          <p:spTgt spid="6"/>
                                        </p:tgtEl>
                                        <p:attrNameLst>
                                          <p:attrName>ppt_y</p:attrName>
                                        </p:attrNameLst>
                                      </p:cBhvr>
                                      <p:tavLst>
                                        <p:tav tm="0">
                                          <p:val>
                                            <p:strVal val="ppt_y"/>
                                          </p:val>
                                        </p:tav>
                                        <p:tav tm="100000">
                                          <p:val>
                                            <p:strVal val="ppt_y"/>
                                          </p:val>
                                        </p:tav>
                                      </p:tavLst>
                                    </p:anim>
                                    <p:set>
                                      <p:cBhvr>
                                        <p:cTn id="93" dur="1" fill="hold">
                                          <p:stCondLst>
                                            <p:cond delay="1999"/>
                                          </p:stCondLst>
                                        </p:cTn>
                                        <p:tgtEl>
                                          <p:spTgt spid="6"/>
                                        </p:tgtEl>
                                        <p:attrNameLst>
                                          <p:attrName>style.visibility</p:attrName>
                                        </p:attrNameLst>
                                      </p:cBhvr>
                                      <p:to>
                                        <p:strVal val="hidden"/>
                                      </p:to>
                                    </p:set>
                                  </p:childTnLst>
                                </p:cTn>
                              </p:par>
                              <p:par>
                                <p:cTn id="94" presetID="2" presetClass="exit" presetSubtype="2" fill="hold" grpId="3" nodeType="withEffect">
                                  <p:stCondLst>
                                    <p:cond delay="0"/>
                                  </p:stCondLst>
                                  <p:childTnLst>
                                    <p:anim calcmode="lin" valueType="num">
                                      <p:cBhvr additive="base">
                                        <p:cTn id="95" dur="2000"/>
                                        <p:tgtEl>
                                          <p:spTgt spid="7"/>
                                        </p:tgtEl>
                                        <p:attrNameLst>
                                          <p:attrName>ppt_x</p:attrName>
                                        </p:attrNameLst>
                                      </p:cBhvr>
                                      <p:tavLst>
                                        <p:tav tm="0">
                                          <p:val>
                                            <p:strVal val="ppt_x"/>
                                          </p:val>
                                        </p:tav>
                                        <p:tav tm="100000">
                                          <p:val>
                                            <p:strVal val="1+ppt_w/2"/>
                                          </p:val>
                                        </p:tav>
                                      </p:tavLst>
                                    </p:anim>
                                    <p:anim calcmode="lin" valueType="num">
                                      <p:cBhvr additive="base">
                                        <p:cTn id="96" dur="2000"/>
                                        <p:tgtEl>
                                          <p:spTgt spid="7"/>
                                        </p:tgtEl>
                                        <p:attrNameLst>
                                          <p:attrName>ppt_y</p:attrName>
                                        </p:attrNameLst>
                                      </p:cBhvr>
                                      <p:tavLst>
                                        <p:tav tm="0">
                                          <p:val>
                                            <p:strVal val="ppt_y"/>
                                          </p:val>
                                        </p:tav>
                                        <p:tav tm="100000">
                                          <p:val>
                                            <p:strVal val="ppt_y"/>
                                          </p:val>
                                        </p:tav>
                                      </p:tavLst>
                                    </p:anim>
                                    <p:set>
                                      <p:cBhvr>
                                        <p:cTn id="97" dur="1" fill="hold">
                                          <p:stCondLst>
                                            <p:cond delay="1999"/>
                                          </p:stCondLst>
                                        </p:cTn>
                                        <p:tgtEl>
                                          <p:spTgt spid="7"/>
                                        </p:tgtEl>
                                        <p:attrNameLst>
                                          <p:attrName>style.visibility</p:attrName>
                                        </p:attrNameLst>
                                      </p:cBhvr>
                                      <p:to>
                                        <p:strVal val="hidden"/>
                                      </p:to>
                                    </p:set>
                                  </p:childTnLst>
                                </p:cTn>
                              </p:par>
                              <p:par>
                                <p:cTn id="98" presetID="2" presetClass="exit" presetSubtype="2" fill="hold" grpId="3" nodeType="withEffect">
                                  <p:stCondLst>
                                    <p:cond delay="0"/>
                                  </p:stCondLst>
                                  <p:childTnLst>
                                    <p:anim calcmode="lin" valueType="num">
                                      <p:cBhvr additive="base">
                                        <p:cTn id="99" dur="2000"/>
                                        <p:tgtEl>
                                          <p:spTgt spid="9"/>
                                        </p:tgtEl>
                                        <p:attrNameLst>
                                          <p:attrName>ppt_x</p:attrName>
                                        </p:attrNameLst>
                                      </p:cBhvr>
                                      <p:tavLst>
                                        <p:tav tm="0">
                                          <p:val>
                                            <p:strVal val="ppt_x"/>
                                          </p:val>
                                        </p:tav>
                                        <p:tav tm="100000">
                                          <p:val>
                                            <p:strVal val="1+ppt_w/2"/>
                                          </p:val>
                                        </p:tav>
                                      </p:tavLst>
                                    </p:anim>
                                    <p:anim calcmode="lin" valueType="num">
                                      <p:cBhvr additive="base">
                                        <p:cTn id="100" dur="2000"/>
                                        <p:tgtEl>
                                          <p:spTgt spid="9"/>
                                        </p:tgtEl>
                                        <p:attrNameLst>
                                          <p:attrName>ppt_y</p:attrName>
                                        </p:attrNameLst>
                                      </p:cBhvr>
                                      <p:tavLst>
                                        <p:tav tm="0">
                                          <p:val>
                                            <p:strVal val="ppt_y"/>
                                          </p:val>
                                        </p:tav>
                                        <p:tav tm="100000">
                                          <p:val>
                                            <p:strVal val="ppt_y"/>
                                          </p:val>
                                        </p:tav>
                                      </p:tavLst>
                                    </p:anim>
                                    <p:set>
                                      <p:cBhvr>
                                        <p:cTn id="101" dur="1" fill="hold">
                                          <p:stCondLst>
                                            <p:cond delay="1999"/>
                                          </p:stCondLst>
                                        </p:cTn>
                                        <p:tgtEl>
                                          <p:spTgt spid="9"/>
                                        </p:tgtEl>
                                        <p:attrNameLst>
                                          <p:attrName>style.visibility</p:attrName>
                                        </p:attrNameLst>
                                      </p:cBhvr>
                                      <p:to>
                                        <p:strVal val="hidden"/>
                                      </p:to>
                                    </p:set>
                                  </p:childTnLst>
                                </p:cTn>
                              </p:par>
                              <p:par>
                                <p:cTn id="102" presetID="2" presetClass="exit" presetSubtype="2" fill="hold" grpId="3" nodeType="withEffect">
                                  <p:stCondLst>
                                    <p:cond delay="0"/>
                                  </p:stCondLst>
                                  <p:childTnLst>
                                    <p:anim calcmode="lin" valueType="num">
                                      <p:cBhvr additive="base">
                                        <p:cTn id="103" dur="2000"/>
                                        <p:tgtEl>
                                          <p:spTgt spid="12"/>
                                        </p:tgtEl>
                                        <p:attrNameLst>
                                          <p:attrName>ppt_x</p:attrName>
                                        </p:attrNameLst>
                                      </p:cBhvr>
                                      <p:tavLst>
                                        <p:tav tm="0">
                                          <p:val>
                                            <p:strVal val="ppt_x"/>
                                          </p:val>
                                        </p:tav>
                                        <p:tav tm="100000">
                                          <p:val>
                                            <p:strVal val="1+ppt_w/2"/>
                                          </p:val>
                                        </p:tav>
                                      </p:tavLst>
                                    </p:anim>
                                    <p:anim calcmode="lin" valueType="num">
                                      <p:cBhvr additive="base">
                                        <p:cTn id="104" dur="2000"/>
                                        <p:tgtEl>
                                          <p:spTgt spid="12"/>
                                        </p:tgtEl>
                                        <p:attrNameLst>
                                          <p:attrName>ppt_y</p:attrName>
                                        </p:attrNameLst>
                                      </p:cBhvr>
                                      <p:tavLst>
                                        <p:tav tm="0">
                                          <p:val>
                                            <p:strVal val="ppt_y"/>
                                          </p:val>
                                        </p:tav>
                                        <p:tav tm="100000">
                                          <p:val>
                                            <p:strVal val="ppt_y"/>
                                          </p:val>
                                        </p:tav>
                                      </p:tavLst>
                                    </p:anim>
                                    <p:set>
                                      <p:cBhvr>
                                        <p:cTn id="105" dur="1" fill="hold">
                                          <p:stCondLst>
                                            <p:cond delay="1999"/>
                                          </p:stCondLst>
                                        </p:cTn>
                                        <p:tgtEl>
                                          <p:spTgt spid="12"/>
                                        </p:tgtEl>
                                        <p:attrNameLst>
                                          <p:attrName>style.visibility</p:attrName>
                                        </p:attrNameLst>
                                      </p:cBhvr>
                                      <p:to>
                                        <p:strVal val="hidden"/>
                                      </p:to>
                                    </p:set>
                                  </p:childTnLst>
                                </p:cTn>
                              </p:par>
                              <p:par>
                                <p:cTn id="106" presetID="2" presetClass="exit" presetSubtype="2" fill="hold" grpId="3" nodeType="withEffect">
                                  <p:stCondLst>
                                    <p:cond delay="0"/>
                                  </p:stCondLst>
                                  <p:childTnLst>
                                    <p:anim calcmode="lin" valueType="num">
                                      <p:cBhvr additive="base">
                                        <p:cTn id="107" dur="2000"/>
                                        <p:tgtEl>
                                          <p:spTgt spid="13"/>
                                        </p:tgtEl>
                                        <p:attrNameLst>
                                          <p:attrName>ppt_x</p:attrName>
                                        </p:attrNameLst>
                                      </p:cBhvr>
                                      <p:tavLst>
                                        <p:tav tm="0">
                                          <p:val>
                                            <p:strVal val="ppt_x"/>
                                          </p:val>
                                        </p:tav>
                                        <p:tav tm="100000">
                                          <p:val>
                                            <p:strVal val="1+ppt_w/2"/>
                                          </p:val>
                                        </p:tav>
                                      </p:tavLst>
                                    </p:anim>
                                    <p:anim calcmode="lin" valueType="num">
                                      <p:cBhvr additive="base">
                                        <p:cTn id="108" dur="2000"/>
                                        <p:tgtEl>
                                          <p:spTgt spid="13"/>
                                        </p:tgtEl>
                                        <p:attrNameLst>
                                          <p:attrName>ppt_y</p:attrName>
                                        </p:attrNameLst>
                                      </p:cBhvr>
                                      <p:tavLst>
                                        <p:tav tm="0">
                                          <p:val>
                                            <p:strVal val="ppt_y"/>
                                          </p:val>
                                        </p:tav>
                                        <p:tav tm="100000">
                                          <p:val>
                                            <p:strVal val="ppt_y"/>
                                          </p:val>
                                        </p:tav>
                                      </p:tavLst>
                                    </p:anim>
                                    <p:set>
                                      <p:cBhvr>
                                        <p:cTn id="109" dur="1" fill="hold">
                                          <p:stCondLst>
                                            <p:cond delay="1999"/>
                                          </p:stCondLst>
                                        </p:cTn>
                                        <p:tgtEl>
                                          <p:spTgt spid="13"/>
                                        </p:tgtEl>
                                        <p:attrNameLst>
                                          <p:attrName>style.visibility</p:attrName>
                                        </p:attrNameLst>
                                      </p:cBhvr>
                                      <p:to>
                                        <p:strVal val="hidden"/>
                                      </p:to>
                                    </p:set>
                                  </p:childTnLst>
                                </p:cTn>
                              </p:par>
                              <p:par>
                                <p:cTn id="110" presetID="2" presetClass="exit" presetSubtype="8" fill="hold" grpId="3" nodeType="withEffect">
                                  <p:stCondLst>
                                    <p:cond delay="0"/>
                                  </p:stCondLst>
                                  <p:childTnLst>
                                    <p:anim calcmode="lin" valueType="num">
                                      <p:cBhvr additive="base">
                                        <p:cTn id="111" dur="2000"/>
                                        <p:tgtEl>
                                          <p:spTgt spid="5"/>
                                        </p:tgtEl>
                                        <p:attrNameLst>
                                          <p:attrName>ppt_x</p:attrName>
                                        </p:attrNameLst>
                                      </p:cBhvr>
                                      <p:tavLst>
                                        <p:tav tm="0">
                                          <p:val>
                                            <p:strVal val="ppt_x"/>
                                          </p:val>
                                        </p:tav>
                                        <p:tav tm="100000">
                                          <p:val>
                                            <p:strVal val="0-ppt_w/2"/>
                                          </p:val>
                                        </p:tav>
                                      </p:tavLst>
                                    </p:anim>
                                    <p:anim calcmode="lin" valueType="num">
                                      <p:cBhvr additive="base">
                                        <p:cTn id="112" dur="2000"/>
                                        <p:tgtEl>
                                          <p:spTgt spid="5"/>
                                        </p:tgtEl>
                                        <p:attrNameLst>
                                          <p:attrName>ppt_y</p:attrName>
                                        </p:attrNameLst>
                                      </p:cBhvr>
                                      <p:tavLst>
                                        <p:tav tm="0">
                                          <p:val>
                                            <p:strVal val="ppt_y"/>
                                          </p:val>
                                        </p:tav>
                                        <p:tav tm="100000">
                                          <p:val>
                                            <p:strVal val="ppt_y"/>
                                          </p:val>
                                        </p:tav>
                                      </p:tavLst>
                                    </p:anim>
                                    <p:set>
                                      <p:cBhvr>
                                        <p:cTn id="113" dur="1" fill="hold">
                                          <p:stCondLst>
                                            <p:cond delay="1999"/>
                                          </p:stCondLst>
                                        </p:cTn>
                                        <p:tgtEl>
                                          <p:spTgt spid="5"/>
                                        </p:tgtEl>
                                        <p:attrNameLst>
                                          <p:attrName>style.visibility</p:attrName>
                                        </p:attrNameLst>
                                      </p:cBhvr>
                                      <p:to>
                                        <p:strVal val="hidden"/>
                                      </p:to>
                                    </p:set>
                                  </p:childTnLst>
                                </p:cTn>
                              </p:par>
                              <p:par>
                                <p:cTn id="114" presetID="2" presetClass="exit" presetSubtype="8" fill="hold" grpId="3" nodeType="withEffect">
                                  <p:stCondLst>
                                    <p:cond delay="0"/>
                                  </p:stCondLst>
                                  <p:childTnLst>
                                    <p:anim calcmode="lin" valueType="num">
                                      <p:cBhvr additive="base">
                                        <p:cTn id="115" dur="2000"/>
                                        <p:tgtEl>
                                          <p:spTgt spid="8"/>
                                        </p:tgtEl>
                                        <p:attrNameLst>
                                          <p:attrName>ppt_x</p:attrName>
                                        </p:attrNameLst>
                                      </p:cBhvr>
                                      <p:tavLst>
                                        <p:tav tm="0">
                                          <p:val>
                                            <p:strVal val="ppt_x"/>
                                          </p:val>
                                        </p:tav>
                                        <p:tav tm="100000">
                                          <p:val>
                                            <p:strVal val="0-ppt_w/2"/>
                                          </p:val>
                                        </p:tav>
                                      </p:tavLst>
                                    </p:anim>
                                    <p:anim calcmode="lin" valueType="num">
                                      <p:cBhvr additive="base">
                                        <p:cTn id="116" dur="2000"/>
                                        <p:tgtEl>
                                          <p:spTgt spid="8"/>
                                        </p:tgtEl>
                                        <p:attrNameLst>
                                          <p:attrName>ppt_y</p:attrName>
                                        </p:attrNameLst>
                                      </p:cBhvr>
                                      <p:tavLst>
                                        <p:tav tm="0">
                                          <p:val>
                                            <p:strVal val="ppt_y"/>
                                          </p:val>
                                        </p:tav>
                                        <p:tav tm="100000">
                                          <p:val>
                                            <p:strVal val="ppt_y"/>
                                          </p:val>
                                        </p:tav>
                                      </p:tavLst>
                                    </p:anim>
                                    <p:set>
                                      <p:cBhvr>
                                        <p:cTn id="117" dur="1" fill="hold">
                                          <p:stCondLst>
                                            <p:cond delay="1999"/>
                                          </p:stCondLst>
                                        </p:cTn>
                                        <p:tgtEl>
                                          <p:spTgt spid="8"/>
                                        </p:tgtEl>
                                        <p:attrNameLst>
                                          <p:attrName>style.visibility</p:attrName>
                                        </p:attrNameLst>
                                      </p:cBhvr>
                                      <p:to>
                                        <p:strVal val="hidden"/>
                                      </p:to>
                                    </p:set>
                                  </p:childTnLst>
                                </p:cTn>
                              </p:par>
                              <p:par>
                                <p:cTn id="118" presetID="2" presetClass="exit" presetSubtype="8" fill="hold" grpId="3" nodeType="withEffect">
                                  <p:stCondLst>
                                    <p:cond delay="0"/>
                                  </p:stCondLst>
                                  <p:childTnLst>
                                    <p:anim calcmode="lin" valueType="num">
                                      <p:cBhvr additive="base">
                                        <p:cTn id="119" dur="2000"/>
                                        <p:tgtEl>
                                          <p:spTgt spid="10"/>
                                        </p:tgtEl>
                                        <p:attrNameLst>
                                          <p:attrName>ppt_x</p:attrName>
                                        </p:attrNameLst>
                                      </p:cBhvr>
                                      <p:tavLst>
                                        <p:tav tm="0">
                                          <p:val>
                                            <p:strVal val="ppt_x"/>
                                          </p:val>
                                        </p:tav>
                                        <p:tav tm="100000">
                                          <p:val>
                                            <p:strVal val="0-ppt_w/2"/>
                                          </p:val>
                                        </p:tav>
                                      </p:tavLst>
                                    </p:anim>
                                    <p:anim calcmode="lin" valueType="num">
                                      <p:cBhvr additive="base">
                                        <p:cTn id="120" dur="2000"/>
                                        <p:tgtEl>
                                          <p:spTgt spid="10"/>
                                        </p:tgtEl>
                                        <p:attrNameLst>
                                          <p:attrName>ppt_y</p:attrName>
                                        </p:attrNameLst>
                                      </p:cBhvr>
                                      <p:tavLst>
                                        <p:tav tm="0">
                                          <p:val>
                                            <p:strVal val="ppt_y"/>
                                          </p:val>
                                        </p:tav>
                                        <p:tav tm="100000">
                                          <p:val>
                                            <p:strVal val="ppt_y"/>
                                          </p:val>
                                        </p:tav>
                                      </p:tavLst>
                                    </p:anim>
                                    <p:set>
                                      <p:cBhvr>
                                        <p:cTn id="121" dur="1" fill="hold">
                                          <p:stCondLst>
                                            <p:cond delay="1999"/>
                                          </p:stCondLst>
                                        </p:cTn>
                                        <p:tgtEl>
                                          <p:spTgt spid="10"/>
                                        </p:tgtEl>
                                        <p:attrNameLst>
                                          <p:attrName>style.visibility</p:attrName>
                                        </p:attrNameLst>
                                      </p:cBhvr>
                                      <p:to>
                                        <p:strVal val="hidden"/>
                                      </p:to>
                                    </p:set>
                                  </p:childTnLst>
                                </p:cTn>
                              </p:par>
                              <p:par>
                                <p:cTn id="122" presetID="2" presetClass="exit" presetSubtype="8" fill="hold" grpId="3" nodeType="withEffect">
                                  <p:stCondLst>
                                    <p:cond delay="0"/>
                                  </p:stCondLst>
                                  <p:childTnLst>
                                    <p:anim calcmode="lin" valueType="num">
                                      <p:cBhvr additive="base">
                                        <p:cTn id="123" dur="2000"/>
                                        <p:tgtEl>
                                          <p:spTgt spid="11"/>
                                        </p:tgtEl>
                                        <p:attrNameLst>
                                          <p:attrName>ppt_x</p:attrName>
                                        </p:attrNameLst>
                                      </p:cBhvr>
                                      <p:tavLst>
                                        <p:tav tm="0">
                                          <p:val>
                                            <p:strVal val="ppt_x"/>
                                          </p:val>
                                        </p:tav>
                                        <p:tav tm="100000">
                                          <p:val>
                                            <p:strVal val="0-ppt_w/2"/>
                                          </p:val>
                                        </p:tav>
                                      </p:tavLst>
                                    </p:anim>
                                    <p:anim calcmode="lin" valueType="num">
                                      <p:cBhvr additive="base">
                                        <p:cTn id="124" dur="2000"/>
                                        <p:tgtEl>
                                          <p:spTgt spid="11"/>
                                        </p:tgtEl>
                                        <p:attrNameLst>
                                          <p:attrName>ppt_y</p:attrName>
                                        </p:attrNameLst>
                                      </p:cBhvr>
                                      <p:tavLst>
                                        <p:tav tm="0">
                                          <p:val>
                                            <p:strVal val="ppt_y"/>
                                          </p:val>
                                        </p:tav>
                                        <p:tav tm="100000">
                                          <p:val>
                                            <p:strVal val="ppt_y"/>
                                          </p:val>
                                        </p:tav>
                                      </p:tavLst>
                                    </p:anim>
                                    <p:set>
                                      <p:cBhvr>
                                        <p:cTn id="125" dur="1" fill="hold">
                                          <p:stCondLst>
                                            <p:cond delay="1999"/>
                                          </p:stCondLst>
                                        </p:cTn>
                                        <p:tgtEl>
                                          <p:spTgt spid="11"/>
                                        </p:tgtEl>
                                        <p:attrNameLst>
                                          <p:attrName>style.visibility</p:attrName>
                                        </p:attrNameLst>
                                      </p:cBhvr>
                                      <p:to>
                                        <p:strVal val="hidden"/>
                                      </p:to>
                                    </p:set>
                                  </p:childTnLst>
                                </p:cTn>
                              </p:par>
                              <p:par>
                                <p:cTn id="126" presetID="2" presetClass="exit" presetSubtype="8" fill="hold" grpId="3" nodeType="withEffect">
                                  <p:stCondLst>
                                    <p:cond delay="0"/>
                                  </p:stCondLst>
                                  <p:childTnLst>
                                    <p:anim calcmode="lin" valueType="num">
                                      <p:cBhvr additive="base">
                                        <p:cTn id="127" dur="2000"/>
                                        <p:tgtEl>
                                          <p:spTgt spid="14"/>
                                        </p:tgtEl>
                                        <p:attrNameLst>
                                          <p:attrName>ppt_x</p:attrName>
                                        </p:attrNameLst>
                                      </p:cBhvr>
                                      <p:tavLst>
                                        <p:tav tm="0">
                                          <p:val>
                                            <p:strVal val="ppt_x"/>
                                          </p:val>
                                        </p:tav>
                                        <p:tav tm="100000">
                                          <p:val>
                                            <p:strVal val="0-ppt_w/2"/>
                                          </p:val>
                                        </p:tav>
                                      </p:tavLst>
                                    </p:anim>
                                    <p:anim calcmode="lin" valueType="num">
                                      <p:cBhvr additive="base">
                                        <p:cTn id="128" dur="2000"/>
                                        <p:tgtEl>
                                          <p:spTgt spid="14"/>
                                        </p:tgtEl>
                                        <p:attrNameLst>
                                          <p:attrName>ppt_y</p:attrName>
                                        </p:attrNameLst>
                                      </p:cBhvr>
                                      <p:tavLst>
                                        <p:tav tm="0">
                                          <p:val>
                                            <p:strVal val="ppt_y"/>
                                          </p:val>
                                        </p:tav>
                                        <p:tav tm="100000">
                                          <p:val>
                                            <p:strVal val="ppt_y"/>
                                          </p:val>
                                        </p:tav>
                                      </p:tavLst>
                                    </p:anim>
                                    <p:set>
                                      <p:cBhvr>
                                        <p:cTn id="129" dur="1" fill="hold">
                                          <p:stCondLst>
                                            <p:cond delay="1999"/>
                                          </p:stCondLst>
                                        </p:cTn>
                                        <p:tgtEl>
                                          <p:spTgt spid="14"/>
                                        </p:tgtEl>
                                        <p:attrNameLst>
                                          <p:attrName>style.visibility</p:attrName>
                                        </p:attrNameLst>
                                      </p:cBhvr>
                                      <p:to>
                                        <p:strVal val="hidden"/>
                                      </p:to>
                                    </p:set>
                                  </p:childTnLst>
                                </p:cTn>
                              </p:par>
                              <p:par>
                                <p:cTn id="130" presetID="23" presetClass="entr" presetSubtype="16"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 calcmode="lin" valueType="num">
                                      <p:cBhvr>
                                        <p:cTn id="132" dur="2000" fill="hold"/>
                                        <p:tgtEl>
                                          <p:spTgt spid="4"/>
                                        </p:tgtEl>
                                        <p:attrNameLst>
                                          <p:attrName>ppt_w</p:attrName>
                                        </p:attrNameLst>
                                      </p:cBhvr>
                                      <p:tavLst>
                                        <p:tav tm="0">
                                          <p:val>
                                            <p:fltVal val="0"/>
                                          </p:val>
                                        </p:tav>
                                        <p:tav tm="100000">
                                          <p:val>
                                            <p:strVal val="#ppt_w"/>
                                          </p:val>
                                        </p:tav>
                                      </p:tavLst>
                                    </p:anim>
                                    <p:anim calcmode="lin" valueType="num">
                                      <p:cBhvr>
                                        <p:cTn id="133" dur="2000" fill="hold"/>
                                        <p:tgtEl>
                                          <p:spTgt spid="4"/>
                                        </p:tgtEl>
                                        <p:attrNameLst>
                                          <p:attrName>ppt_h</p:attrName>
                                        </p:attrNameLst>
                                      </p:cBhvr>
                                      <p:tavLst>
                                        <p:tav tm="0">
                                          <p:val>
                                            <p:fltVal val="0"/>
                                          </p:val>
                                        </p:tav>
                                        <p:tav tm="100000">
                                          <p:val>
                                            <p:strVal val="#ppt_h"/>
                                          </p:val>
                                        </p:tav>
                                      </p:tavLst>
                                    </p:anim>
                                  </p:childTnLst>
                                </p:cTn>
                              </p:par>
                              <p:par>
                                <p:cTn id="134" presetID="16" presetClass="entr" presetSubtype="37"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Effect transition="in" filter="barn(outVertical)">
                                      <p:cBhvr>
                                        <p:cTn id="13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6">
                  <a:tint val="45000"/>
                  <a:satMod val="400000"/>
                </a:schemeClr>
              </a:duotone>
              <a:lum bright="-30000"/>
            </a:blip>
            <a:stretch>
              <a:fillRect/>
            </a:stretch>
          </a:blipFill>
        </p:spPr>
        <p:txBody>
          <a:bodyPr/>
          <a:lstStyle/>
          <a:p>
            <a:endParaRPr lang="es-ES" dirty="0"/>
          </a:p>
        </p:txBody>
      </p:sp>
      <p:pic>
        <p:nvPicPr>
          <p:cNvPr id="4" name="3 Imagen" descr="the-mighty-one-carol-cavalaris.jpg"/>
          <p:cNvPicPr>
            <a:picLocks noChangeAspect="1"/>
          </p:cNvPicPr>
          <p:nvPr/>
        </p:nvPicPr>
        <p:blipFill>
          <a:blip r:embed="rId3"/>
          <a:stretch>
            <a:fillRect/>
          </a:stretch>
        </p:blipFill>
        <p:spPr>
          <a:xfrm>
            <a:off x="1143000" y="0"/>
            <a:ext cx="6858000" cy="6858000"/>
          </a:xfrm>
          <a:prstGeom prst="rect">
            <a:avLst/>
          </a:prstGeom>
          <a:scene3d>
            <a:camera prst="orthographicFront"/>
            <a:lightRig rig="threePt" dir="t"/>
          </a:scene3d>
          <a:sp3d>
            <a:bevelT prst="angle"/>
          </a:sp3d>
        </p:spPr>
      </p:pic>
      <p:sp>
        <p:nvSpPr>
          <p:cNvPr id="5" name="4 Cheurón"/>
          <p:cNvSpPr/>
          <p:nvPr/>
        </p:nvSpPr>
        <p:spPr>
          <a:xfrm rot="16200000">
            <a:off x="317546" y="6076560"/>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17546" y="5540315"/>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17546" y="5040249"/>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17546" y="4540183"/>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17546" y="4004859"/>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17546" y="3468614"/>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17546" y="2968548"/>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17546" y="2468482"/>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17545" y="1933156"/>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17545" y="1396911"/>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17545" y="896845"/>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17545" y="396779"/>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317545" y="-31824"/>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104287" y="6076561"/>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104287" y="5540316"/>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104287" y="5040250"/>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104287" y="4540184"/>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104287" y="4004860"/>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104287" y="3468615"/>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104287" y="2968549"/>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104287" y="2468483"/>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104286" y="1933157"/>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104286" y="1396912"/>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104286" y="896846"/>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104286" y="396780"/>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104286" y="-31823"/>
            <a:ext cx="749615" cy="813264"/>
          </a:xfrm>
          <a:prstGeom prst="chevron">
            <a:avLst>
              <a:gd name="adj" fmla="val 51548"/>
            </a:avLst>
          </a:prstGeom>
          <a:blipFill>
            <a:blip r:embed="rId2">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2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2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2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2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2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2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2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2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2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2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2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2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2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ppt_x"/>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ppt_x"/>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ppt_x"/>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ppt_x"/>
                                          </p:val>
                                        </p:tav>
                                        <p:tav tm="100000">
                                          <p:val>
                                            <p:strVal val="#ppt_x"/>
                                          </p:val>
                                        </p:tav>
                                      </p:tavLst>
                                    </p:anim>
                                    <p:anim calcmode="lin" valueType="num">
                                      <p:cBhvr additive="base">
                                        <p:cTn id="78" dur="2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ppt_x"/>
                                          </p:val>
                                        </p:tav>
                                        <p:tav tm="100000">
                                          <p:val>
                                            <p:strVal val="#ppt_x"/>
                                          </p:val>
                                        </p:tav>
                                      </p:tavLst>
                                    </p:anim>
                                    <p:anim calcmode="lin" valueType="num">
                                      <p:cBhvr additive="base">
                                        <p:cTn id="82" dur="2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ppt_x"/>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ppt_x"/>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2000"/>
                                        <p:tgtEl>
                                          <p:spTgt spid="5"/>
                                        </p:tgtEl>
                                      </p:cBhvr>
                                    </p:animEffect>
                                    <p:anim calcmode="lin" valueType="num">
                                      <p:cBhvr>
                                        <p:cTn id="102" dur="2000" fill="hold"/>
                                        <p:tgtEl>
                                          <p:spTgt spid="5"/>
                                        </p:tgtEl>
                                        <p:attrNameLst>
                                          <p:attrName>style.rotation</p:attrName>
                                        </p:attrNameLst>
                                      </p:cBhvr>
                                      <p:tavLst>
                                        <p:tav tm="0">
                                          <p:val>
                                            <p:fltVal val="720"/>
                                          </p:val>
                                        </p:tav>
                                        <p:tav tm="100000">
                                          <p:val>
                                            <p:fltVal val="0"/>
                                          </p:val>
                                        </p:tav>
                                      </p:tavLst>
                                    </p:anim>
                                    <p:anim calcmode="lin" valueType="num">
                                      <p:cBhvr>
                                        <p:cTn id="103" dur="2000" fill="hold"/>
                                        <p:tgtEl>
                                          <p:spTgt spid="5"/>
                                        </p:tgtEl>
                                        <p:attrNameLst>
                                          <p:attrName>ppt_h</p:attrName>
                                        </p:attrNameLst>
                                      </p:cBhvr>
                                      <p:tavLst>
                                        <p:tav tm="0">
                                          <p:val>
                                            <p:fltVal val="0"/>
                                          </p:val>
                                        </p:tav>
                                        <p:tav tm="100000">
                                          <p:val>
                                            <p:strVal val="#ppt_h"/>
                                          </p:val>
                                        </p:tav>
                                      </p:tavLst>
                                    </p:anim>
                                    <p:anim calcmode="lin" valueType="num">
                                      <p:cBhvr>
                                        <p:cTn id="104" dur="2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2000"/>
                                        <p:tgtEl>
                                          <p:spTgt spid="6"/>
                                        </p:tgtEl>
                                      </p:cBhvr>
                                    </p:animEffect>
                                    <p:anim calcmode="lin" valueType="num">
                                      <p:cBhvr>
                                        <p:cTn id="108" dur="2000" fill="hold"/>
                                        <p:tgtEl>
                                          <p:spTgt spid="6"/>
                                        </p:tgtEl>
                                        <p:attrNameLst>
                                          <p:attrName>style.rotation</p:attrName>
                                        </p:attrNameLst>
                                      </p:cBhvr>
                                      <p:tavLst>
                                        <p:tav tm="0">
                                          <p:val>
                                            <p:fltVal val="720"/>
                                          </p:val>
                                        </p:tav>
                                        <p:tav tm="100000">
                                          <p:val>
                                            <p:fltVal val="0"/>
                                          </p:val>
                                        </p:tav>
                                      </p:tavLst>
                                    </p:anim>
                                    <p:anim calcmode="lin" valueType="num">
                                      <p:cBhvr>
                                        <p:cTn id="109" dur="2000" fill="hold"/>
                                        <p:tgtEl>
                                          <p:spTgt spid="6"/>
                                        </p:tgtEl>
                                        <p:attrNameLst>
                                          <p:attrName>ppt_h</p:attrName>
                                        </p:attrNameLst>
                                      </p:cBhvr>
                                      <p:tavLst>
                                        <p:tav tm="0">
                                          <p:val>
                                            <p:fltVal val="0"/>
                                          </p:val>
                                        </p:tav>
                                        <p:tav tm="100000">
                                          <p:val>
                                            <p:strVal val="#ppt_h"/>
                                          </p:val>
                                        </p:tav>
                                      </p:tavLst>
                                    </p:anim>
                                    <p:anim calcmode="lin" valueType="num">
                                      <p:cBhvr>
                                        <p:cTn id="110" dur="2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2000"/>
                                        <p:tgtEl>
                                          <p:spTgt spid="7"/>
                                        </p:tgtEl>
                                      </p:cBhvr>
                                    </p:animEffect>
                                    <p:anim calcmode="lin" valueType="num">
                                      <p:cBhvr>
                                        <p:cTn id="114" dur="2000" fill="hold"/>
                                        <p:tgtEl>
                                          <p:spTgt spid="7"/>
                                        </p:tgtEl>
                                        <p:attrNameLst>
                                          <p:attrName>style.rotation</p:attrName>
                                        </p:attrNameLst>
                                      </p:cBhvr>
                                      <p:tavLst>
                                        <p:tav tm="0">
                                          <p:val>
                                            <p:fltVal val="720"/>
                                          </p:val>
                                        </p:tav>
                                        <p:tav tm="100000">
                                          <p:val>
                                            <p:fltVal val="0"/>
                                          </p:val>
                                        </p:tav>
                                      </p:tavLst>
                                    </p:anim>
                                    <p:anim calcmode="lin" valueType="num">
                                      <p:cBhvr>
                                        <p:cTn id="115" dur="2000" fill="hold"/>
                                        <p:tgtEl>
                                          <p:spTgt spid="7"/>
                                        </p:tgtEl>
                                        <p:attrNameLst>
                                          <p:attrName>ppt_h</p:attrName>
                                        </p:attrNameLst>
                                      </p:cBhvr>
                                      <p:tavLst>
                                        <p:tav tm="0">
                                          <p:val>
                                            <p:fltVal val="0"/>
                                          </p:val>
                                        </p:tav>
                                        <p:tav tm="100000">
                                          <p:val>
                                            <p:strVal val="#ppt_h"/>
                                          </p:val>
                                        </p:tav>
                                      </p:tavLst>
                                    </p:anim>
                                    <p:anim calcmode="lin" valueType="num">
                                      <p:cBhvr>
                                        <p:cTn id="116" dur="2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2000"/>
                                        <p:tgtEl>
                                          <p:spTgt spid="8"/>
                                        </p:tgtEl>
                                      </p:cBhvr>
                                    </p:animEffect>
                                    <p:anim calcmode="lin" valueType="num">
                                      <p:cBhvr>
                                        <p:cTn id="120" dur="2000" fill="hold"/>
                                        <p:tgtEl>
                                          <p:spTgt spid="8"/>
                                        </p:tgtEl>
                                        <p:attrNameLst>
                                          <p:attrName>style.rotation</p:attrName>
                                        </p:attrNameLst>
                                      </p:cBhvr>
                                      <p:tavLst>
                                        <p:tav tm="0">
                                          <p:val>
                                            <p:fltVal val="720"/>
                                          </p:val>
                                        </p:tav>
                                        <p:tav tm="100000">
                                          <p:val>
                                            <p:fltVal val="0"/>
                                          </p:val>
                                        </p:tav>
                                      </p:tavLst>
                                    </p:anim>
                                    <p:anim calcmode="lin" valueType="num">
                                      <p:cBhvr>
                                        <p:cTn id="121" dur="2000" fill="hold"/>
                                        <p:tgtEl>
                                          <p:spTgt spid="8"/>
                                        </p:tgtEl>
                                        <p:attrNameLst>
                                          <p:attrName>ppt_h</p:attrName>
                                        </p:attrNameLst>
                                      </p:cBhvr>
                                      <p:tavLst>
                                        <p:tav tm="0">
                                          <p:val>
                                            <p:fltVal val="0"/>
                                          </p:val>
                                        </p:tav>
                                        <p:tav tm="100000">
                                          <p:val>
                                            <p:strVal val="#ppt_h"/>
                                          </p:val>
                                        </p:tav>
                                      </p:tavLst>
                                    </p:anim>
                                    <p:anim calcmode="lin" valueType="num">
                                      <p:cBhvr>
                                        <p:cTn id="122" dur="2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2000"/>
                                        <p:tgtEl>
                                          <p:spTgt spid="9"/>
                                        </p:tgtEl>
                                      </p:cBhvr>
                                    </p:animEffect>
                                    <p:anim calcmode="lin" valueType="num">
                                      <p:cBhvr>
                                        <p:cTn id="126" dur="2000" fill="hold"/>
                                        <p:tgtEl>
                                          <p:spTgt spid="9"/>
                                        </p:tgtEl>
                                        <p:attrNameLst>
                                          <p:attrName>style.rotation</p:attrName>
                                        </p:attrNameLst>
                                      </p:cBhvr>
                                      <p:tavLst>
                                        <p:tav tm="0">
                                          <p:val>
                                            <p:fltVal val="720"/>
                                          </p:val>
                                        </p:tav>
                                        <p:tav tm="100000">
                                          <p:val>
                                            <p:fltVal val="0"/>
                                          </p:val>
                                        </p:tav>
                                      </p:tavLst>
                                    </p:anim>
                                    <p:anim calcmode="lin" valueType="num">
                                      <p:cBhvr>
                                        <p:cTn id="127" dur="2000" fill="hold"/>
                                        <p:tgtEl>
                                          <p:spTgt spid="9"/>
                                        </p:tgtEl>
                                        <p:attrNameLst>
                                          <p:attrName>ppt_h</p:attrName>
                                        </p:attrNameLst>
                                      </p:cBhvr>
                                      <p:tavLst>
                                        <p:tav tm="0">
                                          <p:val>
                                            <p:fltVal val="0"/>
                                          </p:val>
                                        </p:tav>
                                        <p:tav tm="100000">
                                          <p:val>
                                            <p:strVal val="#ppt_h"/>
                                          </p:val>
                                        </p:tav>
                                      </p:tavLst>
                                    </p:anim>
                                    <p:anim calcmode="lin" valueType="num">
                                      <p:cBhvr>
                                        <p:cTn id="128" dur="2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2000"/>
                                        <p:tgtEl>
                                          <p:spTgt spid="10"/>
                                        </p:tgtEl>
                                      </p:cBhvr>
                                    </p:animEffect>
                                    <p:anim calcmode="lin" valueType="num">
                                      <p:cBhvr>
                                        <p:cTn id="132" dur="2000" fill="hold"/>
                                        <p:tgtEl>
                                          <p:spTgt spid="10"/>
                                        </p:tgtEl>
                                        <p:attrNameLst>
                                          <p:attrName>style.rotation</p:attrName>
                                        </p:attrNameLst>
                                      </p:cBhvr>
                                      <p:tavLst>
                                        <p:tav tm="0">
                                          <p:val>
                                            <p:fltVal val="720"/>
                                          </p:val>
                                        </p:tav>
                                        <p:tav tm="100000">
                                          <p:val>
                                            <p:fltVal val="0"/>
                                          </p:val>
                                        </p:tav>
                                      </p:tavLst>
                                    </p:anim>
                                    <p:anim calcmode="lin" valueType="num">
                                      <p:cBhvr>
                                        <p:cTn id="133" dur="2000" fill="hold"/>
                                        <p:tgtEl>
                                          <p:spTgt spid="10"/>
                                        </p:tgtEl>
                                        <p:attrNameLst>
                                          <p:attrName>ppt_h</p:attrName>
                                        </p:attrNameLst>
                                      </p:cBhvr>
                                      <p:tavLst>
                                        <p:tav tm="0">
                                          <p:val>
                                            <p:fltVal val="0"/>
                                          </p:val>
                                        </p:tav>
                                        <p:tav tm="100000">
                                          <p:val>
                                            <p:strVal val="#ppt_h"/>
                                          </p:val>
                                        </p:tav>
                                      </p:tavLst>
                                    </p:anim>
                                    <p:anim calcmode="lin" valueType="num">
                                      <p:cBhvr>
                                        <p:cTn id="134" dur="2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2000"/>
                                        <p:tgtEl>
                                          <p:spTgt spid="11"/>
                                        </p:tgtEl>
                                      </p:cBhvr>
                                    </p:animEffect>
                                    <p:anim calcmode="lin" valueType="num">
                                      <p:cBhvr>
                                        <p:cTn id="138" dur="2000" fill="hold"/>
                                        <p:tgtEl>
                                          <p:spTgt spid="11"/>
                                        </p:tgtEl>
                                        <p:attrNameLst>
                                          <p:attrName>style.rotation</p:attrName>
                                        </p:attrNameLst>
                                      </p:cBhvr>
                                      <p:tavLst>
                                        <p:tav tm="0">
                                          <p:val>
                                            <p:fltVal val="720"/>
                                          </p:val>
                                        </p:tav>
                                        <p:tav tm="100000">
                                          <p:val>
                                            <p:fltVal val="0"/>
                                          </p:val>
                                        </p:tav>
                                      </p:tavLst>
                                    </p:anim>
                                    <p:anim calcmode="lin" valueType="num">
                                      <p:cBhvr>
                                        <p:cTn id="139" dur="2000" fill="hold"/>
                                        <p:tgtEl>
                                          <p:spTgt spid="11"/>
                                        </p:tgtEl>
                                        <p:attrNameLst>
                                          <p:attrName>ppt_h</p:attrName>
                                        </p:attrNameLst>
                                      </p:cBhvr>
                                      <p:tavLst>
                                        <p:tav tm="0">
                                          <p:val>
                                            <p:fltVal val="0"/>
                                          </p:val>
                                        </p:tav>
                                        <p:tav tm="100000">
                                          <p:val>
                                            <p:strVal val="#ppt_h"/>
                                          </p:val>
                                        </p:tav>
                                      </p:tavLst>
                                    </p:anim>
                                    <p:anim calcmode="lin" valueType="num">
                                      <p:cBhvr>
                                        <p:cTn id="140" dur="2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2000"/>
                                        <p:tgtEl>
                                          <p:spTgt spid="12"/>
                                        </p:tgtEl>
                                      </p:cBhvr>
                                    </p:animEffect>
                                    <p:anim calcmode="lin" valueType="num">
                                      <p:cBhvr>
                                        <p:cTn id="144" dur="2000" fill="hold"/>
                                        <p:tgtEl>
                                          <p:spTgt spid="12"/>
                                        </p:tgtEl>
                                        <p:attrNameLst>
                                          <p:attrName>style.rotation</p:attrName>
                                        </p:attrNameLst>
                                      </p:cBhvr>
                                      <p:tavLst>
                                        <p:tav tm="0">
                                          <p:val>
                                            <p:fltVal val="720"/>
                                          </p:val>
                                        </p:tav>
                                        <p:tav tm="100000">
                                          <p:val>
                                            <p:fltVal val="0"/>
                                          </p:val>
                                        </p:tav>
                                      </p:tavLst>
                                    </p:anim>
                                    <p:anim calcmode="lin" valueType="num">
                                      <p:cBhvr>
                                        <p:cTn id="145" dur="2000" fill="hold"/>
                                        <p:tgtEl>
                                          <p:spTgt spid="12"/>
                                        </p:tgtEl>
                                        <p:attrNameLst>
                                          <p:attrName>ppt_h</p:attrName>
                                        </p:attrNameLst>
                                      </p:cBhvr>
                                      <p:tavLst>
                                        <p:tav tm="0">
                                          <p:val>
                                            <p:fltVal val="0"/>
                                          </p:val>
                                        </p:tav>
                                        <p:tav tm="100000">
                                          <p:val>
                                            <p:strVal val="#ppt_h"/>
                                          </p:val>
                                        </p:tav>
                                      </p:tavLst>
                                    </p:anim>
                                    <p:anim calcmode="lin" valueType="num">
                                      <p:cBhvr>
                                        <p:cTn id="146" dur="2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2000"/>
                                        <p:tgtEl>
                                          <p:spTgt spid="13"/>
                                        </p:tgtEl>
                                      </p:cBhvr>
                                    </p:animEffect>
                                    <p:anim calcmode="lin" valueType="num">
                                      <p:cBhvr>
                                        <p:cTn id="150" dur="2000" fill="hold"/>
                                        <p:tgtEl>
                                          <p:spTgt spid="13"/>
                                        </p:tgtEl>
                                        <p:attrNameLst>
                                          <p:attrName>style.rotation</p:attrName>
                                        </p:attrNameLst>
                                      </p:cBhvr>
                                      <p:tavLst>
                                        <p:tav tm="0">
                                          <p:val>
                                            <p:fltVal val="720"/>
                                          </p:val>
                                        </p:tav>
                                        <p:tav tm="100000">
                                          <p:val>
                                            <p:fltVal val="0"/>
                                          </p:val>
                                        </p:tav>
                                      </p:tavLst>
                                    </p:anim>
                                    <p:anim calcmode="lin" valueType="num">
                                      <p:cBhvr>
                                        <p:cTn id="151" dur="2000" fill="hold"/>
                                        <p:tgtEl>
                                          <p:spTgt spid="13"/>
                                        </p:tgtEl>
                                        <p:attrNameLst>
                                          <p:attrName>ppt_h</p:attrName>
                                        </p:attrNameLst>
                                      </p:cBhvr>
                                      <p:tavLst>
                                        <p:tav tm="0">
                                          <p:val>
                                            <p:fltVal val="0"/>
                                          </p:val>
                                        </p:tav>
                                        <p:tav tm="100000">
                                          <p:val>
                                            <p:strVal val="#ppt_h"/>
                                          </p:val>
                                        </p:tav>
                                      </p:tavLst>
                                    </p:anim>
                                    <p:anim calcmode="lin" valueType="num">
                                      <p:cBhvr>
                                        <p:cTn id="152" dur="2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2000"/>
                                        <p:tgtEl>
                                          <p:spTgt spid="14"/>
                                        </p:tgtEl>
                                      </p:cBhvr>
                                    </p:animEffect>
                                    <p:anim calcmode="lin" valueType="num">
                                      <p:cBhvr>
                                        <p:cTn id="156" dur="2000" fill="hold"/>
                                        <p:tgtEl>
                                          <p:spTgt spid="14"/>
                                        </p:tgtEl>
                                        <p:attrNameLst>
                                          <p:attrName>style.rotation</p:attrName>
                                        </p:attrNameLst>
                                      </p:cBhvr>
                                      <p:tavLst>
                                        <p:tav tm="0">
                                          <p:val>
                                            <p:fltVal val="720"/>
                                          </p:val>
                                        </p:tav>
                                        <p:tav tm="100000">
                                          <p:val>
                                            <p:fltVal val="0"/>
                                          </p:val>
                                        </p:tav>
                                      </p:tavLst>
                                    </p:anim>
                                    <p:anim calcmode="lin" valueType="num">
                                      <p:cBhvr>
                                        <p:cTn id="157" dur="2000" fill="hold"/>
                                        <p:tgtEl>
                                          <p:spTgt spid="14"/>
                                        </p:tgtEl>
                                        <p:attrNameLst>
                                          <p:attrName>ppt_h</p:attrName>
                                        </p:attrNameLst>
                                      </p:cBhvr>
                                      <p:tavLst>
                                        <p:tav tm="0">
                                          <p:val>
                                            <p:fltVal val="0"/>
                                          </p:val>
                                        </p:tav>
                                        <p:tav tm="100000">
                                          <p:val>
                                            <p:strVal val="#ppt_h"/>
                                          </p:val>
                                        </p:tav>
                                      </p:tavLst>
                                    </p:anim>
                                    <p:anim calcmode="lin" valueType="num">
                                      <p:cBhvr>
                                        <p:cTn id="158" dur="2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2000"/>
                                        <p:tgtEl>
                                          <p:spTgt spid="15"/>
                                        </p:tgtEl>
                                      </p:cBhvr>
                                    </p:animEffect>
                                    <p:anim calcmode="lin" valueType="num">
                                      <p:cBhvr>
                                        <p:cTn id="162" dur="2000" fill="hold"/>
                                        <p:tgtEl>
                                          <p:spTgt spid="15"/>
                                        </p:tgtEl>
                                        <p:attrNameLst>
                                          <p:attrName>style.rotation</p:attrName>
                                        </p:attrNameLst>
                                      </p:cBhvr>
                                      <p:tavLst>
                                        <p:tav tm="0">
                                          <p:val>
                                            <p:fltVal val="720"/>
                                          </p:val>
                                        </p:tav>
                                        <p:tav tm="100000">
                                          <p:val>
                                            <p:fltVal val="0"/>
                                          </p:val>
                                        </p:tav>
                                      </p:tavLst>
                                    </p:anim>
                                    <p:anim calcmode="lin" valueType="num">
                                      <p:cBhvr>
                                        <p:cTn id="163" dur="2000" fill="hold"/>
                                        <p:tgtEl>
                                          <p:spTgt spid="15"/>
                                        </p:tgtEl>
                                        <p:attrNameLst>
                                          <p:attrName>ppt_h</p:attrName>
                                        </p:attrNameLst>
                                      </p:cBhvr>
                                      <p:tavLst>
                                        <p:tav tm="0">
                                          <p:val>
                                            <p:fltVal val="0"/>
                                          </p:val>
                                        </p:tav>
                                        <p:tav tm="100000">
                                          <p:val>
                                            <p:strVal val="#ppt_h"/>
                                          </p:val>
                                        </p:tav>
                                      </p:tavLst>
                                    </p:anim>
                                    <p:anim calcmode="lin" valueType="num">
                                      <p:cBhvr>
                                        <p:cTn id="164" dur="2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2000"/>
                                        <p:tgtEl>
                                          <p:spTgt spid="16"/>
                                        </p:tgtEl>
                                      </p:cBhvr>
                                    </p:animEffect>
                                    <p:anim calcmode="lin" valueType="num">
                                      <p:cBhvr>
                                        <p:cTn id="168" dur="2000" fill="hold"/>
                                        <p:tgtEl>
                                          <p:spTgt spid="16"/>
                                        </p:tgtEl>
                                        <p:attrNameLst>
                                          <p:attrName>style.rotation</p:attrName>
                                        </p:attrNameLst>
                                      </p:cBhvr>
                                      <p:tavLst>
                                        <p:tav tm="0">
                                          <p:val>
                                            <p:fltVal val="720"/>
                                          </p:val>
                                        </p:tav>
                                        <p:tav tm="100000">
                                          <p:val>
                                            <p:fltVal val="0"/>
                                          </p:val>
                                        </p:tav>
                                      </p:tavLst>
                                    </p:anim>
                                    <p:anim calcmode="lin" valueType="num">
                                      <p:cBhvr>
                                        <p:cTn id="169" dur="2000" fill="hold"/>
                                        <p:tgtEl>
                                          <p:spTgt spid="16"/>
                                        </p:tgtEl>
                                        <p:attrNameLst>
                                          <p:attrName>ppt_h</p:attrName>
                                        </p:attrNameLst>
                                      </p:cBhvr>
                                      <p:tavLst>
                                        <p:tav tm="0">
                                          <p:val>
                                            <p:fltVal val="0"/>
                                          </p:val>
                                        </p:tav>
                                        <p:tav tm="100000">
                                          <p:val>
                                            <p:strVal val="#ppt_h"/>
                                          </p:val>
                                        </p:tav>
                                      </p:tavLst>
                                    </p:anim>
                                    <p:anim calcmode="lin" valueType="num">
                                      <p:cBhvr>
                                        <p:cTn id="170" dur="2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2000"/>
                                        <p:tgtEl>
                                          <p:spTgt spid="17"/>
                                        </p:tgtEl>
                                      </p:cBhvr>
                                    </p:animEffect>
                                    <p:anim calcmode="lin" valueType="num">
                                      <p:cBhvr>
                                        <p:cTn id="174" dur="2000" fill="hold"/>
                                        <p:tgtEl>
                                          <p:spTgt spid="17"/>
                                        </p:tgtEl>
                                        <p:attrNameLst>
                                          <p:attrName>style.rotation</p:attrName>
                                        </p:attrNameLst>
                                      </p:cBhvr>
                                      <p:tavLst>
                                        <p:tav tm="0">
                                          <p:val>
                                            <p:fltVal val="720"/>
                                          </p:val>
                                        </p:tav>
                                        <p:tav tm="100000">
                                          <p:val>
                                            <p:fltVal val="0"/>
                                          </p:val>
                                        </p:tav>
                                      </p:tavLst>
                                    </p:anim>
                                    <p:anim calcmode="lin" valueType="num">
                                      <p:cBhvr>
                                        <p:cTn id="175" dur="2000" fill="hold"/>
                                        <p:tgtEl>
                                          <p:spTgt spid="17"/>
                                        </p:tgtEl>
                                        <p:attrNameLst>
                                          <p:attrName>ppt_h</p:attrName>
                                        </p:attrNameLst>
                                      </p:cBhvr>
                                      <p:tavLst>
                                        <p:tav tm="0">
                                          <p:val>
                                            <p:fltVal val="0"/>
                                          </p:val>
                                        </p:tav>
                                        <p:tav tm="100000">
                                          <p:val>
                                            <p:strVal val="#ppt_h"/>
                                          </p:val>
                                        </p:tav>
                                      </p:tavLst>
                                    </p:anim>
                                    <p:anim calcmode="lin" valueType="num">
                                      <p:cBhvr>
                                        <p:cTn id="176" dur="2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2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2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2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2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2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2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2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2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2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2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2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2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2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2000" fill="hold"/>
                                        <p:tgtEl>
                                          <p:spTgt spid="18"/>
                                        </p:tgtEl>
                                        <p:attrNameLst>
                                          <p:attrName>ppt_x</p:attrName>
                                        </p:attrNameLst>
                                      </p:cBhvr>
                                      <p:tavLst>
                                        <p:tav tm="0">
                                          <p:val>
                                            <p:strVal val="#ppt_x"/>
                                          </p:val>
                                        </p:tav>
                                        <p:tav tm="100000">
                                          <p:val>
                                            <p:strVal val="#ppt_x"/>
                                          </p:val>
                                        </p:tav>
                                      </p:tavLst>
                                    </p:anim>
                                    <p:anim calcmode="lin" valueType="num">
                                      <p:cBhvr additive="base">
                                        <p:cTn id="219" dur="2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2000" fill="hold"/>
                                        <p:tgtEl>
                                          <p:spTgt spid="19"/>
                                        </p:tgtEl>
                                        <p:attrNameLst>
                                          <p:attrName>ppt_x</p:attrName>
                                        </p:attrNameLst>
                                      </p:cBhvr>
                                      <p:tavLst>
                                        <p:tav tm="0">
                                          <p:val>
                                            <p:strVal val="#ppt_x"/>
                                          </p:val>
                                        </p:tav>
                                        <p:tav tm="100000">
                                          <p:val>
                                            <p:strVal val="#ppt_x"/>
                                          </p:val>
                                        </p:tav>
                                      </p:tavLst>
                                    </p:anim>
                                    <p:anim calcmode="lin" valueType="num">
                                      <p:cBhvr additive="base">
                                        <p:cTn id="223" dur="2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2000" fill="hold"/>
                                        <p:tgtEl>
                                          <p:spTgt spid="20"/>
                                        </p:tgtEl>
                                        <p:attrNameLst>
                                          <p:attrName>ppt_x</p:attrName>
                                        </p:attrNameLst>
                                      </p:cBhvr>
                                      <p:tavLst>
                                        <p:tav tm="0">
                                          <p:val>
                                            <p:strVal val="#ppt_x"/>
                                          </p:val>
                                        </p:tav>
                                        <p:tav tm="100000">
                                          <p:val>
                                            <p:strVal val="#ppt_x"/>
                                          </p:val>
                                        </p:tav>
                                      </p:tavLst>
                                    </p:anim>
                                    <p:anim calcmode="lin" valueType="num">
                                      <p:cBhvr additive="base">
                                        <p:cTn id="227" dur="2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2000" fill="hold"/>
                                        <p:tgtEl>
                                          <p:spTgt spid="21"/>
                                        </p:tgtEl>
                                        <p:attrNameLst>
                                          <p:attrName>ppt_x</p:attrName>
                                        </p:attrNameLst>
                                      </p:cBhvr>
                                      <p:tavLst>
                                        <p:tav tm="0">
                                          <p:val>
                                            <p:strVal val="#ppt_x"/>
                                          </p:val>
                                        </p:tav>
                                        <p:tav tm="100000">
                                          <p:val>
                                            <p:strVal val="#ppt_x"/>
                                          </p:val>
                                        </p:tav>
                                      </p:tavLst>
                                    </p:anim>
                                    <p:anim calcmode="lin" valueType="num">
                                      <p:cBhvr additive="base">
                                        <p:cTn id="231" dur="2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2000" fill="hold"/>
                                        <p:tgtEl>
                                          <p:spTgt spid="22"/>
                                        </p:tgtEl>
                                        <p:attrNameLst>
                                          <p:attrName>ppt_x</p:attrName>
                                        </p:attrNameLst>
                                      </p:cBhvr>
                                      <p:tavLst>
                                        <p:tav tm="0">
                                          <p:val>
                                            <p:strVal val="#ppt_x"/>
                                          </p:val>
                                        </p:tav>
                                        <p:tav tm="100000">
                                          <p:val>
                                            <p:strVal val="#ppt_x"/>
                                          </p:val>
                                        </p:tav>
                                      </p:tavLst>
                                    </p:anim>
                                    <p:anim calcmode="lin" valueType="num">
                                      <p:cBhvr additive="base">
                                        <p:cTn id="235" dur="2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2000" fill="hold"/>
                                        <p:tgtEl>
                                          <p:spTgt spid="23"/>
                                        </p:tgtEl>
                                        <p:attrNameLst>
                                          <p:attrName>ppt_x</p:attrName>
                                        </p:attrNameLst>
                                      </p:cBhvr>
                                      <p:tavLst>
                                        <p:tav tm="0">
                                          <p:val>
                                            <p:strVal val="#ppt_x"/>
                                          </p:val>
                                        </p:tav>
                                        <p:tav tm="100000">
                                          <p:val>
                                            <p:strVal val="#ppt_x"/>
                                          </p:val>
                                        </p:tav>
                                      </p:tavLst>
                                    </p:anim>
                                    <p:anim calcmode="lin" valueType="num">
                                      <p:cBhvr additive="base">
                                        <p:cTn id="239" dur="2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2000" fill="hold"/>
                                        <p:tgtEl>
                                          <p:spTgt spid="24"/>
                                        </p:tgtEl>
                                        <p:attrNameLst>
                                          <p:attrName>ppt_x</p:attrName>
                                        </p:attrNameLst>
                                      </p:cBhvr>
                                      <p:tavLst>
                                        <p:tav tm="0">
                                          <p:val>
                                            <p:strVal val="#ppt_x"/>
                                          </p:val>
                                        </p:tav>
                                        <p:tav tm="100000">
                                          <p:val>
                                            <p:strVal val="#ppt_x"/>
                                          </p:val>
                                        </p:tav>
                                      </p:tavLst>
                                    </p:anim>
                                    <p:anim calcmode="lin" valueType="num">
                                      <p:cBhvr additive="base">
                                        <p:cTn id="243" dur="2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2000" fill="hold"/>
                                        <p:tgtEl>
                                          <p:spTgt spid="25"/>
                                        </p:tgtEl>
                                        <p:attrNameLst>
                                          <p:attrName>ppt_x</p:attrName>
                                        </p:attrNameLst>
                                      </p:cBhvr>
                                      <p:tavLst>
                                        <p:tav tm="0">
                                          <p:val>
                                            <p:strVal val="#ppt_x"/>
                                          </p:val>
                                        </p:tav>
                                        <p:tav tm="100000">
                                          <p:val>
                                            <p:strVal val="#ppt_x"/>
                                          </p:val>
                                        </p:tav>
                                      </p:tavLst>
                                    </p:anim>
                                    <p:anim calcmode="lin" valueType="num">
                                      <p:cBhvr additive="base">
                                        <p:cTn id="247" dur="2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2000" fill="hold"/>
                                        <p:tgtEl>
                                          <p:spTgt spid="26"/>
                                        </p:tgtEl>
                                        <p:attrNameLst>
                                          <p:attrName>ppt_x</p:attrName>
                                        </p:attrNameLst>
                                      </p:cBhvr>
                                      <p:tavLst>
                                        <p:tav tm="0">
                                          <p:val>
                                            <p:strVal val="#ppt_x"/>
                                          </p:val>
                                        </p:tav>
                                        <p:tav tm="100000">
                                          <p:val>
                                            <p:strVal val="#ppt_x"/>
                                          </p:val>
                                        </p:tav>
                                      </p:tavLst>
                                    </p:anim>
                                    <p:anim calcmode="lin" valueType="num">
                                      <p:cBhvr additive="base">
                                        <p:cTn id="251" dur="2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2000" fill="hold"/>
                                        <p:tgtEl>
                                          <p:spTgt spid="27"/>
                                        </p:tgtEl>
                                        <p:attrNameLst>
                                          <p:attrName>ppt_x</p:attrName>
                                        </p:attrNameLst>
                                      </p:cBhvr>
                                      <p:tavLst>
                                        <p:tav tm="0">
                                          <p:val>
                                            <p:strVal val="#ppt_x"/>
                                          </p:val>
                                        </p:tav>
                                        <p:tav tm="100000">
                                          <p:val>
                                            <p:strVal val="#ppt_x"/>
                                          </p:val>
                                        </p:tav>
                                      </p:tavLst>
                                    </p:anim>
                                    <p:anim calcmode="lin" valueType="num">
                                      <p:cBhvr additive="base">
                                        <p:cTn id="255" dur="2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2000" fill="hold"/>
                                        <p:tgtEl>
                                          <p:spTgt spid="28"/>
                                        </p:tgtEl>
                                        <p:attrNameLst>
                                          <p:attrName>ppt_x</p:attrName>
                                        </p:attrNameLst>
                                      </p:cBhvr>
                                      <p:tavLst>
                                        <p:tav tm="0">
                                          <p:val>
                                            <p:strVal val="#ppt_x"/>
                                          </p:val>
                                        </p:tav>
                                        <p:tav tm="100000">
                                          <p:val>
                                            <p:strVal val="#ppt_x"/>
                                          </p:val>
                                        </p:tav>
                                      </p:tavLst>
                                    </p:anim>
                                    <p:anim calcmode="lin" valueType="num">
                                      <p:cBhvr additive="base">
                                        <p:cTn id="259" dur="2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2000" fill="hold"/>
                                        <p:tgtEl>
                                          <p:spTgt spid="29"/>
                                        </p:tgtEl>
                                        <p:attrNameLst>
                                          <p:attrName>ppt_x</p:attrName>
                                        </p:attrNameLst>
                                      </p:cBhvr>
                                      <p:tavLst>
                                        <p:tav tm="0">
                                          <p:val>
                                            <p:strVal val="#ppt_x"/>
                                          </p:val>
                                        </p:tav>
                                        <p:tav tm="100000">
                                          <p:val>
                                            <p:strVal val="#ppt_x"/>
                                          </p:val>
                                        </p:tav>
                                      </p:tavLst>
                                    </p:anim>
                                    <p:anim calcmode="lin" valueType="num">
                                      <p:cBhvr additive="base">
                                        <p:cTn id="263" dur="2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2000" fill="hold"/>
                                        <p:tgtEl>
                                          <p:spTgt spid="30"/>
                                        </p:tgtEl>
                                        <p:attrNameLst>
                                          <p:attrName>ppt_x</p:attrName>
                                        </p:attrNameLst>
                                      </p:cBhvr>
                                      <p:tavLst>
                                        <p:tav tm="0">
                                          <p:val>
                                            <p:strVal val="#ppt_x"/>
                                          </p:val>
                                        </p:tav>
                                        <p:tav tm="100000">
                                          <p:val>
                                            <p:strVal val="#ppt_x"/>
                                          </p:val>
                                        </p:tav>
                                      </p:tavLst>
                                    </p:anim>
                                    <p:anim calcmode="lin" valueType="num">
                                      <p:cBhvr additive="base">
                                        <p:cTn id="267" dur="2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2000"/>
                                        <p:tgtEl>
                                          <p:spTgt spid="18"/>
                                        </p:tgtEl>
                                      </p:cBhvr>
                                    </p:animEffect>
                                    <p:anim calcmode="lin" valueType="num">
                                      <p:cBhvr>
                                        <p:cTn id="271" dur="2000" fill="hold"/>
                                        <p:tgtEl>
                                          <p:spTgt spid="18"/>
                                        </p:tgtEl>
                                        <p:attrNameLst>
                                          <p:attrName>style.rotation</p:attrName>
                                        </p:attrNameLst>
                                      </p:cBhvr>
                                      <p:tavLst>
                                        <p:tav tm="0">
                                          <p:val>
                                            <p:fltVal val="720"/>
                                          </p:val>
                                        </p:tav>
                                        <p:tav tm="100000">
                                          <p:val>
                                            <p:fltVal val="0"/>
                                          </p:val>
                                        </p:tav>
                                      </p:tavLst>
                                    </p:anim>
                                    <p:anim calcmode="lin" valueType="num">
                                      <p:cBhvr>
                                        <p:cTn id="272" dur="2000" fill="hold"/>
                                        <p:tgtEl>
                                          <p:spTgt spid="18"/>
                                        </p:tgtEl>
                                        <p:attrNameLst>
                                          <p:attrName>ppt_h</p:attrName>
                                        </p:attrNameLst>
                                      </p:cBhvr>
                                      <p:tavLst>
                                        <p:tav tm="0">
                                          <p:val>
                                            <p:fltVal val="0"/>
                                          </p:val>
                                        </p:tav>
                                        <p:tav tm="100000">
                                          <p:val>
                                            <p:strVal val="#ppt_h"/>
                                          </p:val>
                                        </p:tav>
                                      </p:tavLst>
                                    </p:anim>
                                    <p:anim calcmode="lin" valueType="num">
                                      <p:cBhvr>
                                        <p:cTn id="273" dur="2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2000"/>
                                        <p:tgtEl>
                                          <p:spTgt spid="19"/>
                                        </p:tgtEl>
                                      </p:cBhvr>
                                    </p:animEffect>
                                    <p:anim calcmode="lin" valueType="num">
                                      <p:cBhvr>
                                        <p:cTn id="277" dur="2000" fill="hold"/>
                                        <p:tgtEl>
                                          <p:spTgt spid="19"/>
                                        </p:tgtEl>
                                        <p:attrNameLst>
                                          <p:attrName>style.rotation</p:attrName>
                                        </p:attrNameLst>
                                      </p:cBhvr>
                                      <p:tavLst>
                                        <p:tav tm="0">
                                          <p:val>
                                            <p:fltVal val="720"/>
                                          </p:val>
                                        </p:tav>
                                        <p:tav tm="100000">
                                          <p:val>
                                            <p:fltVal val="0"/>
                                          </p:val>
                                        </p:tav>
                                      </p:tavLst>
                                    </p:anim>
                                    <p:anim calcmode="lin" valueType="num">
                                      <p:cBhvr>
                                        <p:cTn id="278" dur="2000" fill="hold"/>
                                        <p:tgtEl>
                                          <p:spTgt spid="19"/>
                                        </p:tgtEl>
                                        <p:attrNameLst>
                                          <p:attrName>ppt_h</p:attrName>
                                        </p:attrNameLst>
                                      </p:cBhvr>
                                      <p:tavLst>
                                        <p:tav tm="0">
                                          <p:val>
                                            <p:fltVal val="0"/>
                                          </p:val>
                                        </p:tav>
                                        <p:tav tm="100000">
                                          <p:val>
                                            <p:strVal val="#ppt_h"/>
                                          </p:val>
                                        </p:tav>
                                      </p:tavLst>
                                    </p:anim>
                                    <p:anim calcmode="lin" valueType="num">
                                      <p:cBhvr>
                                        <p:cTn id="279" dur="2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2000"/>
                                        <p:tgtEl>
                                          <p:spTgt spid="20"/>
                                        </p:tgtEl>
                                      </p:cBhvr>
                                    </p:animEffect>
                                    <p:anim calcmode="lin" valueType="num">
                                      <p:cBhvr>
                                        <p:cTn id="283" dur="2000" fill="hold"/>
                                        <p:tgtEl>
                                          <p:spTgt spid="20"/>
                                        </p:tgtEl>
                                        <p:attrNameLst>
                                          <p:attrName>style.rotation</p:attrName>
                                        </p:attrNameLst>
                                      </p:cBhvr>
                                      <p:tavLst>
                                        <p:tav tm="0">
                                          <p:val>
                                            <p:fltVal val="720"/>
                                          </p:val>
                                        </p:tav>
                                        <p:tav tm="100000">
                                          <p:val>
                                            <p:fltVal val="0"/>
                                          </p:val>
                                        </p:tav>
                                      </p:tavLst>
                                    </p:anim>
                                    <p:anim calcmode="lin" valueType="num">
                                      <p:cBhvr>
                                        <p:cTn id="284" dur="2000" fill="hold"/>
                                        <p:tgtEl>
                                          <p:spTgt spid="20"/>
                                        </p:tgtEl>
                                        <p:attrNameLst>
                                          <p:attrName>ppt_h</p:attrName>
                                        </p:attrNameLst>
                                      </p:cBhvr>
                                      <p:tavLst>
                                        <p:tav tm="0">
                                          <p:val>
                                            <p:fltVal val="0"/>
                                          </p:val>
                                        </p:tav>
                                        <p:tav tm="100000">
                                          <p:val>
                                            <p:strVal val="#ppt_h"/>
                                          </p:val>
                                        </p:tav>
                                      </p:tavLst>
                                    </p:anim>
                                    <p:anim calcmode="lin" valueType="num">
                                      <p:cBhvr>
                                        <p:cTn id="285" dur="2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2000"/>
                                        <p:tgtEl>
                                          <p:spTgt spid="21"/>
                                        </p:tgtEl>
                                      </p:cBhvr>
                                    </p:animEffect>
                                    <p:anim calcmode="lin" valueType="num">
                                      <p:cBhvr>
                                        <p:cTn id="289" dur="2000" fill="hold"/>
                                        <p:tgtEl>
                                          <p:spTgt spid="21"/>
                                        </p:tgtEl>
                                        <p:attrNameLst>
                                          <p:attrName>style.rotation</p:attrName>
                                        </p:attrNameLst>
                                      </p:cBhvr>
                                      <p:tavLst>
                                        <p:tav tm="0">
                                          <p:val>
                                            <p:fltVal val="720"/>
                                          </p:val>
                                        </p:tav>
                                        <p:tav tm="100000">
                                          <p:val>
                                            <p:fltVal val="0"/>
                                          </p:val>
                                        </p:tav>
                                      </p:tavLst>
                                    </p:anim>
                                    <p:anim calcmode="lin" valueType="num">
                                      <p:cBhvr>
                                        <p:cTn id="290" dur="2000" fill="hold"/>
                                        <p:tgtEl>
                                          <p:spTgt spid="21"/>
                                        </p:tgtEl>
                                        <p:attrNameLst>
                                          <p:attrName>ppt_h</p:attrName>
                                        </p:attrNameLst>
                                      </p:cBhvr>
                                      <p:tavLst>
                                        <p:tav tm="0">
                                          <p:val>
                                            <p:fltVal val="0"/>
                                          </p:val>
                                        </p:tav>
                                        <p:tav tm="100000">
                                          <p:val>
                                            <p:strVal val="#ppt_h"/>
                                          </p:val>
                                        </p:tav>
                                      </p:tavLst>
                                    </p:anim>
                                    <p:anim calcmode="lin" valueType="num">
                                      <p:cBhvr>
                                        <p:cTn id="291" dur="2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2000"/>
                                        <p:tgtEl>
                                          <p:spTgt spid="22"/>
                                        </p:tgtEl>
                                      </p:cBhvr>
                                    </p:animEffect>
                                    <p:anim calcmode="lin" valueType="num">
                                      <p:cBhvr>
                                        <p:cTn id="295" dur="2000" fill="hold"/>
                                        <p:tgtEl>
                                          <p:spTgt spid="22"/>
                                        </p:tgtEl>
                                        <p:attrNameLst>
                                          <p:attrName>style.rotation</p:attrName>
                                        </p:attrNameLst>
                                      </p:cBhvr>
                                      <p:tavLst>
                                        <p:tav tm="0">
                                          <p:val>
                                            <p:fltVal val="720"/>
                                          </p:val>
                                        </p:tav>
                                        <p:tav tm="100000">
                                          <p:val>
                                            <p:fltVal val="0"/>
                                          </p:val>
                                        </p:tav>
                                      </p:tavLst>
                                    </p:anim>
                                    <p:anim calcmode="lin" valueType="num">
                                      <p:cBhvr>
                                        <p:cTn id="296" dur="2000" fill="hold"/>
                                        <p:tgtEl>
                                          <p:spTgt spid="22"/>
                                        </p:tgtEl>
                                        <p:attrNameLst>
                                          <p:attrName>ppt_h</p:attrName>
                                        </p:attrNameLst>
                                      </p:cBhvr>
                                      <p:tavLst>
                                        <p:tav tm="0">
                                          <p:val>
                                            <p:fltVal val="0"/>
                                          </p:val>
                                        </p:tav>
                                        <p:tav tm="100000">
                                          <p:val>
                                            <p:strVal val="#ppt_h"/>
                                          </p:val>
                                        </p:tav>
                                      </p:tavLst>
                                    </p:anim>
                                    <p:anim calcmode="lin" valueType="num">
                                      <p:cBhvr>
                                        <p:cTn id="297" dur="2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2000"/>
                                        <p:tgtEl>
                                          <p:spTgt spid="23"/>
                                        </p:tgtEl>
                                      </p:cBhvr>
                                    </p:animEffect>
                                    <p:anim calcmode="lin" valueType="num">
                                      <p:cBhvr>
                                        <p:cTn id="301" dur="2000" fill="hold"/>
                                        <p:tgtEl>
                                          <p:spTgt spid="23"/>
                                        </p:tgtEl>
                                        <p:attrNameLst>
                                          <p:attrName>style.rotation</p:attrName>
                                        </p:attrNameLst>
                                      </p:cBhvr>
                                      <p:tavLst>
                                        <p:tav tm="0">
                                          <p:val>
                                            <p:fltVal val="720"/>
                                          </p:val>
                                        </p:tav>
                                        <p:tav tm="100000">
                                          <p:val>
                                            <p:fltVal val="0"/>
                                          </p:val>
                                        </p:tav>
                                      </p:tavLst>
                                    </p:anim>
                                    <p:anim calcmode="lin" valueType="num">
                                      <p:cBhvr>
                                        <p:cTn id="302" dur="2000" fill="hold"/>
                                        <p:tgtEl>
                                          <p:spTgt spid="23"/>
                                        </p:tgtEl>
                                        <p:attrNameLst>
                                          <p:attrName>ppt_h</p:attrName>
                                        </p:attrNameLst>
                                      </p:cBhvr>
                                      <p:tavLst>
                                        <p:tav tm="0">
                                          <p:val>
                                            <p:fltVal val="0"/>
                                          </p:val>
                                        </p:tav>
                                        <p:tav tm="100000">
                                          <p:val>
                                            <p:strVal val="#ppt_h"/>
                                          </p:val>
                                        </p:tav>
                                      </p:tavLst>
                                    </p:anim>
                                    <p:anim calcmode="lin" valueType="num">
                                      <p:cBhvr>
                                        <p:cTn id="303" dur="2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2000"/>
                                        <p:tgtEl>
                                          <p:spTgt spid="24"/>
                                        </p:tgtEl>
                                      </p:cBhvr>
                                    </p:animEffect>
                                    <p:anim calcmode="lin" valueType="num">
                                      <p:cBhvr>
                                        <p:cTn id="307" dur="2000" fill="hold"/>
                                        <p:tgtEl>
                                          <p:spTgt spid="24"/>
                                        </p:tgtEl>
                                        <p:attrNameLst>
                                          <p:attrName>style.rotation</p:attrName>
                                        </p:attrNameLst>
                                      </p:cBhvr>
                                      <p:tavLst>
                                        <p:tav tm="0">
                                          <p:val>
                                            <p:fltVal val="720"/>
                                          </p:val>
                                        </p:tav>
                                        <p:tav tm="100000">
                                          <p:val>
                                            <p:fltVal val="0"/>
                                          </p:val>
                                        </p:tav>
                                      </p:tavLst>
                                    </p:anim>
                                    <p:anim calcmode="lin" valueType="num">
                                      <p:cBhvr>
                                        <p:cTn id="308" dur="2000" fill="hold"/>
                                        <p:tgtEl>
                                          <p:spTgt spid="24"/>
                                        </p:tgtEl>
                                        <p:attrNameLst>
                                          <p:attrName>ppt_h</p:attrName>
                                        </p:attrNameLst>
                                      </p:cBhvr>
                                      <p:tavLst>
                                        <p:tav tm="0">
                                          <p:val>
                                            <p:fltVal val="0"/>
                                          </p:val>
                                        </p:tav>
                                        <p:tav tm="100000">
                                          <p:val>
                                            <p:strVal val="#ppt_h"/>
                                          </p:val>
                                        </p:tav>
                                      </p:tavLst>
                                    </p:anim>
                                    <p:anim calcmode="lin" valueType="num">
                                      <p:cBhvr>
                                        <p:cTn id="309" dur="2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2000"/>
                                        <p:tgtEl>
                                          <p:spTgt spid="25"/>
                                        </p:tgtEl>
                                      </p:cBhvr>
                                    </p:animEffect>
                                    <p:anim calcmode="lin" valueType="num">
                                      <p:cBhvr>
                                        <p:cTn id="313" dur="2000" fill="hold"/>
                                        <p:tgtEl>
                                          <p:spTgt spid="25"/>
                                        </p:tgtEl>
                                        <p:attrNameLst>
                                          <p:attrName>style.rotation</p:attrName>
                                        </p:attrNameLst>
                                      </p:cBhvr>
                                      <p:tavLst>
                                        <p:tav tm="0">
                                          <p:val>
                                            <p:fltVal val="720"/>
                                          </p:val>
                                        </p:tav>
                                        <p:tav tm="100000">
                                          <p:val>
                                            <p:fltVal val="0"/>
                                          </p:val>
                                        </p:tav>
                                      </p:tavLst>
                                    </p:anim>
                                    <p:anim calcmode="lin" valueType="num">
                                      <p:cBhvr>
                                        <p:cTn id="314" dur="2000" fill="hold"/>
                                        <p:tgtEl>
                                          <p:spTgt spid="25"/>
                                        </p:tgtEl>
                                        <p:attrNameLst>
                                          <p:attrName>ppt_h</p:attrName>
                                        </p:attrNameLst>
                                      </p:cBhvr>
                                      <p:tavLst>
                                        <p:tav tm="0">
                                          <p:val>
                                            <p:fltVal val="0"/>
                                          </p:val>
                                        </p:tav>
                                        <p:tav tm="100000">
                                          <p:val>
                                            <p:strVal val="#ppt_h"/>
                                          </p:val>
                                        </p:tav>
                                      </p:tavLst>
                                    </p:anim>
                                    <p:anim calcmode="lin" valueType="num">
                                      <p:cBhvr>
                                        <p:cTn id="315" dur="2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2000"/>
                                        <p:tgtEl>
                                          <p:spTgt spid="26"/>
                                        </p:tgtEl>
                                      </p:cBhvr>
                                    </p:animEffect>
                                    <p:anim calcmode="lin" valueType="num">
                                      <p:cBhvr>
                                        <p:cTn id="319" dur="2000" fill="hold"/>
                                        <p:tgtEl>
                                          <p:spTgt spid="26"/>
                                        </p:tgtEl>
                                        <p:attrNameLst>
                                          <p:attrName>style.rotation</p:attrName>
                                        </p:attrNameLst>
                                      </p:cBhvr>
                                      <p:tavLst>
                                        <p:tav tm="0">
                                          <p:val>
                                            <p:fltVal val="720"/>
                                          </p:val>
                                        </p:tav>
                                        <p:tav tm="100000">
                                          <p:val>
                                            <p:fltVal val="0"/>
                                          </p:val>
                                        </p:tav>
                                      </p:tavLst>
                                    </p:anim>
                                    <p:anim calcmode="lin" valueType="num">
                                      <p:cBhvr>
                                        <p:cTn id="320" dur="2000" fill="hold"/>
                                        <p:tgtEl>
                                          <p:spTgt spid="26"/>
                                        </p:tgtEl>
                                        <p:attrNameLst>
                                          <p:attrName>ppt_h</p:attrName>
                                        </p:attrNameLst>
                                      </p:cBhvr>
                                      <p:tavLst>
                                        <p:tav tm="0">
                                          <p:val>
                                            <p:fltVal val="0"/>
                                          </p:val>
                                        </p:tav>
                                        <p:tav tm="100000">
                                          <p:val>
                                            <p:strVal val="#ppt_h"/>
                                          </p:val>
                                        </p:tav>
                                      </p:tavLst>
                                    </p:anim>
                                    <p:anim calcmode="lin" valueType="num">
                                      <p:cBhvr>
                                        <p:cTn id="321" dur="2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2000"/>
                                        <p:tgtEl>
                                          <p:spTgt spid="27"/>
                                        </p:tgtEl>
                                      </p:cBhvr>
                                    </p:animEffect>
                                    <p:anim calcmode="lin" valueType="num">
                                      <p:cBhvr>
                                        <p:cTn id="325" dur="2000" fill="hold"/>
                                        <p:tgtEl>
                                          <p:spTgt spid="27"/>
                                        </p:tgtEl>
                                        <p:attrNameLst>
                                          <p:attrName>style.rotation</p:attrName>
                                        </p:attrNameLst>
                                      </p:cBhvr>
                                      <p:tavLst>
                                        <p:tav tm="0">
                                          <p:val>
                                            <p:fltVal val="720"/>
                                          </p:val>
                                        </p:tav>
                                        <p:tav tm="100000">
                                          <p:val>
                                            <p:fltVal val="0"/>
                                          </p:val>
                                        </p:tav>
                                      </p:tavLst>
                                    </p:anim>
                                    <p:anim calcmode="lin" valueType="num">
                                      <p:cBhvr>
                                        <p:cTn id="326" dur="2000" fill="hold"/>
                                        <p:tgtEl>
                                          <p:spTgt spid="27"/>
                                        </p:tgtEl>
                                        <p:attrNameLst>
                                          <p:attrName>ppt_h</p:attrName>
                                        </p:attrNameLst>
                                      </p:cBhvr>
                                      <p:tavLst>
                                        <p:tav tm="0">
                                          <p:val>
                                            <p:fltVal val="0"/>
                                          </p:val>
                                        </p:tav>
                                        <p:tav tm="100000">
                                          <p:val>
                                            <p:strVal val="#ppt_h"/>
                                          </p:val>
                                        </p:tav>
                                      </p:tavLst>
                                    </p:anim>
                                    <p:anim calcmode="lin" valueType="num">
                                      <p:cBhvr>
                                        <p:cTn id="327" dur="2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2000"/>
                                        <p:tgtEl>
                                          <p:spTgt spid="28"/>
                                        </p:tgtEl>
                                      </p:cBhvr>
                                    </p:animEffect>
                                    <p:anim calcmode="lin" valueType="num">
                                      <p:cBhvr>
                                        <p:cTn id="331" dur="2000" fill="hold"/>
                                        <p:tgtEl>
                                          <p:spTgt spid="28"/>
                                        </p:tgtEl>
                                        <p:attrNameLst>
                                          <p:attrName>style.rotation</p:attrName>
                                        </p:attrNameLst>
                                      </p:cBhvr>
                                      <p:tavLst>
                                        <p:tav tm="0">
                                          <p:val>
                                            <p:fltVal val="720"/>
                                          </p:val>
                                        </p:tav>
                                        <p:tav tm="100000">
                                          <p:val>
                                            <p:fltVal val="0"/>
                                          </p:val>
                                        </p:tav>
                                      </p:tavLst>
                                    </p:anim>
                                    <p:anim calcmode="lin" valueType="num">
                                      <p:cBhvr>
                                        <p:cTn id="332" dur="2000" fill="hold"/>
                                        <p:tgtEl>
                                          <p:spTgt spid="28"/>
                                        </p:tgtEl>
                                        <p:attrNameLst>
                                          <p:attrName>ppt_h</p:attrName>
                                        </p:attrNameLst>
                                      </p:cBhvr>
                                      <p:tavLst>
                                        <p:tav tm="0">
                                          <p:val>
                                            <p:fltVal val="0"/>
                                          </p:val>
                                        </p:tav>
                                        <p:tav tm="100000">
                                          <p:val>
                                            <p:strVal val="#ppt_h"/>
                                          </p:val>
                                        </p:tav>
                                      </p:tavLst>
                                    </p:anim>
                                    <p:anim calcmode="lin" valueType="num">
                                      <p:cBhvr>
                                        <p:cTn id="333" dur="2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2000"/>
                                        <p:tgtEl>
                                          <p:spTgt spid="29"/>
                                        </p:tgtEl>
                                      </p:cBhvr>
                                    </p:animEffect>
                                    <p:anim calcmode="lin" valueType="num">
                                      <p:cBhvr>
                                        <p:cTn id="337" dur="2000" fill="hold"/>
                                        <p:tgtEl>
                                          <p:spTgt spid="29"/>
                                        </p:tgtEl>
                                        <p:attrNameLst>
                                          <p:attrName>style.rotation</p:attrName>
                                        </p:attrNameLst>
                                      </p:cBhvr>
                                      <p:tavLst>
                                        <p:tav tm="0">
                                          <p:val>
                                            <p:fltVal val="720"/>
                                          </p:val>
                                        </p:tav>
                                        <p:tav tm="100000">
                                          <p:val>
                                            <p:fltVal val="0"/>
                                          </p:val>
                                        </p:tav>
                                      </p:tavLst>
                                    </p:anim>
                                    <p:anim calcmode="lin" valueType="num">
                                      <p:cBhvr>
                                        <p:cTn id="338" dur="2000" fill="hold"/>
                                        <p:tgtEl>
                                          <p:spTgt spid="29"/>
                                        </p:tgtEl>
                                        <p:attrNameLst>
                                          <p:attrName>ppt_h</p:attrName>
                                        </p:attrNameLst>
                                      </p:cBhvr>
                                      <p:tavLst>
                                        <p:tav tm="0">
                                          <p:val>
                                            <p:fltVal val="0"/>
                                          </p:val>
                                        </p:tav>
                                        <p:tav tm="100000">
                                          <p:val>
                                            <p:strVal val="#ppt_h"/>
                                          </p:val>
                                        </p:tav>
                                      </p:tavLst>
                                    </p:anim>
                                    <p:anim calcmode="lin" valueType="num">
                                      <p:cBhvr>
                                        <p:cTn id="339" dur="2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2000"/>
                                        <p:tgtEl>
                                          <p:spTgt spid="30"/>
                                        </p:tgtEl>
                                      </p:cBhvr>
                                    </p:animEffect>
                                    <p:anim calcmode="lin" valueType="num">
                                      <p:cBhvr>
                                        <p:cTn id="343" dur="2000" fill="hold"/>
                                        <p:tgtEl>
                                          <p:spTgt spid="30"/>
                                        </p:tgtEl>
                                        <p:attrNameLst>
                                          <p:attrName>style.rotation</p:attrName>
                                        </p:attrNameLst>
                                      </p:cBhvr>
                                      <p:tavLst>
                                        <p:tav tm="0">
                                          <p:val>
                                            <p:fltVal val="720"/>
                                          </p:val>
                                        </p:tav>
                                        <p:tav tm="100000">
                                          <p:val>
                                            <p:fltVal val="0"/>
                                          </p:val>
                                        </p:tav>
                                      </p:tavLst>
                                    </p:anim>
                                    <p:anim calcmode="lin" valueType="num">
                                      <p:cBhvr>
                                        <p:cTn id="344" dur="2000" fill="hold"/>
                                        <p:tgtEl>
                                          <p:spTgt spid="30"/>
                                        </p:tgtEl>
                                        <p:attrNameLst>
                                          <p:attrName>ppt_h</p:attrName>
                                        </p:attrNameLst>
                                      </p:cBhvr>
                                      <p:tavLst>
                                        <p:tav tm="0">
                                          <p:val>
                                            <p:fltVal val="0"/>
                                          </p:val>
                                        </p:tav>
                                        <p:tav tm="100000">
                                          <p:val>
                                            <p:strVal val="#ppt_h"/>
                                          </p:val>
                                        </p:tav>
                                      </p:tavLst>
                                    </p:anim>
                                    <p:anim calcmode="lin" valueType="num">
                                      <p:cBhvr>
                                        <p:cTn id="345" dur="2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6">
                  <a:tint val="45000"/>
                  <a:satMod val="400000"/>
                </a:schemeClr>
              </a:duotone>
            </a:blip>
            <a:stretch>
              <a:fillRect/>
            </a:stretch>
          </a:blipFill>
        </p:spPr>
        <p:txBody>
          <a:bodyPr/>
          <a:lstStyle/>
          <a:p>
            <a:endParaRPr lang="es-ES" dirty="0"/>
          </a:p>
        </p:txBody>
      </p:sp>
      <p:pic>
        <p:nvPicPr>
          <p:cNvPr id="4" name="3 Imagen" descr="wild-kisses-carol-cavalaris.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571472"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357290"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71670"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428860"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488"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14678"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00430"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857620"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48"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38"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628"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357818"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86446"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143636"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500826"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858016"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286644"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643834"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001024"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358214"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786842"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14282" y="200024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42878"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000068"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1428696"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785886"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2143076"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2500266"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928894"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286084"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571836"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929026"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4357654"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4714844"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5072034"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5429224"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857852"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6215042"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6572232"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6929422"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7358050"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715240"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8072430"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8429620"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8858248"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285688" y="3429000"/>
            <a:ext cx="285752" cy="1000132"/>
          </a:xfrm>
          <a:prstGeom prst="rect">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4"/>
                                        </p:tgtEl>
                                        <p:attrNameLst>
                                          <p:attrName>style.opacity</p:attrName>
                                        </p:attrNameLst>
                                      </p:cBhvr>
                                      <p:to>
                                        <p:strVal val="0"/>
                                      </p:to>
                                    </p:set>
                                    <p:animEffect filter="image" prLst="opacity: 0">
                                      <p:cBhvr rctx="IE">
                                        <p:cTn id="7" dur="indefinite"/>
                                        <p:tgtEl>
                                          <p:spTgt spid="5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8" presetClass="emph" presetSubtype="0" fill="hold" grpId="1" nodeType="withEffect">
                                  <p:stCondLst>
                                    <p:cond delay="0"/>
                                  </p:stCondLst>
                                  <p:childTnLst>
                                    <p:animRot by="21600000">
                                      <p:cBhvr>
                                        <p:cTn id="12" dur="2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2000"/>
                                        <p:tgtEl>
                                          <p:spTgt spid="6"/>
                                        </p:tgtEl>
                                      </p:cBhvr>
                                    </p:animEffect>
                                  </p:childTnLst>
                                </p:cTn>
                              </p:par>
                              <p:par>
                                <p:cTn id="16" presetID="8" presetClass="emph" presetSubtype="0" fill="hold" grpId="1" nodeType="withEffect">
                                  <p:stCondLst>
                                    <p:cond delay="0"/>
                                  </p:stCondLst>
                                  <p:childTnLst>
                                    <p:animRot by="21600000">
                                      <p:cBhvr>
                                        <p:cTn id="17" dur="2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2000"/>
                                        <p:tgtEl>
                                          <p:spTgt spid="7"/>
                                        </p:tgtEl>
                                      </p:cBhvr>
                                    </p:animEffect>
                                  </p:childTnLst>
                                </p:cTn>
                              </p:par>
                              <p:par>
                                <p:cTn id="21" presetID="8" presetClass="emph" presetSubtype="0" fill="hold" grpId="1" nodeType="withEffect">
                                  <p:stCondLst>
                                    <p:cond delay="0"/>
                                  </p:stCondLst>
                                  <p:childTnLst>
                                    <p:animRot by="21600000">
                                      <p:cBhvr>
                                        <p:cTn id="22" dur="2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8" presetClass="emph" presetSubtype="0" fill="hold" grpId="1" nodeType="withEffect">
                                  <p:stCondLst>
                                    <p:cond delay="0"/>
                                  </p:stCondLst>
                                  <p:childTnLst>
                                    <p:animRot by="21600000">
                                      <p:cBhvr>
                                        <p:cTn id="27" dur="2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2000"/>
                                        <p:tgtEl>
                                          <p:spTgt spid="9"/>
                                        </p:tgtEl>
                                      </p:cBhvr>
                                    </p:animEffect>
                                  </p:childTnLst>
                                </p:cTn>
                              </p:par>
                              <p:par>
                                <p:cTn id="31" presetID="8" presetClass="emph" presetSubtype="0" fill="hold" grpId="1" nodeType="withEffect">
                                  <p:stCondLst>
                                    <p:cond delay="0"/>
                                  </p:stCondLst>
                                  <p:childTnLst>
                                    <p:animRot by="21600000">
                                      <p:cBhvr>
                                        <p:cTn id="32" dur="2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2000"/>
                                        <p:tgtEl>
                                          <p:spTgt spid="10"/>
                                        </p:tgtEl>
                                      </p:cBhvr>
                                    </p:animEffect>
                                  </p:childTnLst>
                                </p:cTn>
                              </p:par>
                              <p:par>
                                <p:cTn id="36" presetID="8" presetClass="emph" presetSubtype="0" fill="hold" grpId="1" nodeType="withEffect">
                                  <p:stCondLst>
                                    <p:cond delay="0"/>
                                  </p:stCondLst>
                                  <p:childTnLst>
                                    <p:animRot by="21600000">
                                      <p:cBhvr>
                                        <p:cTn id="37" dur="2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2000"/>
                                        <p:tgtEl>
                                          <p:spTgt spid="11"/>
                                        </p:tgtEl>
                                      </p:cBhvr>
                                    </p:animEffect>
                                  </p:childTnLst>
                                </p:cTn>
                              </p:par>
                              <p:par>
                                <p:cTn id="41" presetID="8" presetClass="emph" presetSubtype="0" fill="hold" grpId="1" nodeType="withEffect">
                                  <p:stCondLst>
                                    <p:cond delay="0"/>
                                  </p:stCondLst>
                                  <p:childTnLst>
                                    <p:animRot by="21600000">
                                      <p:cBhvr>
                                        <p:cTn id="42" dur="2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2000"/>
                                        <p:tgtEl>
                                          <p:spTgt spid="12"/>
                                        </p:tgtEl>
                                      </p:cBhvr>
                                    </p:animEffect>
                                  </p:childTnLst>
                                </p:cTn>
                              </p:par>
                              <p:par>
                                <p:cTn id="46" presetID="8" presetClass="emph" presetSubtype="0" fill="hold" grpId="1" nodeType="withEffect">
                                  <p:stCondLst>
                                    <p:cond delay="0"/>
                                  </p:stCondLst>
                                  <p:childTnLst>
                                    <p:animRot by="21600000">
                                      <p:cBhvr>
                                        <p:cTn id="47" dur="2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2000"/>
                                        <p:tgtEl>
                                          <p:spTgt spid="13"/>
                                        </p:tgtEl>
                                      </p:cBhvr>
                                    </p:animEffect>
                                  </p:childTnLst>
                                </p:cTn>
                              </p:par>
                              <p:par>
                                <p:cTn id="51" presetID="8" presetClass="emph" presetSubtype="0" fill="hold" grpId="1" nodeType="withEffect">
                                  <p:stCondLst>
                                    <p:cond delay="0"/>
                                  </p:stCondLst>
                                  <p:childTnLst>
                                    <p:animRot by="21600000">
                                      <p:cBhvr>
                                        <p:cTn id="52" dur="2000" fill="hold"/>
                                        <p:tgtEl>
                                          <p:spTgt spid="13"/>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plus(in)">
                                      <p:cBhvr>
                                        <p:cTn id="55" dur="2000"/>
                                        <p:tgtEl>
                                          <p:spTgt spid="14"/>
                                        </p:tgtEl>
                                      </p:cBhvr>
                                    </p:animEffect>
                                  </p:childTnLst>
                                </p:cTn>
                              </p:par>
                              <p:par>
                                <p:cTn id="56" presetID="8" presetClass="emph" presetSubtype="0" fill="hold" grpId="1" nodeType="withEffect">
                                  <p:stCondLst>
                                    <p:cond delay="0"/>
                                  </p:stCondLst>
                                  <p:childTnLst>
                                    <p:animRot by="21600000">
                                      <p:cBhvr>
                                        <p:cTn id="57" dur="2000" fill="hold"/>
                                        <p:tgtEl>
                                          <p:spTgt spid="14"/>
                                        </p:tgtEl>
                                        <p:attrNameLst>
                                          <p:attrName>r</p:attrName>
                                        </p:attrNameLst>
                                      </p:cBhvr>
                                    </p:animRot>
                                  </p:childTnLst>
                                </p:cTn>
                              </p:par>
                              <p:par>
                                <p:cTn id="58" presetID="13" presetClass="entr" presetSubtype="1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2000"/>
                                        <p:tgtEl>
                                          <p:spTgt spid="15"/>
                                        </p:tgtEl>
                                      </p:cBhvr>
                                    </p:animEffect>
                                  </p:childTnLst>
                                </p:cTn>
                              </p:par>
                              <p:par>
                                <p:cTn id="61" presetID="8" presetClass="emph" presetSubtype="0" fill="hold" grpId="1" nodeType="withEffect">
                                  <p:stCondLst>
                                    <p:cond delay="0"/>
                                  </p:stCondLst>
                                  <p:childTnLst>
                                    <p:animRot by="21600000">
                                      <p:cBhvr>
                                        <p:cTn id="62" dur="2000" fill="hold"/>
                                        <p:tgtEl>
                                          <p:spTgt spid="15"/>
                                        </p:tgtEl>
                                        <p:attrNameLst>
                                          <p:attrName>r</p:attrName>
                                        </p:attrNameLst>
                                      </p:cBhvr>
                                    </p:animRot>
                                  </p:childTnLst>
                                </p:cTn>
                              </p:par>
                              <p:par>
                                <p:cTn id="63" presetID="13" presetClass="entr" presetSubtype="16"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plus(in)">
                                      <p:cBhvr>
                                        <p:cTn id="65" dur="2000"/>
                                        <p:tgtEl>
                                          <p:spTgt spid="16"/>
                                        </p:tgtEl>
                                      </p:cBhvr>
                                    </p:animEffect>
                                  </p:childTnLst>
                                </p:cTn>
                              </p:par>
                              <p:par>
                                <p:cTn id="66" presetID="8" presetClass="emph" presetSubtype="0" fill="hold" grpId="1" nodeType="withEffect">
                                  <p:stCondLst>
                                    <p:cond delay="0"/>
                                  </p:stCondLst>
                                  <p:childTnLst>
                                    <p:animRot by="21600000">
                                      <p:cBhvr>
                                        <p:cTn id="67" dur="2000" fill="hold"/>
                                        <p:tgtEl>
                                          <p:spTgt spid="16"/>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plus(in)">
                                      <p:cBhvr>
                                        <p:cTn id="70" dur="2000"/>
                                        <p:tgtEl>
                                          <p:spTgt spid="17"/>
                                        </p:tgtEl>
                                      </p:cBhvr>
                                    </p:animEffect>
                                  </p:childTnLst>
                                </p:cTn>
                              </p:par>
                              <p:par>
                                <p:cTn id="71" presetID="8" presetClass="emph" presetSubtype="0" fill="hold" grpId="1" nodeType="withEffect">
                                  <p:stCondLst>
                                    <p:cond delay="0"/>
                                  </p:stCondLst>
                                  <p:childTnLst>
                                    <p:animRot by="21600000">
                                      <p:cBhvr>
                                        <p:cTn id="72" dur="2000" fill="hold"/>
                                        <p:tgtEl>
                                          <p:spTgt spid="17"/>
                                        </p:tgtEl>
                                        <p:attrNameLst>
                                          <p:attrName>r</p:attrName>
                                        </p:attrNameLst>
                                      </p:cBhvr>
                                    </p:animRot>
                                  </p:childTnLst>
                                </p:cTn>
                              </p:par>
                              <p:par>
                                <p:cTn id="73" presetID="13" presetClass="entr" presetSubtype="16"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plus(in)">
                                      <p:cBhvr>
                                        <p:cTn id="75" dur="2000"/>
                                        <p:tgtEl>
                                          <p:spTgt spid="18"/>
                                        </p:tgtEl>
                                      </p:cBhvr>
                                    </p:animEffect>
                                  </p:childTnLst>
                                </p:cTn>
                              </p:par>
                              <p:par>
                                <p:cTn id="76" presetID="8" presetClass="emph" presetSubtype="0" fill="hold" grpId="1" nodeType="withEffect">
                                  <p:stCondLst>
                                    <p:cond delay="0"/>
                                  </p:stCondLst>
                                  <p:childTnLst>
                                    <p:animRot by="21600000">
                                      <p:cBhvr>
                                        <p:cTn id="77" dur="2000" fill="hold"/>
                                        <p:tgtEl>
                                          <p:spTgt spid="18"/>
                                        </p:tgtEl>
                                        <p:attrNameLst>
                                          <p:attrName>r</p:attrName>
                                        </p:attrNameLst>
                                      </p:cBhvr>
                                    </p:animRot>
                                  </p:childTnLst>
                                </p:cTn>
                              </p:par>
                              <p:par>
                                <p:cTn id="78" presetID="13" presetClass="entr" presetSubtype="16"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plus(in)">
                                      <p:cBhvr>
                                        <p:cTn id="80" dur="2000"/>
                                        <p:tgtEl>
                                          <p:spTgt spid="19"/>
                                        </p:tgtEl>
                                      </p:cBhvr>
                                    </p:animEffect>
                                  </p:childTnLst>
                                </p:cTn>
                              </p:par>
                              <p:par>
                                <p:cTn id="81" presetID="8" presetClass="emph" presetSubtype="0" fill="hold" grpId="1" nodeType="withEffect">
                                  <p:stCondLst>
                                    <p:cond delay="0"/>
                                  </p:stCondLst>
                                  <p:childTnLst>
                                    <p:animRot by="21600000">
                                      <p:cBhvr>
                                        <p:cTn id="82" dur="2000" fill="hold"/>
                                        <p:tgtEl>
                                          <p:spTgt spid="19"/>
                                        </p:tgtEl>
                                        <p:attrNameLst>
                                          <p:attrName>r</p:attrName>
                                        </p:attrNameLst>
                                      </p:cBhvr>
                                    </p:animRot>
                                  </p:childTnLst>
                                </p:cTn>
                              </p:par>
                              <p:par>
                                <p:cTn id="83" presetID="13" presetClass="entr" presetSubtype="16"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plus(in)">
                                      <p:cBhvr>
                                        <p:cTn id="85" dur="2000"/>
                                        <p:tgtEl>
                                          <p:spTgt spid="20"/>
                                        </p:tgtEl>
                                      </p:cBhvr>
                                    </p:animEffect>
                                  </p:childTnLst>
                                </p:cTn>
                              </p:par>
                              <p:par>
                                <p:cTn id="86" presetID="8" presetClass="emph" presetSubtype="0" fill="hold" grpId="1" nodeType="withEffect">
                                  <p:stCondLst>
                                    <p:cond delay="0"/>
                                  </p:stCondLst>
                                  <p:childTnLst>
                                    <p:animRot by="21600000">
                                      <p:cBhvr>
                                        <p:cTn id="87" dur="2000" fill="hold"/>
                                        <p:tgtEl>
                                          <p:spTgt spid="20"/>
                                        </p:tgtEl>
                                        <p:attrNameLst>
                                          <p:attrName>r</p:attrName>
                                        </p:attrNameLst>
                                      </p:cBhvr>
                                    </p:animRot>
                                  </p:childTnLst>
                                </p:cTn>
                              </p:par>
                              <p:par>
                                <p:cTn id="88" presetID="13" presetClass="entr" presetSubtype="16" fill="hold" grpId="0" nodeType="withEffect">
                                  <p:stCondLst>
                                    <p:cond delay="0"/>
                                  </p:stCondLst>
                                  <p:childTnLst>
                                    <p:set>
                                      <p:cBhvr>
                                        <p:cTn id="89" dur="1" fill="hold">
                                          <p:stCondLst>
                                            <p:cond delay="0"/>
                                          </p:stCondLst>
                                        </p:cTn>
                                        <p:tgtEl>
                                          <p:spTgt spid="21"/>
                                        </p:tgtEl>
                                        <p:attrNameLst>
                                          <p:attrName>style.visibility</p:attrName>
                                        </p:attrNameLst>
                                      </p:cBhvr>
                                      <p:to>
                                        <p:strVal val="visible"/>
                                      </p:to>
                                    </p:set>
                                    <p:animEffect transition="in" filter="plus(in)">
                                      <p:cBhvr>
                                        <p:cTn id="90" dur="2000"/>
                                        <p:tgtEl>
                                          <p:spTgt spid="21"/>
                                        </p:tgtEl>
                                      </p:cBhvr>
                                    </p:animEffect>
                                  </p:childTnLst>
                                </p:cTn>
                              </p:par>
                              <p:par>
                                <p:cTn id="91" presetID="8" presetClass="emph" presetSubtype="0" fill="hold" grpId="1" nodeType="withEffect">
                                  <p:stCondLst>
                                    <p:cond delay="0"/>
                                  </p:stCondLst>
                                  <p:childTnLst>
                                    <p:animRot by="21600000">
                                      <p:cBhvr>
                                        <p:cTn id="92" dur="2000" fill="hold"/>
                                        <p:tgtEl>
                                          <p:spTgt spid="21"/>
                                        </p:tgtEl>
                                        <p:attrNameLst>
                                          <p:attrName>r</p:attrName>
                                        </p:attrNameLst>
                                      </p:cBhvr>
                                    </p:animRot>
                                  </p:childTnLst>
                                </p:cTn>
                              </p:par>
                              <p:par>
                                <p:cTn id="93" presetID="13" presetClass="entr" presetSubtype="16" fill="hold" grpId="0" nodeType="withEffect">
                                  <p:stCondLst>
                                    <p:cond delay="0"/>
                                  </p:stCondLst>
                                  <p:childTnLst>
                                    <p:set>
                                      <p:cBhvr>
                                        <p:cTn id="94" dur="1" fill="hold">
                                          <p:stCondLst>
                                            <p:cond delay="0"/>
                                          </p:stCondLst>
                                        </p:cTn>
                                        <p:tgtEl>
                                          <p:spTgt spid="22"/>
                                        </p:tgtEl>
                                        <p:attrNameLst>
                                          <p:attrName>style.visibility</p:attrName>
                                        </p:attrNameLst>
                                      </p:cBhvr>
                                      <p:to>
                                        <p:strVal val="visible"/>
                                      </p:to>
                                    </p:set>
                                    <p:animEffect transition="in" filter="plus(in)">
                                      <p:cBhvr>
                                        <p:cTn id="95" dur="2000"/>
                                        <p:tgtEl>
                                          <p:spTgt spid="22"/>
                                        </p:tgtEl>
                                      </p:cBhvr>
                                    </p:animEffect>
                                  </p:childTnLst>
                                </p:cTn>
                              </p:par>
                              <p:par>
                                <p:cTn id="96" presetID="8" presetClass="emph" presetSubtype="0" fill="hold" grpId="1" nodeType="withEffect">
                                  <p:stCondLst>
                                    <p:cond delay="0"/>
                                  </p:stCondLst>
                                  <p:childTnLst>
                                    <p:animRot by="21600000">
                                      <p:cBhvr>
                                        <p:cTn id="97" dur="2000" fill="hold"/>
                                        <p:tgtEl>
                                          <p:spTgt spid="22"/>
                                        </p:tgtEl>
                                        <p:attrNameLst>
                                          <p:attrName>r</p:attrName>
                                        </p:attrNameLst>
                                      </p:cBhvr>
                                    </p:animRot>
                                  </p:childTnLst>
                                </p:cTn>
                              </p:par>
                              <p:par>
                                <p:cTn id="98" presetID="13" presetClass="entr" presetSubtype="16" fill="hold" grpId="0" nodeType="withEffect">
                                  <p:stCondLst>
                                    <p:cond delay="0"/>
                                  </p:stCondLst>
                                  <p:childTnLst>
                                    <p:set>
                                      <p:cBhvr>
                                        <p:cTn id="99" dur="1" fill="hold">
                                          <p:stCondLst>
                                            <p:cond delay="0"/>
                                          </p:stCondLst>
                                        </p:cTn>
                                        <p:tgtEl>
                                          <p:spTgt spid="23"/>
                                        </p:tgtEl>
                                        <p:attrNameLst>
                                          <p:attrName>style.visibility</p:attrName>
                                        </p:attrNameLst>
                                      </p:cBhvr>
                                      <p:to>
                                        <p:strVal val="visible"/>
                                      </p:to>
                                    </p:set>
                                    <p:animEffect transition="in" filter="plus(in)">
                                      <p:cBhvr>
                                        <p:cTn id="100" dur="2000"/>
                                        <p:tgtEl>
                                          <p:spTgt spid="23"/>
                                        </p:tgtEl>
                                      </p:cBhvr>
                                    </p:animEffect>
                                  </p:childTnLst>
                                </p:cTn>
                              </p:par>
                              <p:par>
                                <p:cTn id="101" presetID="8" presetClass="emph" presetSubtype="0" fill="hold" grpId="1" nodeType="withEffect">
                                  <p:stCondLst>
                                    <p:cond delay="0"/>
                                  </p:stCondLst>
                                  <p:childTnLst>
                                    <p:animRot by="21600000">
                                      <p:cBhvr>
                                        <p:cTn id="102" dur="2000" fill="hold"/>
                                        <p:tgtEl>
                                          <p:spTgt spid="23"/>
                                        </p:tgtEl>
                                        <p:attrNameLst>
                                          <p:attrName>r</p:attrName>
                                        </p:attrNameLst>
                                      </p:cBhvr>
                                    </p:animRot>
                                  </p:childTnLst>
                                </p:cTn>
                              </p:par>
                              <p:par>
                                <p:cTn id="103" presetID="13" presetClass="entr" presetSubtype="16" fill="hold" grpId="0" nodeType="withEffect">
                                  <p:stCondLst>
                                    <p:cond delay="0"/>
                                  </p:stCondLst>
                                  <p:childTnLst>
                                    <p:set>
                                      <p:cBhvr>
                                        <p:cTn id="104" dur="1" fill="hold">
                                          <p:stCondLst>
                                            <p:cond delay="0"/>
                                          </p:stCondLst>
                                        </p:cTn>
                                        <p:tgtEl>
                                          <p:spTgt spid="24"/>
                                        </p:tgtEl>
                                        <p:attrNameLst>
                                          <p:attrName>style.visibility</p:attrName>
                                        </p:attrNameLst>
                                      </p:cBhvr>
                                      <p:to>
                                        <p:strVal val="visible"/>
                                      </p:to>
                                    </p:set>
                                    <p:animEffect transition="in" filter="plus(in)">
                                      <p:cBhvr>
                                        <p:cTn id="105" dur="2000"/>
                                        <p:tgtEl>
                                          <p:spTgt spid="24"/>
                                        </p:tgtEl>
                                      </p:cBhvr>
                                    </p:animEffect>
                                  </p:childTnLst>
                                </p:cTn>
                              </p:par>
                              <p:par>
                                <p:cTn id="106" presetID="8" presetClass="emph" presetSubtype="0" fill="hold" grpId="1" nodeType="withEffect">
                                  <p:stCondLst>
                                    <p:cond delay="0"/>
                                  </p:stCondLst>
                                  <p:childTnLst>
                                    <p:animRot by="21600000">
                                      <p:cBhvr>
                                        <p:cTn id="107" dur="2000" fill="hold"/>
                                        <p:tgtEl>
                                          <p:spTgt spid="24"/>
                                        </p:tgtEl>
                                        <p:attrNameLst>
                                          <p:attrName>r</p:attrName>
                                        </p:attrNameLst>
                                      </p:cBhvr>
                                    </p:animRot>
                                  </p:childTnLst>
                                </p:cTn>
                              </p:par>
                              <p:par>
                                <p:cTn id="108" presetID="13" presetClass="entr" presetSubtype="16" fill="hold" grpId="0" nodeType="withEffect">
                                  <p:stCondLst>
                                    <p:cond delay="0"/>
                                  </p:stCondLst>
                                  <p:childTnLst>
                                    <p:set>
                                      <p:cBhvr>
                                        <p:cTn id="109" dur="1" fill="hold">
                                          <p:stCondLst>
                                            <p:cond delay="0"/>
                                          </p:stCondLst>
                                        </p:cTn>
                                        <p:tgtEl>
                                          <p:spTgt spid="25"/>
                                        </p:tgtEl>
                                        <p:attrNameLst>
                                          <p:attrName>style.visibility</p:attrName>
                                        </p:attrNameLst>
                                      </p:cBhvr>
                                      <p:to>
                                        <p:strVal val="visible"/>
                                      </p:to>
                                    </p:set>
                                    <p:animEffect transition="in" filter="plus(in)">
                                      <p:cBhvr>
                                        <p:cTn id="110" dur="2000"/>
                                        <p:tgtEl>
                                          <p:spTgt spid="25"/>
                                        </p:tgtEl>
                                      </p:cBhvr>
                                    </p:animEffect>
                                  </p:childTnLst>
                                </p:cTn>
                              </p:par>
                              <p:par>
                                <p:cTn id="111" presetID="8" presetClass="emph" presetSubtype="0" fill="hold" grpId="1" nodeType="withEffect">
                                  <p:stCondLst>
                                    <p:cond delay="0"/>
                                  </p:stCondLst>
                                  <p:childTnLst>
                                    <p:animRot by="21600000">
                                      <p:cBhvr>
                                        <p:cTn id="112" dur="2000" fill="hold"/>
                                        <p:tgtEl>
                                          <p:spTgt spid="25"/>
                                        </p:tgtEl>
                                        <p:attrNameLst>
                                          <p:attrName>r</p:attrName>
                                        </p:attrNameLst>
                                      </p:cBhvr>
                                    </p:animRot>
                                  </p:childTnLst>
                                </p:cTn>
                              </p:par>
                              <p:par>
                                <p:cTn id="113" presetID="13" presetClass="entr" presetSubtype="16" fill="hold" grpId="0" nodeType="withEffect">
                                  <p:stCondLst>
                                    <p:cond delay="0"/>
                                  </p:stCondLst>
                                  <p:childTnLst>
                                    <p:set>
                                      <p:cBhvr>
                                        <p:cTn id="114" dur="1" fill="hold">
                                          <p:stCondLst>
                                            <p:cond delay="0"/>
                                          </p:stCondLst>
                                        </p:cTn>
                                        <p:tgtEl>
                                          <p:spTgt spid="26"/>
                                        </p:tgtEl>
                                        <p:attrNameLst>
                                          <p:attrName>style.visibility</p:attrName>
                                        </p:attrNameLst>
                                      </p:cBhvr>
                                      <p:to>
                                        <p:strVal val="visible"/>
                                      </p:to>
                                    </p:set>
                                    <p:animEffect transition="in" filter="plus(in)">
                                      <p:cBhvr>
                                        <p:cTn id="115" dur="2000"/>
                                        <p:tgtEl>
                                          <p:spTgt spid="26"/>
                                        </p:tgtEl>
                                      </p:cBhvr>
                                    </p:animEffect>
                                  </p:childTnLst>
                                </p:cTn>
                              </p:par>
                              <p:par>
                                <p:cTn id="116" presetID="8" presetClass="emph" presetSubtype="0" fill="hold" grpId="1" nodeType="withEffect">
                                  <p:stCondLst>
                                    <p:cond delay="0"/>
                                  </p:stCondLst>
                                  <p:childTnLst>
                                    <p:animRot by="21600000">
                                      <p:cBhvr>
                                        <p:cTn id="117" dur="2000" fill="hold"/>
                                        <p:tgtEl>
                                          <p:spTgt spid="26"/>
                                        </p:tgtEl>
                                        <p:attrNameLst>
                                          <p:attrName>r</p:attrName>
                                        </p:attrNameLst>
                                      </p:cBhvr>
                                    </p:animRot>
                                  </p:childTnLst>
                                </p:cTn>
                              </p:par>
                              <p:par>
                                <p:cTn id="118" presetID="13" presetClass="entr" presetSubtype="16" fill="hold" grpId="0" nodeType="with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plus(in)">
                                      <p:cBhvr>
                                        <p:cTn id="120" dur="2000"/>
                                        <p:tgtEl>
                                          <p:spTgt spid="27"/>
                                        </p:tgtEl>
                                      </p:cBhvr>
                                    </p:animEffect>
                                  </p:childTnLst>
                                </p:cTn>
                              </p:par>
                              <p:par>
                                <p:cTn id="121" presetID="8" presetClass="emph" presetSubtype="0" fill="hold" grpId="1" nodeType="withEffect">
                                  <p:stCondLst>
                                    <p:cond delay="0"/>
                                  </p:stCondLst>
                                  <p:childTnLst>
                                    <p:animRot by="21600000">
                                      <p:cBhvr>
                                        <p:cTn id="122" dur="2000" fill="hold"/>
                                        <p:tgtEl>
                                          <p:spTgt spid="27"/>
                                        </p:tgtEl>
                                        <p:attrNameLst>
                                          <p:attrName>r</p:attrName>
                                        </p:attrNameLst>
                                      </p:cBhvr>
                                    </p:animRot>
                                  </p:childTnLst>
                                </p:cTn>
                              </p:par>
                              <p:par>
                                <p:cTn id="123" presetID="13" presetClass="entr" presetSubtype="16" fill="hold" grpId="0" nodeType="withEffect">
                                  <p:stCondLst>
                                    <p:cond delay="0"/>
                                  </p:stCondLst>
                                  <p:childTnLst>
                                    <p:set>
                                      <p:cBhvr>
                                        <p:cTn id="124" dur="1" fill="hold">
                                          <p:stCondLst>
                                            <p:cond delay="0"/>
                                          </p:stCondLst>
                                        </p:cTn>
                                        <p:tgtEl>
                                          <p:spTgt spid="28"/>
                                        </p:tgtEl>
                                        <p:attrNameLst>
                                          <p:attrName>style.visibility</p:attrName>
                                        </p:attrNameLst>
                                      </p:cBhvr>
                                      <p:to>
                                        <p:strVal val="visible"/>
                                      </p:to>
                                    </p:set>
                                    <p:animEffect transition="in" filter="plus(in)">
                                      <p:cBhvr>
                                        <p:cTn id="125" dur="2000"/>
                                        <p:tgtEl>
                                          <p:spTgt spid="28"/>
                                        </p:tgtEl>
                                      </p:cBhvr>
                                    </p:animEffect>
                                  </p:childTnLst>
                                </p:cTn>
                              </p:par>
                              <p:par>
                                <p:cTn id="126" presetID="8" presetClass="emph" presetSubtype="0" fill="hold" grpId="1" nodeType="withEffect">
                                  <p:stCondLst>
                                    <p:cond delay="0"/>
                                  </p:stCondLst>
                                  <p:childTnLst>
                                    <p:animRot by="21600000">
                                      <p:cBhvr>
                                        <p:cTn id="127" dur="2000" fill="hold"/>
                                        <p:tgtEl>
                                          <p:spTgt spid="28"/>
                                        </p:tgtEl>
                                        <p:attrNameLst>
                                          <p:attrName>r</p:attrName>
                                        </p:attrNameLst>
                                      </p:cBhvr>
                                    </p:animRot>
                                  </p:childTnLst>
                                </p:cTn>
                              </p:par>
                              <p:par>
                                <p:cTn id="128" presetID="13" presetClass="entr" presetSubtype="16" fill="hold" grpId="0" nodeType="withEffect">
                                  <p:stCondLst>
                                    <p:cond delay="0"/>
                                  </p:stCondLst>
                                  <p:childTnLst>
                                    <p:set>
                                      <p:cBhvr>
                                        <p:cTn id="129" dur="1" fill="hold">
                                          <p:stCondLst>
                                            <p:cond delay="0"/>
                                          </p:stCondLst>
                                        </p:cTn>
                                        <p:tgtEl>
                                          <p:spTgt spid="29"/>
                                        </p:tgtEl>
                                        <p:attrNameLst>
                                          <p:attrName>style.visibility</p:attrName>
                                        </p:attrNameLst>
                                      </p:cBhvr>
                                      <p:to>
                                        <p:strVal val="visible"/>
                                      </p:to>
                                    </p:set>
                                    <p:animEffect transition="in" filter="plus(in)">
                                      <p:cBhvr>
                                        <p:cTn id="130" dur="2000"/>
                                        <p:tgtEl>
                                          <p:spTgt spid="29"/>
                                        </p:tgtEl>
                                      </p:cBhvr>
                                    </p:animEffect>
                                  </p:childTnLst>
                                </p:cTn>
                              </p:par>
                              <p:par>
                                <p:cTn id="131" presetID="8" presetClass="emph" presetSubtype="0" fill="hold" grpId="1" nodeType="withEffect">
                                  <p:stCondLst>
                                    <p:cond delay="0"/>
                                  </p:stCondLst>
                                  <p:childTnLst>
                                    <p:animRot by="21600000">
                                      <p:cBhvr>
                                        <p:cTn id="132" dur="2000" fill="hold"/>
                                        <p:tgtEl>
                                          <p:spTgt spid="29"/>
                                        </p:tgtEl>
                                        <p:attrNameLst>
                                          <p:attrName>r</p:attrName>
                                        </p:attrNameLst>
                                      </p:cBhvr>
                                    </p:animRot>
                                  </p:childTnLst>
                                </p:cTn>
                              </p:par>
                              <p:par>
                                <p:cTn id="133" presetID="13" presetClass="entr" presetSubtype="16" fill="hold" grpId="0" nodeType="withEffect">
                                  <p:stCondLst>
                                    <p:cond delay="0"/>
                                  </p:stCondLst>
                                  <p:childTnLst>
                                    <p:set>
                                      <p:cBhvr>
                                        <p:cTn id="134" dur="1" fill="hold">
                                          <p:stCondLst>
                                            <p:cond delay="0"/>
                                          </p:stCondLst>
                                        </p:cTn>
                                        <p:tgtEl>
                                          <p:spTgt spid="30"/>
                                        </p:tgtEl>
                                        <p:attrNameLst>
                                          <p:attrName>style.visibility</p:attrName>
                                        </p:attrNameLst>
                                      </p:cBhvr>
                                      <p:to>
                                        <p:strVal val="visible"/>
                                      </p:to>
                                    </p:set>
                                    <p:animEffect transition="in" filter="plus(in)">
                                      <p:cBhvr>
                                        <p:cTn id="135" dur="2000"/>
                                        <p:tgtEl>
                                          <p:spTgt spid="30"/>
                                        </p:tgtEl>
                                      </p:cBhvr>
                                    </p:animEffect>
                                  </p:childTnLst>
                                </p:cTn>
                              </p:par>
                              <p:par>
                                <p:cTn id="136" presetID="8" presetClass="emph" presetSubtype="0" fill="hold" grpId="1" nodeType="withEffect">
                                  <p:stCondLst>
                                    <p:cond delay="0"/>
                                  </p:stCondLst>
                                  <p:childTnLst>
                                    <p:animRot by="21600000">
                                      <p:cBhvr>
                                        <p:cTn id="137" dur="2000" fill="hold"/>
                                        <p:tgtEl>
                                          <p:spTgt spid="30"/>
                                        </p:tgtEl>
                                        <p:attrNameLst>
                                          <p:attrName>r</p:attrName>
                                        </p:attrNameLst>
                                      </p:cBhvr>
                                    </p:animRot>
                                  </p:childTnLst>
                                </p:cTn>
                              </p:par>
                              <p:par>
                                <p:cTn id="138" presetID="13" presetClass="entr" presetSubtype="16" fill="hold" grpId="0" nodeType="withEffect">
                                  <p:stCondLst>
                                    <p:cond delay="0"/>
                                  </p:stCondLst>
                                  <p:childTnLst>
                                    <p:set>
                                      <p:cBhvr>
                                        <p:cTn id="139" dur="1" fill="hold">
                                          <p:stCondLst>
                                            <p:cond delay="0"/>
                                          </p:stCondLst>
                                        </p:cTn>
                                        <p:tgtEl>
                                          <p:spTgt spid="31"/>
                                        </p:tgtEl>
                                        <p:attrNameLst>
                                          <p:attrName>style.visibility</p:attrName>
                                        </p:attrNameLst>
                                      </p:cBhvr>
                                      <p:to>
                                        <p:strVal val="visible"/>
                                      </p:to>
                                    </p:set>
                                    <p:animEffect transition="in" filter="plus(in)">
                                      <p:cBhvr>
                                        <p:cTn id="140" dur="2000"/>
                                        <p:tgtEl>
                                          <p:spTgt spid="31"/>
                                        </p:tgtEl>
                                      </p:cBhvr>
                                    </p:animEffect>
                                  </p:childTnLst>
                                </p:cTn>
                              </p:par>
                              <p:par>
                                <p:cTn id="141" presetID="8" presetClass="emph" presetSubtype="0" fill="hold" grpId="1" nodeType="withEffect">
                                  <p:stCondLst>
                                    <p:cond delay="0"/>
                                  </p:stCondLst>
                                  <p:childTnLst>
                                    <p:animRot by="21600000">
                                      <p:cBhvr>
                                        <p:cTn id="142" dur="2000" fill="hold"/>
                                        <p:tgtEl>
                                          <p:spTgt spid="31"/>
                                        </p:tgtEl>
                                        <p:attrNameLst>
                                          <p:attrName>r</p:attrName>
                                        </p:attrNameLst>
                                      </p:cBhvr>
                                    </p:animRot>
                                  </p:childTnLst>
                                </p:cTn>
                              </p:par>
                              <p:par>
                                <p:cTn id="143" presetID="13" presetClass="entr" presetSubtype="16" fill="hold" grpId="0" nodeType="withEffect">
                                  <p:stCondLst>
                                    <p:cond delay="0"/>
                                  </p:stCondLst>
                                  <p:childTnLst>
                                    <p:set>
                                      <p:cBhvr>
                                        <p:cTn id="144" dur="1" fill="hold">
                                          <p:stCondLst>
                                            <p:cond delay="0"/>
                                          </p:stCondLst>
                                        </p:cTn>
                                        <p:tgtEl>
                                          <p:spTgt spid="32"/>
                                        </p:tgtEl>
                                        <p:attrNameLst>
                                          <p:attrName>style.visibility</p:attrName>
                                        </p:attrNameLst>
                                      </p:cBhvr>
                                      <p:to>
                                        <p:strVal val="visible"/>
                                      </p:to>
                                    </p:set>
                                    <p:animEffect transition="in" filter="plus(in)">
                                      <p:cBhvr>
                                        <p:cTn id="145" dur="2000"/>
                                        <p:tgtEl>
                                          <p:spTgt spid="32"/>
                                        </p:tgtEl>
                                      </p:cBhvr>
                                    </p:animEffect>
                                  </p:childTnLst>
                                </p:cTn>
                              </p:par>
                              <p:par>
                                <p:cTn id="146" presetID="8" presetClass="emph" presetSubtype="0" fill="hold" grpId="1" nodeType="withEffect">
                                  <p:stCondLst>
                                    <p:cond delay="0"/>
                                  </p:stCondLst>
                                  <p:childTnLst>
                                    <p:animRot by="21600000">
                                      <p:cBhvr>
                                        <p:cTn id="147" dur="2000" fill="hold"/>
                                        <p:tgtEl>
                                          <p:spTgt spid="32"/>
                                        </p:tgtEl>
                                        <p:attrNameLst>
                                          <p:attrName>r</p:attrName>
                                        </p:attrNameLst>
                                      </p:cBhvr>
                                    </p:animRot>
                                  </p:childTnLst>
                                </p:cTn>
                              </p:par>
                              <p:par>
                                <p:cTn id="148" presetID="13" presetClass="entr" presetSubtype="16" fill="hold" grpId="0" nodeType="withEffect">
                                  <p:stCondLst>
                                    <p:cond delay="0"/>
                                  </p:stCondLst>
                                  <p:childTnLst>
                                    <p:set>
                                      <p:cBhvr>
                                        <p:cTn id="149" dur="1" fill="hold">
                                          <p:stCondLst>
                                            <p:cond delay="0"/>
                                          </p:stCondLst>
                                        </p:cTn>
                                        <p:tgtEl>
                                          <p:spTgt spid="33"/>
                                        </p:tgtEl>
                                        <p:attrNameLst>
                                          <p:attrName>style.visibility</p:attrName>
                                        </p:attrNameLst>
                                      </p:cBhvr>
                                      <p:to>
                                        <p:strVal val="visible"/>
                                      </p:to>
                                    </p:set>
                                    <p:animEffect transition="in" filter="plus(in)">
                                      <p:cBhvr>
                                        <p:cTn id="150" dur="2000"/>
                                        <p:tgtEl>
                                          <p:spTgt spid="33"/>
                                        </p:tgtEl>
                                      </p:cBhvr>
                                    </p:animEffect>
                                  </p:childTnLst>
                                </p:cTn>
                              </p:par>
                              <p:par>
                                <p:cTn id="151" presetID="8" presetClass="emph" presetSubtype="0" fill="hold" grpId="1" nodeType="withEffect">
                                  <p:stCondLst>
                                    <p:cond delay="0"/>
                                  </p:stCondLst>
                                  <p:childTnLst>
                                    <p:animRot by="21600000">
                                      <p:cBhvr>
                                        <p:cTn id="152" dur="2000" fill="hold"/>
                                        <p:tgtEl>
                                          <p:spTgt spid="33"/>
                                        </p:tgtEl>
                                        <p:attrNameLst>
                                          <p:attrName>r</p:attrName>
                                        </p:attrNameLst>
                                      </p:cBhvr>
                                    </p:animRot>
                                  </p:childTnLst>
                                </p:cTn>
                              </p:par>
                              <p:par>
                                <p:cTn id="153" presetID="13" presetClass="entr" presetSubtype="16" fill="hold" grpId="0" nodeType="withEffect">
                                  <p:stCondLst>
                                    <p:cond delay="0"/>
                                  </p:stCondLst>
                                  <p:childTnLst>
                                    <p:set>
                                      <p:cBhvr>
                                        <p:cTn id="154" dur="1" fill="hold">
                                          <p:stCondLst>
                                            <p:cond delay="0"/>
                                          </p:stCondLst>
                                        </p:cTn>
                                        <p:tgtEl>
                                          <p:spTgt spid="34"/>
                                        </p:tgtEl>
                                        <p:attrNameLst>
                                          <p:attrName>style.visibility</p:attrName>
                                        </p:attrNameLst>
                                      </p:cBhvr>
                                      <p:to>
                                        <p:strVal val="visible"/>
                                      </p:to>
                                    </p:set>
                                    <p:animEffect transition="in" filter="plus(in)">
                                      <p:cBhvr>
                                        <p:cTn id="155" dur="2000"/>
                                        <p:tgtEl>
                                          <p:spTgt spid="34"/>
                                        </p:tgtEl>
                                      </p:cBhvr>
                                    </p:animEffect>
                                  </p:childTnLst>
                                </p:cTn>
                              </p:par>
                              <p:par>
                                <p:cTn id="156" presetID="8" presetClass="emph" presetSubtype="0" fill="hold" grpId="1" nodeType="withEffect">
                                  <p:stCondLst>
                                    <p:cond delay="0"/>
                                  </p:stCondLst>
                                  <p:childTnLst>
                                    <p:animRot by="21600000">
                                      <p:cBhvr>
                                        <p:cTn id="157" dur="2000" fill="hold"/>
                                        <p:tgtEl>
                                          <p:spTgt spid="34"/>
                                        </p:tgtEl>
                                        <p:attrNameLst>
                                          <p:attrName>r</p:attrName>
                                        </p:attrNameLst>
                                      </p:cBhvr>
                                    </p:animRot>
                                  </p:childTnLst>
                                </p:cTn>
                              </p:par>
                              <p:par>
                                <p:cTn id="158" presetID="13" presetClass="entr" presetSubtype="16" fill="hold" grpId="0" nodeType="withEffect">
                                  <p:stCondLst>
                                    <p:cond delay="0"/>
                                  </p:stCondLst>
                                  <p:childTnLst>
                                    <p:set>
                                      <p:cBhvr>
                                        <p:cTn id="159" dur="1" fill="hold">
                                          <p:stCondLst>
                                            <p:cond delay="0"/>
                                          </p:stCondLst>
                                        </p:cTn>
                                        <p:tgtEl>
                                          <p:spTgt spid="35"/>
                                        </p:tgtEl>
                                        <p:attrNameLst>
                                          <p:attrName>style.visibility</p:attrName>
                                        </p:attrNameLst>
                                      </p:cBhvr>
                                      <p:to>
                                        <p:strVal val="visible"/>
                                      </p:to>
                                    </p:set>
                                    <p:animEffect transition="in" filter="plus(in)">
                                      <p:cBhvr>
                                        <p:cTn id="160" dur="2000"/>
                                        <p:tgtEl>
                                          <p:spTgt spid="35"/>
                                        </p:tgtEl>
                                      </p:cBhvr>
                                    </p:animEffect>
                                  </p:childTnLst>
                                </p:cTn>
                              </p:par>
                              <p:par>
                                <p:cTn id="161" presetID="8" presetClass="emph" presetSubtype="0" fill="hold" grpId="1" nodeType="withEffect">
                                  <p:stCondLst>
                                    <p:cond delay="0"/>
                                  </p:stCondLst>
                                  <p:childTnLst>
                                    <p:animRot by="21600000">
                                      <p:cBhvr>
                                        <p:cTn id="162" dur="2000" fill="hold"/>
                                        <p:tgtEl>
                                          <p:spTgt spid="35"/>
                                        </p:tgtEl>
                                        <p:attrNameLst>
                                          <p:attrName>r</p:attrName>
                                        </p:attrNameLst>
                                      </p:cBhvr>
                                    </p:animRot>
                                  </p:childTnLst>
                                </p:cTn>
                              </p:par>
                              <p:par>
                                <p:cTn id="163" presetID="13" presetClass="entr" presetSubtype="16" fill="hold" grpId="0" nodeType="withEffect">
                                  <p:stCondLst>
                                    <p:cond delay="0"/>
                                  </p:stCondLst>
                                  <p:childTnLst>
                                    <p:set>
                                      <p:cBhvr>
                                        <p:cTn id="164" dur="1" fill="hold">
                                          <p:stCondLst>
                                            <p:cond delay="0"/>
                                          </p:stCondLst>
                                        </p:cTn>
                                        <p:tgtEl>
                                          <p:spTgt spid="36"/>
                                        </p:tgtEl>
                                        <p:attrNameLst>
                                          <p:attrName>style.visibility</p:attrName>
                                        </p:attrNameLst>
                                      </p:cBhvr>
                                      <p:to>
                                        <p:strVal val="visible"/>
                                      </p:to>
                                    </p:set>
                                    <p:animEffect transition="in" filter="plus(in)">
                                      <p:cBhvr>
                                        <p:cTn id="165" dur="2000"/>
                                        <p:tgtEl>
                                          <p:spTgt spid="36"/>
                                        </p:tgtEl>
                                      </p:cBhvr>
                                    </p:animEffect>
                                  </p:childTnLst>
                                </p:cTn>
                              </p:par>
                              <p:par>
                                <p:cTn id="166" presetID="8" presetClass="emph" presetSubtype="0" fill="hold" grpId="1" nodeType="withEffect">
                                  <p:stCondLst>
                                    <p:cond delay="0"/>
                                  </p:stCondLst>
                                  <p:childTnLst>
                                    <p:animRot by="21600000">
                                      <p:cBhvr>
                                        <p:cTn id="167" dur="2000" fill="hold"/>
                                        <p:tgtEl>
                                          <p:spTgt spid="36"/>
                                        </p:tgtEl>
                                        <p:attrNameLst>
                                          <p:attrName>r</p:attrName>
                                        </p:attrNameLst>
                                      </p:cBhvr>
                                    </p:animRot>
                                  </p:childTnLst>
                                </p:cTn>
                              </p:par>
                              <p:par>
                                <p:cTn id="168" presetID="13" presetClass="entr" presetSubtype="16" fill="hold" grpId="0" nodeType="withEffect">
                                  <p:stCondLst>
                                    <p:cond delay="0"/>
                                  </p:stCondLst>
                                  <p:childTnLst>
                                    <p:set>
                                      <p:cBhvr>
                                        <p:cTn id="169" dur="1" fill="hold">
                                          <p:stCondLst>
                                            <p:cond delay="0"/>
                                          </p:stCondLst>
                                        </p:cTn>
                                        <p:tgtEl>
                                          <p:spTgt spid="37"/>
                                        </p:tgtEl>
                                        <p:attrNameLst>
                                          <p:attrName>style.visibility</p:attrName>
                                        </p:attrNameLst>
                                      </p:cBhvr>
                                      <p:to>
                                        <p:strVal val="visible"/>
                                      </p:to>
                                    </p:set>
                                    <p:animEffect transition="in" filter="plus(in)">
                                      <p:cBhvr>
                                        <p:cTn id="170" dur="2000"/>
                                        <p:tgtEl>
                                          <p:spTgt spid="37"/>
                                        </p:tgtEl>
                                      </p:cBhvr>
                                    </p:animEffect>
                                  </p:childTnLst>
                                </p:cTn>
                              </p:par>
                              <p:par>
                                <p:cTn id="171" presetID="8" presetClass="emph" presetSubtype="0" fill="hold" grpId="1" nodeType="withEffect">
                                  <p:stCondLst>
                                    <p:cond delay="0"/>
                                  </p:stCondLst>
                                  <p:childTnLst>
                                    <p:animRot by="21600000">
                                      <p:cBhvr>
                                        <p:cTn id="172" dur="2000" fill="hold"/>
                                        <p:tgtEl>
                                          <p:spTgt spid="37"/>
                                        </p:tgtEl>
                                        <p:attrNameLst>
                                          <p:attrName>r</p:attrName>
                                        </p:attrNameLst>
                                      </p:cBhvr>
                                    </p:animRot>
                                  </p:childTnLst>
                                </p:cTn>
                              </p:par>
                              <p:par>
                                <p:cTn id="173" presetID="13" presetClass="entr" presetSubtype="16" fill="hold" grpId="0" nodeType="withEffect">
                                  <p:stCondLst>
                                    <p:cond delay="0"/>
                                  </p:stCondLst>
                                  <p:childTnLst>
                                    <p:set>
                                      <p:cBhvr>
                                        <p:cTn id="174" dur="1" fill="hold">
                                          <p:stCondLst>
                                            <p:cond delay="0"/>
                                          </p:stCondLst>
                                        </p:cTn>
                                        <p:tgtEl>
                                          <p:spTgt spid="38"/>
                                        </p:tgtEl>
                                        <p:attrNameLst>
                                          <p:attrName>style.visibility</p:attrName>
                                        </p:attrNameLst>
                                      </p:cBhvr>
                                      <p:to>
                                        <p:strVal val="visible"/>
                                      </p:to>
                                    </p:set>
                                    <p:animEffect transition="in" filter="plus(in)">
                                      <p:cBhvr>
                                        <p:cTn id="175" dur="2000"/>
                                        <p:tgtEl>
                                          <p:spTgt spid="38"/>
                                        </p:tgtEl>
                                      </p:cBhvr>
                                    </p:animEffect>
                                  </p:childTnLst>
                                </p:cTn>
                              </p:par>
                              <p:par>
                                <p:cTn id="176" presetID="8" presetClass="emph" presetSubtype="0" fill="hold" grpId="1" nodeType="withEffect">
                                  <p:stCondLst>
                                    <p:cond delay="0"/>
                                  </p:stCondLst>
                                  <p:childTnLst>
                                    <p:animRot by="21600000">
                                      <p:cBhvr>
                                        <p:cTn id="177" dur="2000" fill="hold"/>
                                        <p:tgtEl>
                                          <p:spTgt spid="38"/>
                                        </p:tgtEl>
                                        <p:attrNameLst>
                                          <p:attrName>r</p:attrName>
                                        </p:attrNameLst>
                                      </p:cBhvr>
                                    </p:animRot>
                                  </p:childTnLst>
                                </p:cTn>
                              </p:par>
                              <p:par>
                                <p:cTn id="178" presetID="13" presetClass="entr" presetSubtype="16" fill="hold" grpId="0" nodeType="withEffect">
                                  <p:stCondLst>
                                    <p:cond delay="0"/>
                                  </p:stCondLst>
                                  <p:childTnLst>
                                    <p:set>
                                      <p:cBhvr>
                                        <p:cTn id="179" dur="1" fill="hold">
                                          <p:stCondLst>
                                            <p:cond delay="0"/>
                                          </p:stCondLst>
                                        </p:cTn>
                                        <p:tgtEl>
                                          <p:spTgt spid="39"/>
                                        </p:tgtEl>
                                        <p:attrNameLst>
                                          <p:attrName>style.visibility</p:attrName>
                                        </p:attrNameLst>
                                      </p:cBhvr>
                                      <p:to>
                                        <p:strVal val="visible"/>
                                      </p:to>
                                    </p:set>
                                    <p:animEffect transition="in" filter="plus(in)">
                                      <p:cBhvr>
                                        <p:cTn id="180" dur="2000"/>
                                        <p:tgtEl>
                                          <p:spTgt spid="39"/>
                                        </p:tgtEl>
                                      </p:cBhvr>
                                    </p:animEffect>
                                  </p:childTnLst>
                                </p:cTn>
                              </p:par>
                              <p:par>
                                <p:cTn id="181" presetID="8" presetClass="emph" presetSubtype="0" fill="hold" grpId="1" nodeType="withEffect">
                                  <p:stCondLst>
                                    <p:cond delay="0"/>
                                  </p:stCondLst>
                                  <p:childTnLst>
                                    <p:animRot by="21600000">
                                      <p:cBhvr>
                                        <p:cTn id="182" dur="2000" fill="hold"/>
                                        <p:tgtEl>
                                          <p:spTgt spid="39"/>
                                        </p:tgtEl>
                                        <p:attrNameLst>
                                          <p:attrName>r</p:attrName>
                                        </p:attrNameLst>
                                      </p:cBhvr>
                                    </p:animRot>
                                  </p:childTnLst>
                                </p:cTn>
                              </p:par>
                              <p:par>
                                <p:cTn id="183" presetID="13" presetClass="entr" presetSubtype="16" fill="hold" grpId="0" nodeType="withEffect">
                                  <p:stCondLst>
                                    <p:cond delay="0"/>
                                  </p:stCondLst>
                                  <p:childTnLst>
                                    <p:set>
                                      <p:cBhvr>
                                        <p:cTn id="184" dur="1" fill="hold">
                                          <p:stCondLst>
                                            <p:cond delay="0"/>
                                          </p:stCondLst>
                                        </p:cTn>
                                        <p:tgtEl>
                                          <p:spTgt spid="40"/>
                                        </p:tgtEl>
                                        <p:attrNameLst>
                                          <p:attrName>style.visibility</p:attrName>
                                        </p:attrNameLst>
                                      </p:cBhvr>
                                      <p:to>
                                        <p:strVal val="visible"/>
                                      </p:to>
                                    </p:set>
                                    <p:animEffect transition="in" filter="plus(in)">
                                      <p:cBhvr>
                                        <p:cTn id="185" dur="2000"/>
                                        <p:tgtEl>
                                          <p:spTgt spid="40"/>
                                        </p:tgtEl>
                                      </p:cBhvr>
                                    </p:animEffect>
                                  </p:childTnLst>
                                </p:cTn>
                              </p:par>
                              <p:par>
                                <p:cTn id="186" presetID="8" presetClass="emph" presetSubtype="0" fill="hold" grpId="1" nodeType="withEffect">
                                  <p:stCondLst>
                                    <p:cond delay="0"/>
                                  </p:stCondLst>
                                  <p:childTnLst>
                                    <p:animRot by="21600000">
                                      <p:cBhvr>
                                        <p:cTn id="187" dur="2000" fill="hold"/>
                                        <p:tgtEl>
                                          <p:spTgt spid="40"/>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41"/>
                                        </p:tgtEl>
                                        <p:attrNameLst>
                                          <p:attrName>style.visibility</p:attrName>
                                        </p:attrNameLst>
                                      </p:cBhvr>
                                      <p:to>
                                        <p:strVal val="visible"/>
                                      </p:to>
                                    </p:set>
                                    <p:animEffect transition="in" filter="plus(in)">
                                      <p:cBhvr>
                                        <p:cTn id="190" dur="2000"/>
                                        <p:tgtEl>
                                          <p:spTgt spid="41"/>
                                        </p:tgtEl>
                                      </p:cBhvr>
                                    </p:animEffect>
                                  </p:childTnLst>
                                </p:cTn>
                              </p:par>
                              <p:par>
                                <p:cTn id="191" presetID="8" presetClass="emph" presetSubtype="0" fill="hold" grpId="1" nodeType="withEffect">
                                  <p:stCondLst>
                                    <p:cond delay="0"/>
                                  </p:stCondLst>
                                  <p:childTnLst>
                                    <p:animRot by="21600000">
                                      <p:cBhvr>
                                        <p:cTn id="192" dur="2000" fill="hold"/>
                                        <p:tgtEl>
                                          <p:spTgt spid="41"/>
                                        </p:tgtEl>
                                        <p:attrNameLst>
                                          <p:attrName>r</p:attrName>
                                        </p:attrNameLst>
                                      </p:cBhvr>
                                    </p:animRot>
                                  </p:childTnLst>
                                </p:cTn>
                              </p:par>
                              <p:par>
                                <p:cTn id="193" presetID="13" presetClass="entr" presetSubtype="16" fill="hold" grpId="0" nodeType="withEffect">
                                  <p:stCondLst>
                                    <p:cond delay="0"/>
                                  </p:stCondLst>
                                  <p:childTnLst>
                                    <p:set>
                                      <p:cBhvr>
                                        <p:cTn id="194" dur="1" fill="hold">
                                          <p:stCondLst>
                                            <p:cond delay="0"/>
                                          </p:stCondLst>
                                        </p:cTn>
                                        <p:tgtEl>
                                          <p:spTgt spid="42"/>
                                        </p:tgtEl>
                                        <p:attrNameLst>
                                          <p:attrName>style.visibility</p:attrName>
                                        </p:attrNameLst>
                                      </p:cBhvr>
                                      <p:to>
                                        <p:strVal val="visible"/>
                                      </p:to>
                                    </p:set>
                                    <p:animEffect transition="in" filter="plus(in)">
                                      <p:cBhvr>
                                        <p:cTn id="195" dur="2000"/>
                                        <p:tgtEl>
                                          <p:spTgt spid="42"/>
                                        </p:tgtEl>
                                      </p:cBhvr>
                                    </p:animEffect>
                                  </p:childTnLst>
                                </p:cTn>
                              </p:par>
                              <p:par>
                                <p:cTn id="196" presetID="8" presetClass="emph" presetSubtype="0" fill="hold" grpId="1" nodeType="withEffect">
                                  <p:stCondLst>
                                    <p:cond delay="0"/>
                                  </p:stCondLst>
                                  <p:childTnLst>
                                    <p:animRot by="21600000">
                                      <p:cBhvr>
                                        <p:cTn id="197" dur="2000" fill="hold"/>
                                        <p:tgtEl>
                                          <p:spTgt spid="42"/>
                                        </p:tgtEl>
                                        <p:attrNameLst>
                                          <p:attrName>r</p:attrName>
                                        </p:attrNameLst>
                                      </p:cBhvr>
                                    </p:animRot>
                                  </p:childTnLst>
                                </p:cTn>
                              </p:par>
                              <p:par>
                                <p:cTn id="198" presetID="13" presetClass="entr" presetSubtype="16" fill="hold" grpId="0" nodeType="withEffect">
                                  <p:stCondLst>
                                    <p:cond delay="0"/>
                                  </p:stCondLst>
                                  <p:childTnLst>
                                    <p:set>
                                      <p:cBhvr>
                                        <p:cTn id="199" dur="1" fill="hold">
                                          <p:stCondLst>
                                            <p:cond delay="0"/>
                                          </p:stCondLst>
                                        </p:cTn>
                                        <p:tgtEl>
                                          <p:spTgt spid="43"/>
                                        </p:tgtEl>
                                        <p:attrNameLst>
                                          <p:attrName>style.visibility</p:attrName>
                                        </p:attrNameLst>
                                      </p:cBhvr>
                                      <p:to>
                                        <p:strVal val="visible"/>
                                      </p:to>
                                    </p:set>
                                    <p:animEffect transition="in" filter="plus(in)">
                                      <p:cBhvr>
                                        <p:cTn id="200" dur="2000"/>
                                        <p:tgtEl>
                                          <p:spTgt spid="43"/>
                                        </p:tgtEl>
                                      </p:cBhvr>
                                    </p:animEffect>
                                  </p:childTnLst>
                                </p:cTn>
                              </p:par>
                              <p:par>
                                <p:cTn id="201" presetID="8" presetClass="emph" presetSubtype="0" fill="hold" grpId="1" nodeType="withEffect">
                                  <p:stCondLst>
                                    <p:cond delay="0"/>
                                  </p:stCondLst>
                                  <p:childTnLst>
                                    <p:animRot by="21600000">
                                      <p:cBhvr>
                                        <p:cTn id="202" dur="2000" fill="hold"/>
                                        <p:tgtEl>
                                          <p:spTgt spid="43"/>
                                        </p:tgtEl>
                                        <p:attrNameLst>
                                          <p:attrName>r</p:attrName>
                                        </p:attrNameLst>
                                      </p:cBhvr>
                                    </p:animRot>
                                  </p:childTnLst>
                                </p:cTn>
                              </p:par>
                              <p:par>
                                <p:cTn id="203" presetID="13" presetClass="entr" presetSubtype="16" fill="hold" grpId="0" nodeType="withEffect">
                                  <p:stCondLst>
                                    <p:cond delay="0"/>
                                  </p:stCondLst>
                                  <p:childTnLst>
                                    <p:set>
                                      <p:cBhvr>
                                        <p:cTn id="204" dur="1" fill="hold">
                                          <p:stCondLst>
                                            <p:cond delay="0"/>
                                          </p:stCondLst>
                                        </p:cTn>
                                        <p:tgtEl>
                                          <p:spTgt spid="44"/>
                                        </p:tgtEl>
                                        <p:attrNameLst>
                                          <p:attrName>style.visibility</p:attrName>
                                        </p:attrNameLst>
                                      </p:cBhvr>
                                      <p:to>
                                        <p:strVal val="visible"/>
                                      </p:to>
                                    </p:set>
                                    <p:animEffect transition="in" filter="plus(in)">
                                      <p:cBhvr>
                                        <p:cTn id="205" dur="2000"/>
                                        <p:tgtEl>
                                          <p:spTgt spid="44"/>
                                        </p:tgtEl>
                                      </p:cBhvr>
                                    </p:animEffect>
                                  </p:childTnLst>
                                </p:cTn>
                              </p:par>
                              <p:par>
                                <p:cTn id="206" presetID="8" presetClass="emph" presetSubtype="0" fill="hold" grpId="1" nodeType="withEffect">
                                  <p:stCondLst>
                                    <p:cond delay="0"/>
                                  </p:stCondLst>
                                  <p:childTnLst>
                                    <p:animRot by="21600000">
                                      <p:cBhvr>
                                        <p:cTn id="207" dur="2000" fill="hold"/>
                                        <p:tgtEl>
                                          <p:spTgt spid="44"/>
                                        </p:tgtEl>
                                        <p:attrNameLst>
                                          <p:attrName>r</p:attrName>
                                        </p:attrNameLst>
                                      </p:cBhvr>
                                    </p:animRot>
                                  </p:childTnLst>
                                </p:cTn>
                              </p:par>
                              <p:par>
                                <p:cTn id="208" presetID="13" presetClass="entr" presetSubtype="16" fill="hold" grpId="0" nodeType="withEffect">
                                  <p:stCondLst>
                                    <p:cond delay="0"/>
                                  </p:stCondLst>
                                  <p:childTnLst>
                                    <p:set>
                                      <p:cBhvr>
                                        <p:cTn id="209" dur="1" fill="hold">
                                          <p:stCondLst>
                                            <p:cond delay="0"/>
                                          </p:stCondLst>
                                        </p:cTn>
                                        <p:tgtEl>
                                          <p:spTgt spid="45"/>
                                        </p:tgtEl>
                                        <p:attrNameLst>
                                          <p:attrName>style.visibility</p:attrName>
                                        </p:attrNameLst>
                                      </p:cBhvr>
                                      <p:to>
                                        <p:strVal val="visible"/>
                                      </p:to>
                                    </p:set>
                                    <p:animEffect transition="in" filter="plus(in)">
                                      <p:cBhvr>
                                        <p:cTn id="210" dur="2000"/>
                                        <p:tgtEl>
                                          <p:spTgt spid="45"/>
                                        </p:tgtEl>
                                      </p:cBhvr>
                                    </p:animEffect>
                                  </p:childTnLst>
                                </p:cTn>
                              </p:par>
                              <p:par>
                                <p:cTn id="211" presetID="8" presetClass="emph" presetSubtype="0" fill="hold" grpId="1" nodeType="withEffect">
                                  <p:stCondLst>
                                    <p:cond delay="0"/>
                                  </p:stCondLst>
                                  <p:childTnLst>
                                    <p:animRot by="21600000">
                                      <p:cBhvr>
                                        <p:cTn id="212" dur="2000" fill="hold"/>
                                        <p:tgtEl>
                                          <p:spTgt spid="45"/>
                                        </p:tgtEl>
                                        <p:attrNameLst>
                                          <p:attrName>r</p:attrName>
                                        </p:attrNameLst>
                                      </p:cBhvr>
                                    </p:animRot>
                                  </p:childTnLst>
                                </p:cTn>
                              </p:par>
                              <p:par>
                                <p:cTn id="213" presetID="13" presetClass="entr" presetSubtype="16" fill="hold" grpId="0" nodeType="withEffect">
                                  <p:stCondLst>
                                    <p:cond delay="0"/>
                                  </p:stCondLst>
                                  <p:childTnLst>
                                    <p:set>
                                      <p:cBhvr>
                                        <p:cTn id="214" dur="1" fill="hold">
                                          <p:stCondLst>
                                            <p:cond delay="0"/>
                                          </p:stCondLst>
                                        </p:cTn>
                                        <p:tgtEl>
                                          <p:spTgt spid="46"/>
                                        </p:tgtEl>
                                        <p:attrNameLst>
                                          <p:attrName>style.visibility</p:attrName>
                                        </p:attrNameLst>
                                      </p:cBhvr>
                                      <p:to>
                                        <p:strVal val="visible"/>
                                      </p:to>
                                    </p:set>
                                    <p:animEffect transition="in" filter="plus(in)">
                                      <p:cBhvr>
                                        <p:cTn id="215" dur="2000"/>
                                        <p:tgtEl>
                                          <p:spTgt spid="46"/>
                                        </p:tgtEl>
                                      </p:cBhvr>
                                    </p:animEffect>
                                  </p:childTnLst>
                                </p:cTn>
                              </p:par>
                              <p:par>
                                <p:cTn id="216" presetID="8" presetClass="emph" presetSubtype="0" fill="hold" grpId="1" nodeType="withEffect">
                                  <p:stCondLst>
                                    <p:cond delay="0"/>
                                  </p:stCondLst>
                                  <p:childTnLst>
                                    <p:animRot by="21600000">
                                      <p:cBhvr>
                                        <p:cTn id="217" dur="2000" fill="hold"/>
                                        <p:tgtEl>
                                          <p:spTgt spid="46"/>
                                        </p:tgtEl>
                                        <p:attrNameLst>
                                          <p:attrName>r</p:attrName>
                                        </p:attrNameLst>
                                      </p:cBhvr>
                                    </p:animRot>
                                  </p:childTnLst>
                                </p:cTn>
                              </p:par>
                              <p:par>
                                <p:cTn id="218" presetID="13" presetClass="entr" presetSubtype="16" fill="hold" grpId="0" nodeType="withEffect">
                                  <p:stCondLst>
                                    <p:cond delay="0"/>
                                  </p:stCondLst>
                                  <p:childTnLst>
                                    <p:set>
                                      <p:cBhvr>
                                        <p:cTn id="219" dur="1" fill="hold">
                                          <p:stCondLst>
                                            <p:cond delay="0"/>
                                          </p:stCondLst>
                                        </p:cTn>
                                        <p:tgtEl>
                                          <p:spTgt spid="47"/>
                                        </p:tgtEl>
                                        <p:attrNameLst>
                                          <p:attrName>style.visibility</p:attrName>
                                        </p:attrNameLst>
                                      </p:cBhvr>
                                      <p:to>
                                        <p:strVal val="visible"/>
                                      </p:to>
                                    </p:set>
                                    <p:animEffect transition="in" filter="plus(in)">
                                      <p:cBhvr>
                                        <p:cTn id="220" dur="2000"/>
                                        <p:tgtEl>
                                          <p:spTgt spid="47"/>
                                        </p:tgtEl>
                                      </p:cBhvr>
                                    </p:animEffect>
                                  </p:childTnLst>
                                </p:cTn>
                              </p:par>
                              <p:par>
                                <p:cTn id="221" presetID="8" presetClass="emph" presetSubtype="0" fill="hold" grpId="1" nodeType="withEffect">
                                  <p:stCondLst>
                                    <p:cond delay="0"/>
                                  </p:stCondLst>
                                  <p:childTnLst>
                                    <p:animRot by="21600000">
                                      <p:cBhvr>
                                        <p:cTn id="222" dur="2000" fill="hold"/>
                                        <p:tgtEl>
                                          <p:spTgt spid="47"/>
                                        </p:tgtEl>
                                        <p:attrNameLst>
                                          <p:attrName>r</p:attrName>
                                        </p:attrNameLst>
                                      </p:cBhvr>
                                    </p:animRot>
                                  </p:childTnLst>
                                </p:cTn>
                              </p:par>
                              <p:par>
                                <p:cTn id="223" presetID="13" presetClass="entr" presetSubtype="16" fill="hold" grpId="0" nodeType="withEffect">
                                  <p:stCondLst>
                                    <p:cond delay="0"/>
                                  </p:stCondLst>
                                  <p:childTnLst>
                                    <p:set>
                                      <p:cBhvr>
                                        <p:cTn id="224" dur="1" fill="hold">
                                          <p:stCondLst>
                                            <p:cond delay="0"/>
                                          </p:stCondLst>
                                        </p:cTn>
                                        <p:tgtEl>
                                          <p:spTgt spid="48"/>
                                        </p:tgtEl>
                                        <p:attrNameLst>
                                          <p:attrName>style.visibility</p:attrName>
                                        </p:attrNameLst>
                                      </p:cBhvr>
                                      <p:to>
                                        <p:strVal val="visible"/>
                                      </p:to>
                                    </p:set>
                                    <p:animEffect transition="in" filter="plus(in)">
                                      <p:cBhvr>
                                        <p:cTn id="225" dur="2000"/>
                                        <p:tgtEl>
                                          <p:spTgt spid="48"/>
                                        </p:tgtEl>
                                      </p:cBhvr>
                                    </p:animEffect>
                                  </p:childTnLst>
                                </p:cTn>
                              </p:par>
                              <p:par>
                                <p:cTn id="226" presetID="8" presetClass="emph" presetSubtype="0" fill="hold" grpId="1" nodeType="withEffect">
                                  <p:stCondLst>
                                    <p:cond delay="0"/>
                                  </p:stCondLst>
                                  <p:childTnLst>
                                    <p:animRot by="21600000">
                                      <p:cBhvr>
                                        <p:cTn id="227" dur="2000" fill="hold"/>
                                        <p:tgtEl>
                                          <p:spTgt spid="48"/>
                                        </p:tgtEl>
                                        <p:attrNameLst>
                                          <p:attrName>r</p:attrName>
                                        </p:attrNameLst>
                                      </p:cBhvr>
                                    </p:animRot>
                                  </p:childTnLst>
                                </p:cTn>
                              </p:par>
                              <p:par>
                                <p:cTn id="228" presetID="13" presetClass="entr" presetSubtype="16" fill="hold" grpId="0" nodeType="withEffect">
                                  <p:stCondLst>
                                    <p:cond delay="0"/>
                                  </p:stCondLst>
                                  <p:childTnLst>
                                    <p:set>
                                      <p:cBhvr>
                                        <p:cTn id="229" dur="1" fill="hold">
                                          <p:stCondLst>
                                            <p:cond delay="0"/>
                                          </p:stCondLst>
                                        </p:cTn>
                                        <p:tgtEl>
                                          <p:spTgt spid="49"/>
                                        </p:tgtEl>
                                        <p:attrNameLst>
                                          <p:attrName>style.visibility</p:attrName>
                                        </p:attrNameLst>
                                      </p:cBhvr>
                                      <p:to>
                                        <p:strVal val="visible"/>
                                      </p:to>
                                    </p:set>
                                    <p:animEffect transition="in" filter="plus(in)">
                                      <p:cBhvr>
                                        <p:cTn id="230" dur="2000"/>
                                        <p:tgtEl>
                                          <p:spTgt spid="49"/>
                                        </p:tgtEl>
                                      </p:cBhvr>
                                    </p:animEffect>
                                  </p:childTnLst>
                                </p:cTn>
                              </p:par>
                              <p:par>
                                <p:cTn id="231" presetID="8" presetClass="emph" presetSubtype="0" fill="hold" grpId="1" nodeType="withEffect">
                                  <p:stCondLst>
                                    <p:cond delay="0"/>
                                  </p:stCondLst>
                                  <p:childTnLst>
                                    <p:animRot by="21600000">
                                      <p:cBhvr>
                                        <p:cTn id="232" dur="2000" fill="hold"/>
                                        <p:tgtEl>
                                          <p:spTgt spid="49"/>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50"/>
                                        </p:tgtEl>
                                        <p:attrNameLst>
                                          <p:attrName>style.visibility</p:attrName>
                                        </p:attrNameLst>
                                      </p:cBhvr>
                                      <p:to>
                                        <p:strVal val="visible"/>
                                      </p:to>
                                    </p:set>
                                    <p:animEffect transition="in" filter="plus(in)">
                                      <p:cBhvr>
                                        <p:cTn id="235" dur="2000"/>
                                        <p:tgtEl>
                                          <p:spTgt spid="50"/>
                                        </p:tgtEl>
                                      </p:cBhvr>
                                    </p:animEffect>
                                  </p:childTnLst>
                                </p:cTn>
                              </p:par>
                              <p:par>
                                <p:cTn id="236" presetID="8" presetClass="emph" presetSubtype="0" fill="hold" grpId="1" nodeType="withEffect">
                                  <p:stCondLst>
                                    <p:cond delay="0"/>
                                  </p:stCondLst>
                                  <p:childTnLst>
                                    <p:animRot by="21600000">
                                      <p:cBhvr>
                                        <p:cTn id="237" dur="2000" fill="hold"/>
                                        <p:tgtEl>
                                          <p:spTgt spid="50"/>
                                        </p:tgtEl>
                                        <p:attrNameLst>
                                          <p:attrName>r</p:attrName>
                                        </p:attrNameLst>
                                      </p:cBhvr>
                                    </p:animRot>
                                  </p:childTnLst>
                                </p:cTn>
                              </p:par>
                              <p:par>
                                <p:cTn id="238" presetID="13" presetClass="entr" presetSubtype="16" fill="hold" grpId="0" nodeType="withEffect">
                                  <p:stCondLst>
                                    <p:cond delay="0"/>
                                  </p:stCondLst>
                                  <p:childTnLst>
                                    <p:set>
                                      <p:cBhvr>
                                        <p:cTn id="239" dur="1" fill="hold">
                                          <p:stCondLst>
                                            <p:cond delay="0"/>
                                          </p:stCondLst>
                                        </p:cTn>
                                        <p:tgtEl>
                                          <p:spTgt spid="51"/>
                                        </p:tgtEl>
                                        <p:attrNameLst>
                                          <p:attrName>style.visibility</p:attrName>
                                        </p:attrNameLst>
                                      </p:cBhvr>
                                      <p:to>
                                        <p:strVal val="visible"/>
                                      </p:to>
                                    </p:set>
                                    <p:animEffect transition="in" filter="plus(in)">
                                      <p:cBhvr>
                                        <p:cTn id="240" dur="2000"/>
                                        <p:tgtEl>
                                          <p:spTgt spid="51"/>
                                        </p:tgtEl>
                                      </p:cBhvr>
                                    </p:animEffect>
                                  </p:childTnLst>
                                </p:cTn>
                              </p:par>
                              <p:par>
                                <p:cTn id="241" presetID="8" presetClass="emph" presetSubtype="0" fill="hold" grpId="1" nodeType="withEffect">
                                  <p:stCondLst>
                                    <p:cond delay="0"/>
                                  </p:stCondLst>
                                  <p:childTnLst>
                                    <p:animRot by="21600000">
                                      <p:cBhvr>
                                        <p:cTn id="242" dur="2000" fill="hold"/>
                                        <p:tgtEl>
                                          <p:spTgt spid="51"/>
                                        </p:tgtEl>
                                        <p:attrNameLst>
                                          <p:attrName>r</p:attrName>
                                        </p:attrNameLst>
                                      </p:cBhvr>
                                    </p:animRot>
                                  </p:childTnLst>
                                </p:cTn>
                              </p:par>
                              <p:par>
                                <p:cTn id="243" presetID="13" presetClass="entr" presetSubtype="16" fill="hold" grpId="0" nodeType="withEffect">
                                  <p:stCondLst>
                                    <p:cond delay="0"/>
                                  </p:stCondLst>
                                  <p:childTnLst>
                                    <p:set>
                                      <p:cBhvr>
                                        <p:cTn id="244" dur="1" fill="hold">
                                          <p:stCondLst>
                                            <p:cond delay="0"/>
                                          </p:stCondLst>
                                        </p:cTn>
                                        <p:tgtEl>
                                          <p:spTgt spid="52"/>
                                        </p:tgtEl>
                                        <p:attrNameLst>
                                          <p:attrName>style.visibility</p:attrName>
                                        </p:attrNameLst>
                                      </p:cBhvr>
                                      <p:to>
                                        <p:strVal val="visible"/>
                                      </p:to>
                                    </p:set>
                                    <p:animEffect transition="in" filter="plus(in)">
                                      <p:cBhvr>
                                        <p:cTn id="245" dur="2000"/>
                                        <p:tgtEl>
                                          <p:spTgt spid="52"/>
                                        </p:tgtEl>
                                      </p:cBhvr>
                                    </p:animEffect>
                                  </p:childTnLst>
                                </p:cTn>
                              </p:par>
                              <p:par>
                                <p:cTn id="246" presetID="8" presetClass="emph" presetSubtype="0" fill="hold" grpId="1" nodeType="withEffect">
                                  <p:stCondLst>
                                    <p:cond delay="0"/>
                                  </p:stCondLst>
                                  <p:childTnLst>
                                    <p:animRot by="21600000">
                                      <p:cBhvr>
                                        <p:cTn id="247" dur="2000" fill="hold"/>
                                        <p:tgtEl>
                                          <p:spTgt spid="52"/>
                                        </p:tgtEl>
                                        <p:attrNameLst>
                                          <p:attrName>r</p:attrName>
                                        </p:attrNameLst>
                                      </p:cBhvr>
                                    </p:animRot>
                                  </p:childTnLst>
                                </p:cTn>
                              </p:par>
                              <p:par>
                                <p:cTn id="248" presetID="2" presetClass="entr" presetSubtype="1" fill="hold" grpId="2" nodeType="withEffect">
                                  <p:stCondLst>
                                    <p:cond delay="0"/>
                                  </p:stCondLst>
                                  <p:childTnLst>
                                    <p:set>
                                      <p:cBhvr>
                                        <p:cTn id="249" dur="1" fill="hold">
                                          <p:stCondLst>
                                            <p:cond delay="0"/>
                                          </p:stCondLst>
                                        </p:cTn>
                                        <p:tgtEl>
                                          <p:spTgt spid="5"/>
                                        </p:tgtEl>
                                        <p:attrNameLst>
                                          <p:attrName>style.visibility</p:attrName>
                                        </p:attrNameLst>
                                      </p:cBhvr>
                                      <p:to>
                                        <p:strVal val="visible"/>
                                      </p:to>
                                    </p:set>
                                    <p:anim calcmode="lin" valueType="num">
                                      <p:cBhvr additive="base">
                                        <p:cTn id="250" dur="2000" fill="hold"/>
                                        <p:tgtEl>
                                          <p:spTgt spid="5"/>
                                        </p:tgtEl>
                                        <p:attrNameLst>
                                          <p:attrName>ppt_x</p:attrName>
                                        </p:attrNameLst>
                                      </p:cBhvr>
                                      <p:tavLst>
                                        <p:tav tm="0">
                                          <p:val>
                                            <p:strVal val="#ppt_x"/>
                                          </p:val>
                                        </p:tav>
                                        <p:tav tm="100000">
                                          <p:val>
                                            <p:strVal val="#ppt_x"/>
                                          </p:val>
                                        </p:tav>
                                      </p:tavLst>
                                    </p:anim>
                                    <p:anim calcmode="lin" valueType="num">
                                      <p:cBhvr additive="base">
                                        <p:cTn id="251" dur="2000" fill="hold"/>
                                        <p:tgtEl>
                                          <p:spTgt spid="5"/>
                                        </p:tgtEl>
                                        <p:attrNameLst>
                                          <p:attrName>ppt_y</p:attrName>
                                        </p:attrNameLst>
                                      </p:cBhvr>
                                      <p:tavLst>
                                        <p:tav tm="0">
                                          <p:val>
                                            <p:strVal val="0-#ppt_h/2"/>
                                          </p:val>
                                        </p:tav>
                                        <p:tav tm="100000">
                                          <p:val>
                                            <p:strVal val="#ppt_y"/>
                                          </p:val>
                                        </p:tav>
                                      </p:tavLst>
                                    </p:anim>
                                  </p:childTnLst>
                                </p:cTn>
                              </p:par>
                              <p:par>
                                <p:cTn id="252" presetID="2" presetClass="entr" presetSubtype="1" fill="hold" grpId="2" nodeType="withEffect">
                                  <p:stCondLst>
                                    <p:cond delay="0"/>
                                  </p:stCondLst>
                                  <p:childTnLst>
                                    <p:set>
                                      <p:cBhvr>
                                        <p:cTn id="253" dur="1" fill="hold">
                                          <p:stCondLst>
                                            <p:cond delay="0"/>
                                          </p:stCondLst>
                                        </p:cTn>
                                        <p:tgtEl>
                                          <p:spTgt spid="6"/>
                                        </p:tgtEl>
                                        <p:attrNameLst>
                                          <p:attrName>style.visibility</p:attrName>
                                        </p:attrNameLst>
                                      </p:cBhvr>
                                      <p:to>
                                        <p:strVal val="visible"/>
                                      </p:to>
                                    </p:set>
                                    <p:anim calcmode="lin" valueType="num">
                                      <p:cBhvr additive="base">
                                        <p:cTn id="254" dur="2000" fill="hold"/>
                                        <p:tgtEl>
                                          <p:spTgt spid="6"/>
                                        </p:tgtEl>
                                        <p:attrNameLst>
                                          <p:attrName>ppt_x</p:attrName>
                                        </p:attrNameLst>
                                      </p:cBhvr>
                                      <p:tavLst>
                                        <p:tav tm="0">
                                          <p:val>
                                            <p:strVal val="#ppt_x"/>
                                          </p:val>
                                        </p:tav>
                                        <p:tav tm="100000">
                                          <p:val>
                                            <p:strVal val="#ppt_x"/>
                                          </p:val>
                                        </p:tav>
                                      </p:tavLst>
                                    </p:anim>
                                    <p:anim calcmode="lin" valueType="num">
                                      <p:cBhvr additive="base">
                                        <p:cTn id="255" dur="2000" fill="hold"/>
                                        <p:tgtEl>
                                          <p:spTgt spid="6"/>
                                        </p:tgtEl>
                                        <p:attrNameLst>
                                          <p:attrName>ppt_y</p:attrName>
                                        </p:attrNameLst>
                                      </p:cBhvr>
                                      <p:tavLst>
                                        <p:tav tm="0">
                                          <p:val>
                                            <p:strVal val="0-#ppt_h/2"/>
                                          </p:val>
                                        </p:tav>
                                        <p:tav tm="100000">
                                          <p:val>
                                            <p:strVal val="#ppt_y"/>
                                          </p:val>
                                        </p:tav>
                                      </p:tavLst>
                                    </p:anim>
                                  </p:childTnLst>
                                </p:cTn>
                              </p:par>
                              <p:par>
                                <p:cTn id="256" presetID="2" presetClass="entr" presetSubtype="1" fill="hold" grpId="2" nodeType="withEffect">
                                  <p:stCondLst>
                                    <p:cond delay="0"/>
                                  </p:stCondLst>
                                  <p:childTnLst>
                                    <p:set>
                                      <p:cBhvr>
                                        <p:cTn id="257" dur="1" fill="hold">
                                          <p:stCondLst>
                                            <p:cond delay="0"/>
                                          </p:stCondLst>
                                        </p:cTn>
                                        <p:tgtEl>
                                          <p:spTgt spid="7"/>
                                        </p:tgtEl>
                                        <p:attrNameLst>
                                          <p:attrName>style.visibility</p:attrName>
                                        </p:attrNameLst>
                                      </p:cBhvr>
                                      <p:to>
                                        <p:strVal val="visible"/>
                                      </p:to>
                                    </p:set>
                                    <p:anim calcmode="lin" valueType="num">
                                      <p:cBhvr additive="base">
                                        <p:cTn id="258" dur="2000" fill="hold"/>
                                        <p:tgtEl>
                                          <p:spTgt spid="7"/>
                                        </p:tgtEl>
                                        <p:attrNameLst>
                                          <p:attrName>ppt_x</p:attrName>
                                        </p:attrNameLst>
                                      </p:cBhvr>
                                      <p:tavLst>
                                        <p:tav tm="0">
                                          <p:val>
                                            <p:strVal val="#ppt_x"/>
                                          </p:val>
                                        </p:tav>
                                        <p:tav tm="100000">
                                          <p:val>
                                            <p:strVal val="#ppt_x"/>
                                          </p:val>
                                        </p:tav>
                                      </p:tavLst>
                                    </p:anim>
                                    <p:anim calcmode="lin" valueType="num">
                                      <p:cBhvr additive="base">
                                        <p:cTn id="259" dur="2000" fill="hold"/>
                                        <p:tgtEl>
                                          <p:spTgt spid="7"/>
                                        </p:tgtEl>
                                        <p:attrNameLst>
                                          <p:attrName>ppt_y</p:attrName>
                                        </p:attrNameLst>
                                      </p:cBhvr>
                                      <p:tavLst>
                                        <p:tav tm="0">
                                          <p:val>
                                            <p:strVal val="0-#ppt_h/2"/>
                                          </p:val>
                                        </p:tav>
                                        <p:tav tm="100000">
                                          <p:val>
                                            <p:strVal val="#ppt_y"/>
                                          </p:val>
                                        </p:tav>
                                      </p:tavLst>
                                    </p:anim>
                                  </p:childTnLst>
                                </p:cTn>
                              </p:par>
                              <p:par>
                                <p:cTn id="260" presetID="2" presetClass="entr" presetSubtype="1" fill="hold" grpId="2" nodeType="withEffect">
                                  <p:stCondLst>
                                    <p:cond delay="0"/>
                                  </p:stCondLst>
                                  <p:childTnLst>
                                    <p:set>
                                      <p:cBhvr>
                                        <p:cTn id="261" dur="1" fill="hold">
                                          <p:stCondLst>
                                            <p:cond delay="0"/>
                                          </p:stCondLst>
                                        </p:cTn>
                                        <p:tgtEl>
                                          <p:spTgt spid="8"/>
                                        </p:tgtEl>
                                        <p:attrNameLst>
                                          <p:attrName>style.visibility</p:attrName>
                                        </p:attrNameLst>
                                      </p:cBhvr>
                                      <p:to>
                                        <p:strVal val="visible"/>
                                      </p:to>
                                    </p:set>
                                    <p:anim calcmode="lin" valueType="num">
                                      <p:cBhvr additive="base">
                                        <p:cTn id="262" dur="2000" fill="hold"/>
                                        <p:tgtEl>
                                          <p:spTgt spid="8"/>
                                        </p:tgtEl>
                                        <p:attrNameLst>
                                          <p:attrName>ppt_x</p:attrName>
                                        </p:attrNameLst>
                                      </p:cBhvr>
                                      <p:tavLst>
                                        <p:tav tm="0">
                                          <p:val>
                                            <p:strVal val="#ppt_x"/>
                                          </p:val>
                                        </p:tav>
                                        <p:tav tm="100000">
                                          <p:val>
                                            <p:strVal val="#ppt_x"/>
                                          </p:val>
                                        </p:tav>
                                      </p:tavLst>
                                    </p:anim>
                                    <p:anim calcmode="lin" valueType="num">
                                      <p:cBhvr additive="base">
                                        <p:cTn id="263" dur="2000" fill="hold"/>
                                        <p:tgtEl>
                                          <p:spTgt spid="8"/>
                                        </p:tgtEl>
                                        <p:attrNameLst>
                                          <p:attrName>ppt_y</p:attrName>
                                        </p:attrNameLst>
                                      </p:cBhvr>
                                      <p:tavLst>
                                        <p:tav tm="0">
                                          <p:val>
                                            <p:strVal val="0-#ppt_h/2"/>
                                          </p:val>
                                        </p:tav>
                                        <p:tav tm="100000">
                                          <p:val>
                                            <p:strVal val="#ppt_y"/>
                                          </p:val>
                                        </p:tav>
                                      </p:tavLst>
                                    </p:anim>
                                  </p:childTnLst>
                                </p:cTn>
                              </p:par>
                              <p:par>
                                <p:cTn id="264" presetID="2" presetClass="entr" presetSubtype="1" fill="hold" grpId="2" nodeType="withEffect">
                                  <p:stCondLst>
                                    <p:cond delay="0"/>
                                  </p:stCondLst>
                                  <p:childTnLst>
                                    <p:set>
                                      <p:cBhvr>
                                        <p:cTn id="265" dur="1" fill="hold">
                                          <p:stCondLst>
                                            <p:cond delay="0"/>
                                          </p:stCondLst>
                                        </p:cTn>
                                        <p:tgtEl>
                                          <p:spTgt spid="9"/>
                                        </p:tgtEl>
                                        <p:attrNameLst>
                                          <p:attrName>style.visibility</p:attrName>
                                        </p:attrNameLst>
                                      </p:cBhvr>
                                      <p:to>
                                        <p:strVal val="visible"/>
                                      </p:to>
                                    </p:set>
                                    <p:anim calcmode="lin" valueType="num">
                                      <p:cBhvr additive="base">
                                        <p:cTn id="266" dur="2000" fill="hold"/>
                                        <p:tgtEl>
                                          <p:spTgt spid="9"/>
                                        </p:tgtEl>
                                        <p:attrNameLst>
                                          <p:attrName>ppt_x</p:attrName>
                                        </p:attrNameLst>
                                      </p:cBhvr>
                                      <p:tavLst>
                                        <p:tav tm="0">
                                          <p:val>
                                            <p:strVal val="#ppt_x"/>
                                          </p:val>
                                        </p:tav>
                                        <p:tav tm="100000">
                                          <p:val>
                                            <p:strVal val="#ppt_x"/>
                                          </p:val>
                                        </p:tav>
                                      </p:tavLst>
                                    </p:anim>
                                    <p:anim calcmode="lin" valueType="num">
                                      <p:cBhvr additive="base">
                                        <p:cTn id="267" dur="2000" fill="hold"/>
                                        <p:tgtEl>
                                          <p:spTgt spid="9"/>
                                        </p:tgtEl>
                                        <p:attrNameLst>
                                          <p:attrName>ppt_y</p:attrName>
                                        </p:attrNameLst>
                                      </p:cBhvr>
                                      <p:tavLst>
                                        <p:tav tm="0">
                                          <p:val>
                                            <p:strVal val="0-#ppt_h/2"/>
                                          </p:val>
                                        </p:tav>
                                        <p:tav tm="100000">
                                          <p:val>
                                            <p:strVal val="#ppt_y"/>
                                          </p:val>
                                        </p:tav>
                                      </p:tavLst>
                                    </p:anim>
                                  </p:childTnLst>
                                </p:cTn>
                              </p:par>
                              <p:par>
                                <p:cTn id="268" presetID="2" presetClass="entr" presetSubtype="1" fill="hold" grpId="2" nodeType="withEffect">
                                  <p:stCondLst>
                                    <p:cond delay="0"/>
                                  </p:stCondLst>
                                  <p:childTnLst>
                                    <p:set>
                                      <p:cBhvr>
                                        <p:cTn id="269" dur="1" fill="hold">
                                          <p:stCondLst>
                                            <p:cond delay="0"/>
                                          </p:stCondLst>
                                        </p:cTn>
                                        <p:tgtEl>
                                          <p:spTgt spid="10"/>
                                        </p:tgtEl>
                                        <p:attrNameLst>
                                          <p:attrName>style.visibility</p:attrName>
                                        </p:attrNameLst>
                                      </p:cBhvr>
                                      <p:to>
                                        <p:strVal val="visible"/>
                                      </p:to>
                                    </p:set>
                                    <p:anim calcmode="lin" valueType="num">
                                      <p:cBhvr additive="base">
                                        <p:cTn id="270" dur="2000" fill="hold"/>
                                        <p:tgtEl>
                                          <p:spTgt spid="10"/>
                                        </p:tgtEl>
                                        <p:attrNameLst>
                                          <p:attrName>ppt_x</p:attrName>
                                        </p:attrNameLst>
                                      </p:cBhvr>
                                      <p:tavLst>
                                        <p:tav tm="0">
                                          <p:val>
                                            <p:strVal val="#ppt_x"/>
                                          </p:val>
                                        </p:tav>
                                        <p:tav tm="100000">
                                          <p:val>
                                            <p:strVal val="#ppt_x"/>
                                          </p:val>
                                        </p:tav>
                                      </p:tavLst>
                                    </p:anim>
                                    <p:anim calcmode="lin" valueType="num">
                                      <p:cBhvr additive="base">
                                        <p:cTn id="271" dur="2000" fill="hold"/>
                                        <p:tgtEl>
                                          <p:spTgt spid="10"/>
                                        </p:tgtEl>
                                        <p:attrNameLst>
                                          <p:attrName>ppt_y</p:attrName>
                                        </p:attrNameLst>
                                      </p:cBhvr>
                                      <p:tavLst>
                                        <p:tav tm="0">
                                          <p:val>
                                            <p:strVal val="0-#ppt_h/2"/>
                                          </p:val>
                                        </p:tav>
                                        <p:tav tm="100000">
                                          <p:val>
                                            <p:strVal val="#ppt_y"/>
                                          </p:val>
                                        </p:tav>
                                      </p:tavLst>
                                    </p:anim>
                                  </p:childTnLst>
                                </p:cTn>
                              </p:par>
                              <p:par>
                                <p:cTn id="272" presetID="2" presetClass="entr" presetSubtype="1" fill="hold" grpId="2" nodeType="withEffect">
                                  <p:stCondLst>
                                    <p:cond delay="0"/>
                                  </p:stCondLst>
                                  <p:childTnLst>
                                    <p:set>
                                      <p:cBhvr>
                                        <p:cTn id="273" dur="1" fill="hold">
                                          <p:stCondLst>
                                            <p:cond delay="0"/>
                                          </p:stCondLst>
                                        </p:cTn>
                                        <p:tgtEl>
                                          <p:spTgt spid="11"/>
                                        </p:tgtEl>
                                        <p:attrNameLst>
                                          <p:attrName>style.visibility</p:attrName>
                                        </p:attrNameLst>
                                      </p:cBhvr>
                                      <p:to>
                                        <p:strVal val="visible"/>
                                      </p:to>
                                    </p:set>
                                    <p:anim calcmode="lin" valueType="num">
                                      <p:cBhvr additive="base">
                                        <p:cTn id="274" dur="2000" fill="hold"/>
                                        <p:tgtEl>
                                          <p:spTgt spid="11"/>
                                        </p:tgtEl>
                                        <p:attrNameLst>
                                          <p:attrName>ppt_x</p:attrName>
                                        </p:attrNameLst>
                                      </p:cBhvr>
                                      <p:tavLst>
                                        <p:tav tm="0">
                                          <p:val>
                                            <p:strVal val="#ppt_x"/>
                                          </p:val>
                                        </p:tav>
                                        <p:tav tm="100000">
                                          <p:val>
                                            <p:strVal val="#ppt_x"/>
                                          </p:val>
                                        </p:tav>
                                      </p:tavLst>
                                    </p:anim>
                                    <p:anim calcmode="lin" valueType="num">
                                      <p:cBhvr additive="base">
                                        <p:cTn id="275" dur="2000" fill="hold"/>
                                        <p:tgtEl>
                                          <p:spTgt spid="11"/>
                                        </p:tgtEl>
                                        <p:attrNameLst>
                                          <p:attrName>ppt_y</p:attrName>
                                        </p:attrNameLst>
                                      </p:cBhvr>
                                      <p:tavLst>
                                        <p:tav tm="0">
                                          <p:val>
                                            <p:strVal val="0-#ppt_h/2"/>
                                          </p:val>
                                        </p:tav>
                                        <p:tav tm="100000">
                                          <p:val>
                                            <p:strVal val="#ppt_y"/>
                                          </p:val>
                                        </p:tav>
                                      </p:tavLst>
                                    </p:anim>
                                  </p:childTnLst>
                                </p:cTn>
                              </p:par>
                              <p:par>
                                <p:cTn id="276" presetID="2" presetClass="entr" presetSubtype="1" fill="hold" grpId="2" nodeType="withEffect">
                                  <p:stCondLst>
                                    <p:cond delay="0"/>
                                  </p:stCondLst>
                                  <p:childTnLst>
                                    <p:set>
                                      <p:cBhvr>
                                        <p:cTn id="277" dur="1" fill="hold">
                                          <p:stCondLst>
                                            <p:cond delay="0"/>
                                          </p:stCondLst>
                                        </p:cTn>
                                        <p:tgtEl>
                                          <p:spTgt spid="12"/>
                                        </p:tgtEl>
                                        <p:attrNameLst>
                                          <p:attrName>style.visibility</p:attrName>
                                        </p:attrNameLst>
                                      </p:cBhvr>
                                      <p:to>
                                        <p:strVal val="visible"/>
                                      </p:to>
                                    </p:set>
                                    <p:anim calcmode="lin" valueType="num">
                                      <p:cBhvr additive="base">
                                        <p:cTn id="278" dur="2000" fill="hold"/>
                                        <p:tgtEl>
                                          <p:spTgt spid="12"/>
                                        </p:tgtEl>
                                        <p:attrNameLst>
                                          <p:attrName>ppt_x</p:attrName>
                                        </p:attrNameLst>
                                      </p:cBhvr>
                                      <p:tavLst>
                                        <p:tav tm="0">
                                          <p:val>
                                            <p:strVal val="#ppt_x"/>
                                          </p:val>
                                        </p:tav>
                                        <p:tav tm="100000">
                                          <p:val>
                                            <p:strVal val="#ppt_x"/>
                                          </p:val>
                                        </p:tav>
                                      </p:tavLst>
                                    </p:anim>
                                    <p:anim calcmode="lin" valueType="num">
                                      <p:cBhvr additive="base">
                                        <p:cTn id="279" dur="2000" fill="hold"/>
                                        <p:tgtEl>
                                          <p:spTgt spid="12"/>
                                        </p:tgtEl>
                                        <p:attrNameLst>
                                          <p:attrName>ppt_y</p:attrName>
                                        </p:attrNameLst>
                                      </p:cBhvr>
                                      <p:tavLst>
                                        <p:tav tm="0">
                                          <p:val>
                                            <p:strVal val="0-#ppt_h/2"/>
                                          </p:val>
                                        </p:tav>
                                        <p:tav tm="100000">
                                          <p:val>
                                            <p:strVal val="#ppt_y"/>
                                          </p:val>
                                        </p:tav>
                                      </p:tavLst>
                                    </p:anim>
                                  </p:childTnLst>
                                </p:cTn>
                              </p:par>
                              <p:par>
                                <p:cTn id="280" presetID="2" presetClass="entr" presetSubtype="1" fill="hold" grpId="2" nodeType="withEffect">
                                  <p:stCondLst>
                                    <p:cond delay="0"/>
                                  </p:stCondLst>
                                  <p:childTnLst>
                                    <p:set>
                                      <p:cBhvr>
                                        <p:cTn id="281" dur="1" fill="hold">
                                          <p:stCondLst>
                                            <p:cond delay="0"/>
                                          </p:stCondLst>
                                        </p:cTn>
                                        <p:tgtEl>
                                          <p:spTgt spid="13"/>
                                        </p:tgtEl>
                                        <p:attrNameLst>
                                          <p:attrName>style.visibility</p:attrName>
                                        </p:attrNameLst>
                                      </p:cBhvr>
                                      <p:to>
                                        <p:strVal val="visible"/>
                                      </p:to>
                                    </p:set>
                                    <p:anim calcmode="lin" valueType="num">
                                      <p:cBhvr additive="base">
                                        <p:cTn id="282" dur="2000" fill="hold"/>
                                        <p:tgtEl>
                                          <p:spTgt spid="13"/>
                                        </p:tgtEl>
                                        <p:attrNameLst>
                                          <p:attrName>ppt_x</p:attrName>
                                        </p:attrNameLst>
                                      </p:cBhvr>
                                      <p:tavLst>
                                        <p:tav tm="0">
                                          <p:val>
                                            <p:strVal val="#ppt_x"/>
                                          </p:val>
                                        </p:tav>
                                        <p:tav tm="100000">
                                          <p:val>
                                            <p:strVal val="#ppt_x"/>
                                          </p:val>
                                        </p:tav>
                                      </p:tavLst>
                                    </p:anim>
                                    <p:anim calcmode="lin" valueType="num">
                                      <p:cBhvr additive="base">
                                        <p:cTn id="283" dur="2000" fill="hold"/>
                                        <p:tgtEl>
                                          <p:spTgt spid="13"/>
                                        </p:tgtEl>
                                        <p:attrNameLst>
                                          <p:attrName>ppt_y</p:attrName>
                                        </p:attrNameLst>
                                      </p:cBhvr>
                                      <p:tavLst>
                                        <p:tav tm="0">
                                          <p:val>
                                            <p:strVal val="0-#ppt_h/2"/>
                                          </p:val>
                                        </p:tav>
                                        <p:tav tm="100000">
                                          <p:val>
                                            <p:strVal val="#ppt_y"/>
                                          </p:val>
                                        </p:tav>
                                      </p:tavLst>
                                    </p:anim>
                                  </p:childTnLst>
                                </p:cTn>
                              </p:par>
                              <p:par>
                                <p:cTn id="284" presetID="2" presetClass="entr" presetSubtype="1" fill="hold" grpId="2" nodeType="withEffect">
                                  <p:stCondLst>
                                    <p:cond delay="0"/>
                                  </p:stCondLst>
                                  <p:childTnLst>
                                    <p:set>
                                      <p:cBhvr>
                                        <p:cTn id="285" dur="1" fill="hold">
                                          <p:stCondLst>
                                            <p:cond delay="0"/>
                                          </p:stCondLst>
                                        </p:cTn>
                                        <p:tgtEl>
                                          <p:spTgt spid="14"/>
                                        </p:tgtEl>
                                        <p:attrNameLst>
                                          <p:attrName>style.visibility</p:attrName>
                                        </p:attrNameLst>
                                      </p:cBhvr>
                                      <p:to>
                                        <p:strVal val="visible"/>
                                      </p:to>
                                    </p:set>
                                    <p:anim calcmode="lin" valueType="num">
                                      <p:cBhvr additive="base">
                                        <p:cTn id="286" dur="2000" fill="hold"/>
                                        <p:tgtEl>
                                          <p:spTgt spid="14"/>
                                        </p:tgtEl>
                                        <p:attrNameLst>
                                          <p:attrName>ppt_x</p:attrName>
                                        </p:attrNameLst>
                                      </p:cBhvr>
                                      <p:tavLst>
                                        <p:tav tm="0">
                                          <p:val>
                                            <p:strVal val="#ppt_x"/>
                                          </p:val>
                                        </p:tav>
                                        <p:tav tm="100000">
                                          <p:val>
                                            <p:strVal val="#ppt_x"/>
                                          </p:val>
                                        </p:tav>
                                      </p:tavLst>
                                    </p:anim>
                                    <p:anim calcmode="lin" valueType="num">
                                      <p:cBhvr additive="base">
                                        <p:cTn id="287" dur="2000" fill="hold"/>
                                        <p:tgtEl>
                                          <p:spTgt spid="14"/>
                                        </p:tgtEl>
                                        <p:attrNameLst>
                                          <p:attrName>ppt_y</p:attrName>
                                        </p:attrNameLst>
                                      </p:cBhvr>
                                      <p:tavLst>
                                        <p:tav tm="0">
                                          <p:val>
                                            <p:strVal val="0-#ppt_h/2"/>
                                          </p:val>
                                        </p:tav>
                                        <p:tav tm="100000">
                                          <p:val>
                                            <p:strVal val="#ppt_y"/>
                                          </p:val>
                                        </p:tav>
                                      </p:tavLst>
                                    </p:anim>
                                  </p:childTnLst>
                                </p:cTn>
                              </p:par>
                              <p:par>
                                <p:cTn id="288" presetID="2" presetClass="entr" presetSubtype="1" fill="hold" grpId="2" nodeType="withEffect">
                                  <p:stCondLst>
                                    <p:cond delay="0"/>
                                  </p:stCondLst>
                                  <p:childTnLst>
                                    <p:set>
                                      <p:cBhvr>
                                        <p:cTn id="289" dur="1" fill="hold">
                                          <p:stCondLst>
                                            <p:cond delay="0"/>
                                          </p:stCondLst>
                                        </p:cTn>
                                        <p:tgtEl>
                                          <p:spTgt spid="15"/>
                                        </p:tgtEl>
                                        <p:attrNameLst>
                                          <p:attrName>style.visibility</p:attrName>
                                        </p:attrNameLst>
                                      </p:cBhvr>
                                      <p:to>
                                        <p:strVal val="visible"/>
                                      </p:to>
                                    </p:set>
                                    <p:anim calcmode="lin" valueType="num">
                                      <p:cBhvr additive="base">
                                        <p:cTn id="290" dur="2000" fill="hold"/>
                                        <p:tgtEl>
                                          <p:spTgt spid="15"/>
                                        </p:tgtEl>
                                        <p:attrNameLst>
                                          <p:attrName>ppt_x</p:attrName>
                                        </p:attrNameLst>
                                      </p:cBhvr>
                                      <p:tavLst>
                                        <p:tav tm="0">
                                          <p:val>
                                            <p:strVal val="#ppt_x"/>
                                          </p:val>
                                        </p:tav>
                                        <p:tav tm="100000">
                                          <p:val>
                                            <p:strVal val="#ppt_x"/>
                                          </p:val>
                                        </p:tav>
                                      </p:tavLst>
                                    </p:anim>
                                    <p:anim calcmode="lin" valueType="num">
                                      <p:cBhvr additive="base">
                                        <p:cTn id="291" dur="2000" fill="hold"/>
                                        <p:tgtEl>
                                          <p:spTgt spid="15"/>
                                        </p:tgtEl>
                                        <p:attrNameLst>
                                          <p:attrName>ppt_y</p:attrName>
                                        </p:attrNameLst>
                                      </p:cBhvr>
                                      <p:tavLst>
                                        <p:tav tm="0">
                                          <p:val>
                                            <p:strVal val="0-#ppt_h/2"/>
                                          </p:val>
                                        </p:tav>
                                        <p:tav tm="100000">
                                          <p:val>
                                            <p:strVal val="#ppt_y"/>
                                          </p:val>
                                        </p:tav>
                                      </p:tavLst>
                                    </p:anim>
                                  </p:childTnLst>
                                </p:cTn>
                              </p:par>
                              <p:par>
                                <p:cTn id="292" presetID="2" presetClass="entr" presetSubtype="1" fill="hold" grpId="2" nodeType="withEffect">
                                  <p:stCondLst>
                                    <p:cond delay="0"/>
                                  </p:stCondLst>
                                  <p:childTnLst>
                                    <p:set>
                                      <p:cBhvr>
                                        <p:cTn id="293" dur="1" fill="hold">
                                          <p:stCondLst>
                                            <p:cond delay="0"/>
                                          </p:stCondLst>
                                        </p:cTn>
                                        <p:tgtEl>
                                          <p:spTgt spid="16"/>
                                        </p:tgtEl>
                                        <p:attrNameLst>
                                          <p:attrName>style.visibility</p:attrName>
                                        </p:attrNameLst>
                                      </p:cBhvr>
                                      <p:to>
                                        <p:strVal val="visible"/>
                                      </p:to>
                                    </p:set>
                                    <p:anim calcmode="lin" valueType="num">
                                      <p:cBhvr additive="base">
                                        <p:cTn id="294" dur="2000" fill="hold"/>
                                        <p:tgtEl>
                                          <p:spTgt spid="16"/>
                                        </p:tgtEl>
                                        <p:attrNameLst>
                                          <p:attrName>ppt_x</p:attrName>
                                        </p:attrNameLst>
                                      </p:cBhvr>
                                      <p:tavLst>
                                        <p:tav tm="0">
                                          <p:val>
                                            <p:strVal val="#ppt_x"/>
                                          </p:val>
                                        </p:tav>
                                        <p:tav tm="100000">
                                          <p:val>
                                            <p:strVal val="#ppt_x"/>
                                          </p:val>
                                        </p:tav>
                                      </p:tavLst>
                                    </p:anim>
                                    <p:anim calcmode="lin" valueType="num">
                                      <p:cBhvr additive="base">
                                        <p:cTn id="295" dur="2000" fill="hold"/>
                                        <p:tgtEl>
                                          <p:spTgt spid="16"/>
                                        </p:tgtEl>
                                        <p:attrNameLst>
                                          <p:attrName>ppt_y</p:attrName>
                                        </p:attrNameLst>
                                      </p:cBhvr>
                                      <p:tavLst>
                                        <p:tav tm="0">
                                          <p:val>
                                            <p:strVal val="0-#ppt_h/2"/>
                                          </p:val>
                                        </p:tav>
                                        <p:tav tm="100000">
                                          <p:val>
                                            <p:strVal val="#ppt_y"/>
                                          </p:val>
                                        </p:tav>
                                      </p:tavLst>
                                    </p:anim>
                                  </p:childTnLst>
                                </p:cTn>
                              </p:par>
                              <p:par>
                                <p:cTn id="296" presetID="2" presetClass="entr" presetSubtype="1" fill="hold" grpId="2" nodeType="withEffect">
                                  <p:stCondLst>
                                    <p:cond delay="0"/>
                                  </p:stCondLst>
                                  <p:childTnLst>
                                    <p:set>
                                      <p:cBhvr>
                                        <p:cTn id="297" dur="1" fill="hold">
                                          <p:stCondLst>
                                            <p:cond delay="0"/>
                                          </p:stCondLst>
                                        </p:cTn>
                                        <p:tgtEl>
                                          <p:spTgt spid="17"/>
                                        </p:tgtEl>
                                        <p:attrNameLst>
                                          <p:attrName>style.visibility</p:attrName>
                                        </p:attrNameLst>
                                      </p:cBhvr>
                                      <p:to>
                                        <p:strVal val="visible"/>
                                      </p:to>
                                    </p:set>
                                    <p:anim calcmode="lin" valueType="num">
                                      <p:cBhvr additive="base">
                                        <p:cTn id="298" dur="2000" fill="hold"/>
                                        <p:tgtEl>
                                          <p:spTgt spid="17"/>
                                        </p:tgtEl>
                                        <p:attrNameLst>
                                          <p:attrName>ppt_x</p:attrName>
                                        </p:attrNameLst>
                                      </p:cBhvr>
                                      <p:tavLst>
                                        <p:tav tm="0">
                                          <p:val>
                                            <p:strVal val="#ppt_x"/>
                                          </p:val>
                                        </p:tav>
                                        <p:tav tm="100000">
                                          <p:val>
                                            <p:strVal val="#ppt_x"/>
                                          </p:val>
                                        </p:tav>
                                      </p:tavLst>
                                    </p:anim>
                                    <p:anim calcmode="lin" valueType="num">
                                      <p:cBhvr additive="base">
                                        <p:cTn id="299" dur="2000" fill="hold"/>
                                        <p:tgtEl>
                                          <p:spTgt spid="17"/>
                                        </p:tgtEl>
                                        <p:attrNameLst>
                                          <p:attrName>ppt_y</p:attrName>
                                        </p:attrNameLst>
                                      </p:cBhvr>
                                      <p:tavLst>
                                        <p:tav tm="0">
                                          <p:val>
                                            <p:strVal val="0-#ppt_h/2"/>
                                          </p:val>
                                        </p:tav>
                                        <p:tav tm="100000">
                                          <p:val>
                                            <p:strVal val="#ppt_y"/>
                                          </p:val>
                                        </p:tav>
                                      </p:tavLst>
                                    </p:anim>
                                  </p:childTnLst>
                                </p:cTn>
                              </p:par>
                              <p:par>
                                <p:cTn id="300" presetID="2" presetClass="entr" presetSubtype="1" fill="hold" grpId="2" nodeType="withEffect">
                                  <p:stCondLst>
                                    <p:cond delay="0"/>
                                  </p:stCondLst>
                                  <p:childTnLst>
                                    <p:set>
                                      <p:cBhvr>
                                        <p:cTn id="301" dur="1" fill="hold">
                                          <p:stCondLst>
                                            <p:cond delay="0"/>
                                          </p:stCondLst>
                                        </p:cTn>
                                        <p:tgtEl>
                                          <p:spTgt spid="18"/>
                                        </p:tgtEl>
                                        <p:attrNameLst>
                                          <p:attrName>style.visibility</p:attrName>
                                        </p:attrNameLst>
                                      </p:cBhvr>
                                      <p:to>
                                        <p:strVal val="visible"/>
                                      </p:to>
                                    </p:set>
                                    <p:anim calcmode="lin" valueType="num">
                                      <p:cBhvr additive="base">
                                        <p:cTn id="302" dur="2000" fill="hold"/>
                                        <p:tgtEl>
                                          <p:spTgt spid="18"/>
                                        </p:tgtEl>
                                        <p:attrNameLst>
                                          <p:attrName>ppt_x</p:attrName>
                                        </p:attrNameLst>
                                      </p:cBhvr>
                                      <p:tavLst>
                                        <p:tav tm="0">
                                          <p:val>
                                            <p:strVal val="#ppt_x"/>
                                          </p:val>
                                        </p:tav>
                                        <p:tav tm="100000">
                                          <p:val>
                                            <p:strVal val="#ppt_x"/>
                                          </p:val>
                                        </p:tav>
                                      </p:tavLst>
                                    </p:anim>
                                    <p:anim calcmode="lin" valueType="num">
                                      <p:cBhvr additive="base">
                                        <p:cTn id="303" dur="2000" fill="hold"/>
                                        <p:tgtEl>
                                          <p:spTgt spid="18"/>
                                        </p:tgtEl>
                                        <p:attrNameLst>
                                          <p:attrName>ppt_y</p:attrName>
                                        </p:attrNameLst>
                                      </p:cBhvr>
                                      <p:tavLst>
                                        <p:tav tm="0">
                                          <p:val>
                                            <p:strVal val="0-#ppt_h/2"/>
                                          </p:val>
                                        </p:tav>
                                        <p:tav tm="100000">
                                          <p:val>
                                            <p:strVal val="#ppt_y"/>
                                          </p:val>
                                        </p:tav>
                                      </p:tavLst>
                                    </p:anim>
                                  </p:childTnLst>
                                </p:cTn>
                              </p:par>
                              <p:par>
                                <p:cTn id="304" presetID="2" presetClass="entr" presetSubtype="1" fill="hold" grpId="2" nodeType="withEffect">
                                  <p:stCondLst>
                                    <p:cond delay="0"/>
                                  </p:stCondLst>
                                  <p:childTnLst>
                                    <p:set>
                                      <p:cBhvr>
                                        <p:cTn id="305" dur="1" fill="hold">
                                          <p:stCondLst>
                                            <p:cond delay="0"/>
                                          </p:stCondLst>
                                        </p:cTn>
                                        <p:tgtEl>
                                          <p:spTgt spid="19"/>
                                        </p:tgtEl>
                                        <p:attrNameLst>
                                          <p:attrName>style.visibility</p:attrName>
                                        </p:attrNameLst>
                                      </p:cBhvr>
                                      <p:to>
                                        <p:strVal val="visible"/>
                                      </p:to>
                                    </p:set>
                                    <p:anim calcmode="lin" valueType="num">
                                      <p:cBhvr additive="base">
                                        <p:cTn id="306" dur="2000" fill="hold"/>
                                        <p:tgtEl>
                                          <p:spTgt spid="19"/>
                                        </p:tgtEl>
                                        <p:attrNameLst>
                                          <p:attrName>ppt_x</p:attrName>
                                        </p:attrNameLst>
                                      </p:cBhvr>
                                      <p:tavLst>
                                        <p:tav tm="0">
                                          <p:val>
                                            <p:strVal val="#ppt_x"/>
                                          </p:val>
                                        </p:tav>
                                        <p:tav tm="100000">
                                          <p:val>
                                            <p:strVal val="#ppt_x"/>
                                          </p:val>
                                        </p:tav>
                                      </p:tavLst>
                                    </p:anim>
                                    <p:anim calcmode="lin" valueType="num">
                                      <p:cBhvr additive="base">
                                        <p:cTn id="307" dur="2000" fill="hold"/>
                                        <p:tgtEl>
                                          <p:spTgt spid="19"/>
                                        </p:tgtEl>
                                        <p:attrNameLst>
                                          <p:attrName>ppt_y</p:attrName>
                                        </p:attrNameLst>
                                      </p:cBhvr>
                                      <p:tavLst>
                                        <p:tav tm="0">
                                          <p:val>
                                            <p:strVal val="0-#ppt_h/2"/>
                                          </p:val>
                                        </p:tav>
                                        <p:tav tm="100000">
                                          <p:val>
                                            <p:strVal val="#ppt_y"/>
                                          </p:val>
                                        </p:tav>
                                      </p:tavLst>
                                    </p:anim>
                                  </p:childTnLst>
                                </p:cTn>
                              </p:par>
                              <p:par>
                                <p:cTn id="308" presetID="2" presetClass="entr" presetSubtype="1" fill="hold" grpId="2" nodeType="withEffect">
                                  <p:stCondLst>
                                    <p:cond delay="0"/>
                                  </p:stCondLst>
                                  <p:childTnLst>
                                    <p:set>
                                      <p:cBhvr>
                                        <p:cTn id="309" dur="1" fill="hold">
                                          <p:stCondLst>
                                            <p:cond delay="0"/>
                                          </p:stCondLst>
                                        </p:cTn>
                                        <p:tgtEl>
                                          <p:spTgt spid="20"/>
                                        </p:tgtEl>
                                        <p:attrNameLst>
                                          <p:attrName>style.visibility</p:attrName>
                                        </p:attrNameLst>
                                      </p:cBhvr>
                                      <p:to>
                                        <p:strVal val="visible"/>
                                      </p:to>
                                    </p:set>
                                    <p:anim calcmode="lin" valueType="num">
                                      <p:cBhvr additive="base">
                                        <p:cTn id="310" dur="2000" fill="hold"/>
                                        <p:tgtEl>
                                          <p:spTgt spid="20"/>
                                        </p:tgtEl>
                                        <p:attrNameLst>
                                          <p:attrName>ppt_x</p:attrName>
                                        </p:attrNameLst>
                                      </p:cBhvr>
                                      <p:tavLst>
                                        <p:tav tm="0">
                                          <p:val>
                                            <p:strVal val="#ppt_x"/>
                                          </p:val>
                                        </p:tav>
                                        <p:tav tm="100000">
                                          <p:val>
                                            <p:strVal val="#ppt_x"/>
                                          </p:val>
                                        </p:tav>
                                      </p:tavLst>
                                    </p:anim>
                                    <p:anim calcmode="lin" valueType="num">
                                      <p:cBhvr additive="base">
                                        <p:cTn id="311" dur="2000" fill="hold"/>
                                        <p:tgtEl>
                                          <p:spTgt spid="20"/>
                                        </p:tgtEl>
                                        <p:attrNameLst>
                                          <p:attrName>ppt_y</p:attrName>
                                        </p:attrNameLst>
                                      </p:cBhvr>
                                      <p:tavLst>
                                        <p:tav tm="0">
                                          <p:val>
                                            <p:strVal val="0-#ppt_h/2"/>
                                          </p:val>
                                        </p:tav>
                                        <p:tav tm="100000">
                                          <p:val>
                                            <p:strVal val="#ppt_y"/>
                                          </p:val>
                                        </p:tav>
                                      </p:tavLst>
                                    </p:anim>
                                  </p:childTnLst>
                                </p:cTn>
                              </p:par>
                              <p:par>
                                <p:cTn id="312" presetID="2" presetClass="entr" presetSubtype="1" fill="hold" grpId="2" nodeType="withEffect">
                                  <p:stCondLst>
                                    <p:cond delay="0"/>
                                  </p:stCondLst>
                                  <p:childTnLst>
                                    <p:set>
                                      <p:cBhvr>
                                        <p:cTn id="313" dur="1" fill="hold">
                                          <p:stCondLst>
                                            <p:cond delay="0"/>
                                          </p:stCondLst>
                                        </p:cTn>
                                        <p:tgtEl>
                                          <p:spTgt spid="21"/>
                                        </p:tgtEl>
                                        <p:attrNameLst>
                                          <p:attrName>style.visibility</p:attrName>
                                        </p:attrNameLst>
                                      </p:cBhvr>
                                      <p:to>
                                        <p:strVal val="visible"/>
                                      </p:to>
                                    </p:set>
                                    <p:anim calcmode="lin" valueType="num">
                                      <p:cBhvr additive="base">
                                        <p:cTn id="314" dur="2000" fill="hold"/>
                                        <p:tgtEl>
                                          <p:spTgt spid="21"/>
                                        </p:tgtEl>
                                        <p:attrNameLst>
                                          <p:attrName>ppt_x</p:attrName>
                                        </p:attrNameLst>
                                      </p:cBhvr>
                                      <p:tavLst>
                                        <p:tav tm="0">
                                          <p:val>
                                            <p:strVal val="#ppt_x"/>
                                          </p:val>
                                        </p:tav>
                                        <p:tav tm="100000">
                                          <p:val>
                                            <p:strVal val="#ppt_x"/>
                                          </p:val>
                                        </p:tav>
                                      </p:tavLst>
                                    </p:anim>
                                    <p:anim calcmode="lin" valueType="num">
                                      <p:cBhvr additive="base">
                                        <p:cTn id="315" dur="2000" fill="hold"/>
                                        <p:tgtEl>
                                          <p:spTgt spid="21"/>
                                        </p:tgtEl>
                                        <p:attrNameLst>
                                          <p:attrName>ppt_y</p:attrName>
                                        </p:attrNameLst>
                                      </p:cBhvr>
                                      <p:tavLst>
                                        <p:tav tm="0">
                                          <p:val>
                                            <p:strVal val="0-#ppt_h/2"/>
                                          </p:val>
                                        </p:tav>
                                        <p:tav tm="100000">
                                          <p:val>
                                            <p:strVal val="#ppt_y"/>
                                          </p:val>
                                        </p:tav>
                                      </p:tavLst>
                                    </p:anim>
                                  </p:childTnLst>
                                </p:cTn>
                              </p:par>
                              <p:par>
                                <p:cTn id="316" presetID="2" presetClass="entr" presetSubtype="1" fill="hold" grpId="2" nodeType="withEffect">
                                  <p:stCondLst>
                                    <p:cond delay="0"/>
                                  </p:stCondLst>
                                  <p:childTnLst>
                                    <p:set>
                                      <p:cBhvr>
                                        <p:cTn id="317" dur="1" fill="hold">
                                          <p:stCondLst>
                                            <p:cond delay="0"/>
                                          </p:stCondLst>
                                        </p:cTn>
                                        <p:tgtEl>
                                          <p:spTgt spid="22"/>
                                        </p:tgtEl>
                                        <p:attrNameLst>
                                          <p:attrName>style.visibility</p:attrName>
                                        </p:attrNameLst>
                                      </p:cBhvr>
                                      <p:to>
                                        <p:strVal val="visible"/>
                                      </p:to>
                                    </p:set>
                                    <p:anim calcmode="lin" valueType="num">
                                      <p:cBhvr additive="base">
                                        <p:cTn id="318" dur="2000" fill="hold"/>
                                        <p:tgtEl>
                                          <p:spTgt spid="22"/>
                                        </p:tgtEl>
                                        <p:attrNameLst>
                                          <p:attrName>ppt_x</p:attrName>
                                        </p:attrNameLst>
                                      </p:cBhvr>
                                      <p:tavLst>
                                        <p:tav tm="0">
                                          <p:val>
                                            <p:strVal val="#ppt_x"/>
                                          </p:val>
                                        </p:tav>
                                        <p:tav tm="100000">
                                          <p:val>
                                            <p:strVal val="#ppt_x"/>
                                          </p:val>
                                        </p:tav>
                                      </p:tavLst>
                                    </p:anim>
                                    <p:anim calcmode="lin" valueType="num">
                                      <p:cBhvr additive="base">
                                        <p:cTn id="319" dur="2000" fill="hold"/>
                                        <p:tgtEl>
                                          <p:spTgt spid="22"/>
                                        </p:tgtEl>
                                        <p:attrNameLst>
                                          <p:attrName>ppt_y</p:attrName>
                                        </p:attrNameLst>
                                      </p:cBhvr>
                                      <p:tavLst>
                                        <p:tav tm="0">
                                          <p:val>
                                            <p:strVal val="0-#ppt_h/2"/>
                                          </p:val>
                                        </p:tav>
                                        <p:tav tm="100000">
                                          <p:val>
                                            <p:strVal val="#ppt_y"/>
                                          </p:val>
                                        </p:tav>
                                      </p:tavLst>
                                    </p:anim>
                                  </p:childTnLst>
                                </p:cTn>
                              </p:par>
                              <p:par>
                                <p:cTn id="320" presetID="2" presetClass="entr" presetSubtype="1" fill="hold" grpId="2" nodeType="withEffect">
                                  <p:stCondLst>
                                    <p:cond delay="0"/>
                                  </p:stCondLst>
                                  <p:childTnLst>
                                    <p:set>
                                      <p:cBhvr>
                                        <p:cTn id="321" dur="1" fill="hold">
                                          <p:stCondLst>
                                            <p:cond delay="0"/>
                                          </p:stCondLst>
                                        </p:cTn>
                                        <p:tgtEl>
                                          <p:spTgt spid="23"/>
                                        </p:tgtEl>
                                        <p:attrNameLst>
                                          <p:attrName>style.visibility</p:attrName>
                                        </p:attrNameLst>
                                      </p:cBhvr>
                                      <p:to>
                                        <p:strVal val="visible"/>
                                      </p:to>
                                    </p:set>
                                    <p:anim calcmode="lin" valueType="num">
                                      <p:cBhvr additive="base">
                                        <p:cTn id="322" dur="2000" fill="hold"/>
                                        <p:tgtEl>
                                          <p:spTgt spid="23"/>
                                        </p:tgtEl>
                                        <p:attrNameLst>
                                          <p:attrName>ppt_x</p:attrName>
                                        </p:attrNameLst>
                                      </p:cBhvr>
                                      <p:tavLst>
                                        <p:tav tm="0">
                                          <p:val>
                                            <p:strVal val="#ppt_x"/>
                                          </p:val>
                                        </p:tav>
                                        <p:tav tm="100000">
                                          <p:val>
                                            <p:strVal val="#ppt_x"/>
                                          </p:val>
                                        </p:tav>
                                      </p:tavLst>
                                    </p:anim>
                                    <p:anim calcmode="lin" valueType="num">
                                      <p:cBhvr additive="base">
                                        <p:cTn id="323" dur="2000" fill="hold"/>
                                        <p:tgtEl>
                                          <p:spTgt spid="23"/>
                                        </p:tgtEl>
                                        <p:attrNameLst>
                                          <p:attrName>ppt_y</p:attrName>
                                        </p:attrNameLst>
                                      </p:cBhvr>
                                      <p:tavLst>
                                        <p:tav tm="0">
                                          <p:val>
                                            <p:strVal val="0-#ppt_h/2"/>
                                          </p:val>
                                        </p:tav>
                                        <p:tav tm="100000">
                                          <p:val>
                                            <p:strVal val="#ppt_y"/>
                                          </p:val>
                                        </p:tav>
                                      </p:tavLst>
                                    </p:anim>
                                  </p:childTnLst>
                                </p:cTn>
                              </p:par>
                              <p:par>
                                <p:cTn id="324" presetID="2" presetClass="entr" presetSubtype="1" fill="hold" grpId="2" nodeType="withEffect">
                                  <p:stCondLst>
                                    <p:cond delay="0"/>
                                  </p:stCondLst>
                                  <p:childTnLst>
                                    <p:set>
                                      <p:cBhvr>
                                        <p:cTn id="325" dur="1" fill="hold">
                                          <p:stCondLst>
                                            <p:cond delay="0"/>
                                          </p:stCondLst>
                                        </p:cTn>
                                        <p:tgtEl>
                                          <p:spTgt spid="24"/>
                                        </p:tgtEl>
                                        <p:attrNameLst>
                                          <p:attrName>style.visibility</p:attrName>
                                        </p:attrNameLst>
                                      </p:cBhvr>
                                      <p:to>
                                        <p:strVal val="visible"/>
                                      </p:to>
                                    </p:set>
                                    <p:anim calcmode="lin" valueType="num">
                                      <p:cBhvr additive="base">
                                        <p:cTn id="326" dur="2000" fill="hold"/>
                                        <p:tgtEl>
                                          <p:spTgt spid="24"/>
                                        </p:tgtEl>
                                        <p:attrNameLst>
                                          <p:attrName>ppt_x</p:attrName>
                                        </p:attrNameLst>
                                      </p:cBhvr>
                                      <p:tavLst>
                                        <p:tav tm="0">
                                          <p:val>
                                            <p:strVal val="#ppt_x"/>
                                          </p:val>
                                        </p:tav>
                                        <p:tav tm="100000">
                                          <p:val>
                                            <p:strVal val="#ppt_x"/>
                                          </p:val>
                                        </p:tav>
                                      </p:tavLst>
                                    </p:anim>
                                    <p:anim calcmode="lin" valueType="num">
                                      <p:cBhvr additive="base">
                                        <p:cTn id="327" dur="2000" fill="hold"/>
                                        <p:tgtEl>
                                          <p:spTgt spid="24"/>
                                        </p:tgtEl>
                                        <p:attrNameLst>
                                          <p:attrName>ppt_y</p:attrName>
                                        </p:attrNameLst>
                                      </p:cBhvr>
                                      <p:tavLst>
                                        <p:tav tm="0">
                                          <p:val>
                                            <p:strVal val="0-#ppt_h/2"/>
                                          </p:val>
                                        </p:tav>
                                        <p:tav tm="100000">
                                          <p:val>
                                            <p:strVal val="#ppt_y"/>
                                          </p:val>
                                        </p:tav>
                                      </p:tavLst>
                                    </p:anim>
                                  </p:childTnLst>
                                </p:cTn>
                              </p:par>
                              <p:par>
                                <p:cTn id="328" presetID="2" presetClass="entr" presetSubtype="1" fill="hold" grpId="2" nodeType="withEffect">
                                  <p:stCondLst>
                                    <p:cond delay="0"/>
                                  </p:stCondLst>
                                  <p:childTnLst>
                                    <p:set>
                                      <p:cBhvr>
                                        <p:cTn id="329" dur="1" fill="hold">
                                          <p:stCondLst>
                                            <p:cond delay="0"/>
                                          </p:stCondLst>
                                        </p:cTn>
                                        <p:tgtEl>
                                          <p:spTgt spid="25"/>
                                        </p:tgtEl>
                                        <p:attrNameLst>
                                          <p:attrName>style.visibility</p:attrName>
                                        </p:attrNameLst>
                                      </p:cBhvr>
                                      <p:to>
                                        <p:strVal val="visible"/>
                                      </p:to>
                                    </p:set>
                                    <p:anim calcmode="lin" valueType="num">
                                      <p:cBhvr additive="base">
                                        <p:cTn id="330" dur="2000" fill="hold"/>
                                        <p:tgtEl>
                                          <p:spTgt spid="25"/>
                                        </p:tgtEl>
                                        <p:attrNameLst>
                                          <p:attrName>ppt_x</p:attrName>
                                        </p:attrNameLst>
                                      </p:cBhvr>
                                      <p:tavLst>
                                        <p:tav tm="0">
                                          <p:val>
                                            <p:strVal val="#ppt_x"/>
                                          </p:val>
                                        </p:tav>
                                        <p:tav tm="100000">
                                          <p:val>
                                            <p:strVal val="#ppt_x"/>
                                          </p:val>
                                        </p:tav>
                                      </p:tavLst>
                                    </p:anim>
                                    <p:anim calcmode="lin" valueType="num">
                                      <p:cBhvr additive="base">
                                        <p:cTn id="331" dur="2000" fill="hold"/>
                                        <p:tgtEl>
                                          <p:spTgt spid="25"/>
                                        </p:tgtEl>
                                        <p:attrNameLst>
                                          <p:attrName>ppt_y</p:attrName>
                                        </p:attrNameLst>
                                      </p:cBhvr>
                                      <p:tavLst>
                                        <p:tav tm="0">
                                          <p:val>
                                            <p:strVal val="0-#ppt_h/2"/>
                                          </p:val>
                                        </p:tav>
                                        <p:tav tm="100000">
                                          <p:val>
                                            <p:strVal val="#ppt_y"/>
                                          </p:val>
                                        </p:tav>
                                      </p:tavLst>
                                    </p:anim>
                                  </p:childTnLst>
                                </p:cTn>
                              </p:par>
                              <p:par>
                                <p:cTn id="332" presetID="2" presetClass="entr" presetSubtype="1" fill="hold" grpId="2" nodeType="withEffect">
                                  <p:stCondLst>
                                    <p:cond delay="0"/>
                                  </p:stCondLst>
                                  <p:childTnLst>
                                    <p:set>
                                      <p:cBhvr>
                                        <p:cTn id="333" dur="1" fill="hold">
                                          <p:stCondLst>
                                            <p:cond delay="0"/>
                                          </p:stCondLst>
                                        </p:cTn>
                                        <p:tgtEl>
                                          <p:spTgt spid="26"/>
                                        </p:tgtEl>
                                        <p:attrNameLst>
                                          <p:attrName>style.visibility</p:attrName>
                                        </p:attrNameLst>
                                      </p:cBhvr>
                                      <p:to>
                                        <p:strVal val="visible"/>
                                      </p:to>
                                    </p:set>
                                    <p:anim calcmode="lin" valueType="num">
                                      <p:cBhvr additive="base">
                                        <p:cTn id="334" dur="2000" fill="hold"/>
                                        <p:tgtEl>
                                          <p:spTgt spid="26"/>
                                        </p:tgtEl>
                                        <p:attrNameLst>
                                          <p:attrName>ppt_x</p:attrName>
                                        </p:attrNameLst>
                                      </p:cBhvr>
                                      <p:tavLst>
                                        <p:tav tm="0">
                                          <p:val>
                                            <p:strVal val="#ppt_x"/>
                                          </p:val>
                                        </p:tav>
                                        <p:tav tm="100000">
                                          <p:val>
                                            <p:strVal val="#ppt_x"/>
                                          </p:val>
                                        </p:tav>
                                      </p:tavLst>
                                    </p:anim>
                                    <p:anim calcmode="lin" valueType="num">
                                      <p:cBhvr additive="base">
                                        <p:cTn id="335" dur="2000" fill="hold"/>
                                        <p:tgtEl>
                                          <p:spTgt spid="26"/>
                                        </p:tgtEl>
                                        <p:attrNameLst>
                                          <p:attrName>ppt_y</p:attrName>
                                        </p:attrNameLst>
                                      </p:cBhvr>
                                      <p:tavLst>
                                        <p:tav tm="0">
                                          <p:val>
                                            <p:strVal val="0-#ppt_h/2"/>
                                          </p:val>
                                        </p:tav>
                                        <p:tav tm="100000">
                                          <p:val>
                                            <p:strVal val="#ppt_y"/>
                                          </p:val>
                                        </p:tav>
                                      </p:tavLst>
                                    </p:anim>
                                  </p:childTnLst>
                                </p:cTn>
                              </p:par>
                              <p:par>
                                <p:cTn id="336" presetID="2" presetClass="entr" presetSubtype="1" fill="hold" grpId="2" nodeType="withEffect">
                                  <p:stCondLst>
                                    <p:cond delay="0"/>
                                  </p:stCondLst>
                                  <p:childTnLst>
                                    <p:set>
                                      <p:cBhvr>
                                        <p:cTn id="337" dur="1" fill="hold">
                                          <p:stCondLst>
                                            <p:cond delay="0"/>
                                          </p:stCondLst>
                                        </p:cTn>
                                        <p:tgtEl>
                                          <p:spTgt spid="27"/>
                                        </p:tgtEl>
                                        <p:attrNameLst>
                                          <p:attrName>style.visibility</p:attrName>
                                        </p:attrNameLst>
                                      </p:cBhvr>
                                      <p:to>
                                        <p:strVal val="visible"/>
                                      </p:to>
                                    </p:set>
                                    <p:anim calcmode="lin" valueType="num">
                                      <p:cBhvr additive="base">
                                        <p:cTn id="338" dur="2000" fill="hold"/>
                                        <p:tgtEl>
                                          <p:spTgt spid="27"/>
                                        </p:tgtEl>
                                        <p:attrNameLst>
                                          <p:attrName>ppt_x</p:attrName>
                                        </p:attrNameLst>
                                      </p:cBhvr>
                                      <p:tavLst>
                                        <p:tav tm="0">
                                          <p:val>
                                            <p:strVal val="#ppt_x"/>
                                          </p:val>
                                        </p:tav>
                                        <p:tav tm="100000">
                                          <p:val>
                                            <p:strVal val="#ppt_x"/>
                                          </p:val>
                                        </p:tav>
                                      </p:tavLst>
                                    </p:anim>
                                    <p:anim calcmode="lin" valueType="num">
                                      <p:cBhvr additive="base">
                                        <p:cTn id="339" dur="2000" fill="hold"/>
                                        <p:tgtEl>
                                          <p:spTgt spid="27"/>
                                        </p:tgtEl>
                                        <p:attrNameLst>
                                          <p:attrName>ppt_y</p:attrName>
                                        </p:attrNameLst>
                                      </p:cBhvr>
                                      <p:tavLst>
                                        <p:tav tm="0">
                                          <p:val>
                                            <p:strVal val="0-#ppt_h/2"/>
                                          </p:val>
                                        </p:tav>
                                        <p:tav tm="100000">
                                          <p:val>
                                            <p:strVal val="#ppt_y"/>
                                          </p:val>
                                        </p:tav>
                                      </p:tavLst>
                                    </p:anim>
                                  </p:childTnLst>
                                </p:cTn>
                              </p:par>
                              <p:par>
                                <p:cTn id="340" presetID="2" presetClass="entr" presetSubtype="1" fill="hold" grpId="2" nodeType="withEffect">
                                  <p:stCondLst>
                                    <p:cond delay="0"/>
                                  </p:stCondLst>
                                  <p:childTnLst>
                                    <p:set>
                                      <p:cBhvr>
                                        <p:cTn id="341" dur="1" fill="hold">
                                          <p:stCondLst>
                                            <p:cond delay="0"/>
                                          </p:stCondLst>
                                        </p:cTn>
                                        <p:tgtEl>
                                          <p:spTgt spid="28"/>
                                        </p:tgtEl>
                                        <p:attrNameLst>
                                          <p:attrName>style.visibility</p:attrName>
                                        </p:attrNameLst>
                                      </p:cBhvr>
                                      <p:to>
                                        <p:strVal val="visible"/>
                                      </p:to>
                                    </p:set>
                                    <p:anim calcmode="lin" valueType="num">
                                      <p:cBhvr additive="base">
                                        <p:cTn id="342" dur="2000" fill="hold"/>
                                        <p:tgtEl>
                                          <p:spTgt spid="28"/>
                                        </p:tgtEl>
                                        <p:attrNameLst>
                                          <p:attrName>ppt_x</p:attrName>
                                        </p:attrNameLst>
                                      </p:cBhvr>
                                      <p:tavLst>
                                        <p:tav tm="0">
                                          <p:val>
                                            <p:strVal val="#ppt_x"/>
                                          </p:val>
                                        </p:tav>
                                        <p:tav tm="100000">
                                          <p:val>
                                            <p:strVal val="#ppt_x"/>
                                          </p:val>
                                        </p:tav>
                                      </p:tavLst>
                                    </p:anim>
                                    <p:anim calcmode="lin" valueType="num">
                                      <p:cBhvr additive="base">
                                        <p:cTn id="343" dur="2000" fill="hold"/>
                                        <p:tgtEl>
                                          <p:spTgt spid="28"/>
                                        </p:tgtEl>
                                        <p:attrNameLst>
                                          <p:attrName>ppt_y</p:attrName>
                                        </p:attrNameLst>
                                      </p:cBhvr>
                                      <p:tavLst>
                                        <p:tav tm="0">
                                          <p:val>
                                            <p:strVal val="0-#ppt_h/2"/>
                                          </p:val>
                                        </p:tav>
                                        <p:tav tm="100000">
                                          <p:val>
                                            <p:strVal val="#ppt_y"/>
                                          </p:val>
                                        </p:tav>
                                      </p:tavLst>
                                    </p:anim>
                                  </p:childTnLst>
                                </p:cTn>
                              </p:par>
                              <p:par>
                                <p:cTn id="344" presetID="2" presetClass="entr" presetSubtype="4" fill="hold" grpId="2" nodeType="withEffect">
                                  <p:stCondLst>
                                    <p:cond delay="0"/>
                                  </p:stCondLst>
                                  <p:childTnLst>
                                    <p:set>
                                      <p:cBhvr>
                                        <p:cTn id="345" dur="1" fill="hold">
                                          <p:stCondLst>
                                            <p:cond delay="0"/>
                                          </p:stCondLst>
                                        </p:cTn>
                                        <p:tgtEl>
                                          <p:spTgt spid="29"/>
                                        </p:tgtEl>
                                        <p:attrNameLst>
                                          <p:attrName>style.visibility</p:attrName>
                                        </p:attrNameLst>
                                      </p:cBhvr>
                                      <p:to>
                                        <p:strVal val="visible"/>
                                      </p:to>
                                    </p:set>
                                    <p:anim calcmode="lin" valueType="num">
                                      <p:cBhvr additive="base">
                                        <p:cTn id="346" dur="2000" fill="hold"/>
                                        <p:tgtEl>
                                          <p:spTgt spid="29"/>
                                        </p:tgtEl>
                                        <p:attrNameLst>
                                          <p:attrName>ppt_x</p:attrName>
                                        </p:attrNameLst>
                                      </p:cBhvr>
                                      <p:tavLst>
                                        <p:tav tm="0">
                                          <p:val>
                                            <p:strVal val="#ppt_x"/>
                                          </p:val>
                                        </p:tav>
                                        <p:tav tm="100000">
                                          <p:val>
                                            <p:strVal val="#ppt_x"/>
                                          </p:val>
                                        </p:tav>
                                      </p:tavLst>
                                    </p:anim>
                                    <p:anim calcmode="lin" valueType="num">
                                      <p:cBhvr additive="base">
                                        <p:cTn id="347" dur="2000" fill="hold"/>
                                        <p:tgtEl>
                                          <p:spTgt spid="29"/>
                                        </p:tgtEl>
                                        <p:attrNameLst>
                                          <p:attrName>ppt_y</p:attrName>
                                        </p:attrNameLst>
                                      </p:cBhvr>
                                      <p:tavLst>
                                        <p:tav tm="0">
                                          <p:val>
                                            <p:strVal val="1+#ppt_h/2"/>
                                          </p:val>
                                        </p:tav>
                                        <p:tav tm="100000">
                                          <p:val>
                                            <p:strVal val="#ppt_y"/>
                                          </p:val>
                                        </p:tav>
                                      </p:tavLst>
                                    </p:anim>
                                  </p:childTnLst>
                                </p:cTn>
                              </p:par>
                              <p:par>
                                <p:cTn id="348" presetID="2" presetClass="entr" presetSubtype="4" fill="hold" grpId="2" nodeType="withEffect">
                                  <p:stCondLst>
                                    <p:cond delay="0"/>
                                  </p:stCondLst>
                                  <p:childTnLst>
                                    <p:set>
                                      <p:cBhvr>
                                        <p:cTn id="349" dur="1" fill="hold">
                                          <p:stCondLst>
                                            <p:cond delay="0"/>
                                          </p:stCondLst>
                                        </p:cTn>
                                        <p:tgtEl>
                                          <p:spTgt spid="30"/>
                                        </p:tgtEl>
                                        <p:attrNameLst>
                                          <p:attrName>style.visibility</p:attrName>
                                        </p:attrNameLst>
                                      </p:cBhvr>
                                      <p:to>
                                        <p:strVal val="visible"/>
                                      </p:to>
                                    </p:set>
                                    <p:anim calcmode="lin" valueType="num">
                                      <p:cBhvr additive="base">
                                        <p:cTn id="350" dur="2000" fill="hold"/>
                                        <p:tgtEl>
                                          <p:spTgt spid="30"/>
                                        </p:tgtEl>
                                        <p:attrNameLst>
                                          <p:attrName>ppt_x</p:attrName>
                                        </p:attrNameLst>
                                      </p:cBhvr>
                                      <p:tavLst>
                                        <p:tav tm="0">
                                          <p:val>
                                            <p:strVal val="#ppt_x"/>
                                          </p:val>
                                        </p:tav>
                                        <p:tav tm="100000">
                                          <p:val>
                                            <p:strVal val="#ppt_x"/>
                                          </p:val>
                                        </p:tav>
                                      </p:tavLst>
                                    </p:anim>
                                    <p:anim calcmode="lin" valueType="num">
                                      <p:cBhvr additive="base">
                                        <p:cTn id="351" dur="2000" fill="hold"/>
                                        <p:tgtEl>
                                          <p:spTgt spid="30"/>
                                        </p:tgtEl>
                                        <p:attrNameLst>
                                          <p:attrName>ppt_y</p:attrName>
                                        </p:attrNameLst>
                                      </p:cBhvr>
                                      <p:tavLst>
                                        <p:tav tm="0">
                                          <p:val>
                                            <p:strVal val="1+#ppt_h/2"/>
                                          </p:val>
                                        </p:tav>
                                        <p:tav tm="100000">
                                          <p:val>
                                            <p:strVal val="#ppt_y"/>
                                          </p:val>
                                        </p:tav>
                                      </p:tavLst>
                                    </p:anim>
                                  </p:childTnLst>
                                </p:cTn>
                              </p:par>
                              <p:par>
                                <p:cTn id="352" presetID="2" presetClass="entr" presetSubtype="4" fill="hold" grpId="2" nodeType="withEffect">
                                  <p:stCondLst>
                                    <p:cond delay="0"/>
                                  </p:stCondLst>
                                  <p:childTnLst>
                                    <p:set>
                                      <p:cBhvr>
                                        <p:cTn id="353" dur="1" fill="hold">
                                          <p:stCondLst>
                                            <p:cond delay="0"/>
                                          </p:stCondLst>
                                        </p:cTn>
                                        <p:tgtEl>
                                          <p:spTgt spid="31"/>
                                        </p:tgtEl>
                                        <p:attrNameLst>
                                          <p:attrName>style.visibility</p:attrName>
                                        </p:attrNameLst>
                                      </p:cBhvr>
                                      <p:to>
                                        <p:strVal val="visible"/>
                                      </p:to>
                                    </p:set>
                                    <p:anim calcmode="lin" valueType="num">
                                      <p:cBhvr additive="base">
                                        <p:cTn id="354" dur="2000" fill="hold"/>
                                        <p:tgtEl>
                                          <p:spTgt spid="31"/>
                                        </p:tgtEl>
                                        <p:attrNameLst>
                                          <p:attrName>ppt_x</p:attrName>
                                        </p:attrNameLst>
                                      </p:cBhvr>
                                      <p:tavLst>
                                        <p:tav tm="0">
                                          <p:val>
                                            <p:strVal val="#ppt_x"/>
                                          </p:val>
                                        </p:tav>
                                        <p:tav tm="100000">
                                          <p:val>
                                            <p:strVal val="#ppt_x"/>
                                          </p:val>
                                        </p:tav>
                                      </p:tavLst>
                                    </p:anim>
                                    <p:anim calcmode="lin" valueType="num">
                                      <p:cBhvr additive="base">
                                        <p:cTn id="355" dur="2000" fill="hold"/>
                                        <p:tgtEl>
                                          <p:spTgt spid="31"/>
                                        </p:tgtEl>
                                        <p:attrNameLst>
                                          <p:attrName>ppt_y</p:attrName>
                                        </p:attrNameLst>
                                      </p:cBhvr>
                                      <p:tavLst>
                                        <p:tav tm="0">
                                          <p:val>
                                            <p:strVal val="1+#ppt_h/2"/>
                                          </p:val>
                                        </p:tav>
                                        <p:tav tm="100000">
                                          <p:val>
                                            <p:strVal val="#ppt_y"/>
                                          </p:val>
                                        </p:tav>
                                      </p:tavLst>
                                    </p:anim>
                                  </p:childTnLst>
                                </p:cTn>
                              </p:par>
                              <p:par>
                                <p:cTn id="356" presetID="2" presetClass="entr" presetSubtype="4" fill="hold" grpId="2" nodeType="withEffect">
                                  <p:stCondLst>
                                    <p:cond delay="0"/>
                                  </p:stCondLst>
                                  <p:childTnLst>
                                    <p:set>
                                      <p:cBhvr>
                                        <p:cTn id="357" dur="1" fill="hold">
                                          <p:stCondLst>
                                            <p:cond delay="0"/>
                                          </p:stCondLst>
                                        </p:cTn>
                                        <p:tgtEl>
                                          <p:spTgt spid="32"/>
                                        </p:tgtEl>
                                        <p:attrNameLst>
                                          <p:attrName>style.visibility</p:attrName>
                                        </p:attrNameLst>
                                      </p:cBhvr>
                                      <p:to>
                                        <p:strVal val="visible"/>
                                      </p:to>
                                    </p:set>
                                    <p:anim calcmode="lin" valueType="num">
                                      <p:cBhvr additive="base">
                                        <p:cTn id="358" dur="2000" fill="hold"/>
                                        <p:tgtEl>
                                          <p:spTgt spid="32"/>
                                        </p:tgtEl>
                                        <p:attrNameLst>
                                          <p:attrName>ppt_x</p:attrName>
                                        </p:attrNameLst>
                                      </p:cBhvr>
                                      <p:tavLst>
                                        <p:tav tm="0">
                                          <p:val>
                                            <p:strVal val="#ppt_x"/>
                                          </p:val>
                                        </p:tav>
                                        <p:tav tm="100000">
                                          <p:val>
                                            <p:strVal val="#ppt_x"/>
                                          </p:val>
                                        </p:tav>
                                      </p:tavLst>
                                    </p:anim>
                                    <p:anim calcmode="lin" valueType="num">
                                      <p:cBhvr additive="base">
                                        <p:cTn id="359" dur="2000" fill="hold"/>
                                        <p:tgtEl>
                                          <p:spTgt spid="32"/>
                                        </p:tgtEl>
                                        <p:attrNameLst>
                                          <p:attrName>ppt_y</p:attrName>
                                        </p:attrNameLst>
                                      </p:cBhvr>
                                      <p:tavLst>
                                        <p:tav tm="0">
                                          <p:val>
                                            <p:strVal val="1+#ppt_h/2"/>
                                          </p:val>
                                        </p:tav>
                                        <p:tav tm="100000">
                                          <p:val>
                                            <p:strVal val="#ppt_y"/>
                                          </p:val>
                                        </p:tav>
                                      </p:tavLst>
                                    </p:anim>
                                  </p:childTnLst>
                                </p:cTn>
                              </p:par>
                              <p:par>
                                <p:cTn id="360" presetID="2" presetClass="entr" presetSubtype="4" fill="hold" grpId="2" nodeType="withEffect">
                                  <p:stCondLst>
                                    <p:cond delay="0"/>
                                  </p:stCondLst>
                                  <p:childTnLst>
                                    <p:set>
                                      <p:cBhvr>
                                        <p:cTn id="361" dur="1" fill="hold">
                                          <p:stCondLst>
                                            <p:cond delay="0"/>
                                          </p:stCondLst>
                                        </p:cTn>
                                        <p:tgtEl>
                                          <p:spTgt spid="33"/>
                                        </p:tgtEl>
                                        <p:attrNameLst>
                                          <p:attrName>style.visibility</p:attrName>
                                        </p:attrNameLst>
                                      </p:cBhvr>
                                      <p:to>
                                        <p:strVal val="visible"/>
                                      </p:to>
                                    </p:set>
                                    <p:anim calcmode="lin" valueType="num">
                                      <p:cBhvr additive="base">
                                        <p:cTn id="362" dur="2000" fill="hold"/>
                                        <p:tgtEl>
                                          <p:spTgt spid="33"/>
                                        </p:tgtEl>
                                        <p:attrNameLst>
                                          <p:attrName>ppt_x</p:attrName>
                                        </p:attrNameLst>
                                      </p:cBhvr>
                                      <p:tavLst>
                                        <p:tav tm="0">
                                          <p:val>
                                            <p:strVal val="#ppt_x"/>
                                          </p:val>
                                        </p:tav>
                                        <p:tav tm="100000">
                                          <p:val>
                                            <p:strVal val="#ppt_x"/>
                                          </p:val>
                                        </p:tav>
                                      </p:tavLst>
                                    </p:anim>
                                    <p:anim calcmode="lin" valueType="num">
                                      <p:cBhvr additive="base">
                                        <p:cTn id="363" dur="2000" fill="hold"/>
                                        <p:tgtEl>
                                          <p:spTgt spid="33"/>
                                        </p:tgtEl>
                                        <p:attrNameLst>
                                          <p:attrName>ppt_y</p:attrName>
                                        </p:attrNameLst>
                                      </p:cBhvr>
                                      <p:tavLst>
                                        <p:tav tm="0">
                                          <p:val>
                                            <p:strVal val="1+#ppt_h/2"/>
                                          </p:val>
                                        </p:tav>
                                        <p:tav tm="100000">
                                          <p:val>
                                            <p:strVal val="#ppt_y"/>
                                          </p:val>
                                        </p:tav>
                                      </p:tavLst>
                                    </p:anim>
                                  </p:childTnLst>
                                </p:cTn>
                              </p:par>
                              <p:par>
                                <p:cTn id="364" presetID="2" presetClass="entr" presetSubtype="4" fill="hold" grpId="2" nodeType="withEffect">
                                  <p:stCondLst>
                                    <p:cond delay="0"/>
                                  </p:stCondLst>
                                  <p:childTnLst>
                                    <p:set>
                                      <p:cBhvr>
                                        <p:cTn id="365" dur="1" fill="hold">
                                          <p:stCondLst>
                                            <p:cond delay="0"/>
                                          </p:stCondLst>
                                        </p:cTn>
                                        <p:tgtEl>
                                          <p:spTgt spid="34"/>
                                        </p:tgtEl>
                                        <p:attrNameLst>
                                          <p:attrName>style.visibility</p:attrName>
                                        </p:attrNameLst>
                                      </p:cBhvr>
                                      <p:to>
                                        <p:strVal val="visible"/>
                                      </p:to>
                                    </p:set>
                                    <p:anim calcmode="lin" valueType="num">
                                      <p:cBhvr additive="base">
                                        <p:cTn id="366" dur="2000" fill="hold"/>
                                        <p:tgtEl>
                                          <p:spTgt spid="34"/>
                                        </p:tgtEl>
                                        <p:attrNameLst>
                                          <p:attrName>ppt_x</p:attrName>
                                        </p:attrNameLst>
                                      </p:cBhvr>
                                      <p:tavLst>
                                        <p:tav tm="0">
                                          <p:val>
                                            <p:strVal val="#ppt_x"/>
                                          </p:val>
                                        </p:tav>
                                        <p:tav tm="100000">
                                          <p:val>
                                            <p:strVal val="#ppt_x"/>
                                          </p:val>
                                        </p:tav>
                                      </p:tavLst>
                                    </p:anim>
                                    <p:anim calcmode="lin" valueType="num">
                                      <p:cBhvr additive="base">
                                        <p:cTn id="367" dur="2000" fill="hold"/>
                                        <p:tgtEl>
                                          <p:spTgt spid="34"/>
                                        </p:tgtEl>
                                        <p:attrNameLst>
                                          <p:attrName>ppt_y</p:attrName>
                                        </p:attrNameLst>
                                      </p:cBhvr>
                                      <p:tavLst>
                                        <p:tav tm="0">
                                          <p:val>
                                            <p:strVal val="1+#ppt_h/2"/>
                                          </p:val>
                                        </p:tav>
                                        <p:tav tm="100000">
                                          <p:val>
                                            <p:strVal val="#ppt_y"/>
                                          </p:val>
                                        </p:tav>
                                      </p:tavLst>
                                    </p:anim>
                                  </p:childTnLst>
                                </p:cTn>
                              </p:par>
                              <p:par>
                                <p:cTn id="368" presetID="2" presetClass="entr" presetSubtype="4" fill="hold" grpId="2" nodeType="withEffect">
                                  <p:stCondLst>
                                    <p:cond delay="0"/>
                                  </p:stCondLst>
                                  <p:childTnLst>
                                    <p:set>
                                      <p:cBhvr>
                                        <p:cTn id="369" dur="1" fill="hold">
                                          <p:stCondLst>
                                            <p:cond delay="0"/>
                                          </p:stCondLst>
                                        </p:cTn>
                                        <p:tgtEl>
                                          <p:spTgt spid="35"/>
                                        </p:tgtEl>
                                        <p:attrNameLst>
                                          <p:attrName>style.visibility</p:attrName>
                                        </p:attrNameLst>
                                      </p:cBhvr>
                                      <p:to>
                                        <p:strVal val="visible"/>
                                      </p:to>
                                    </p:set>
                                    <p:anim calcmode="lin" valueType="num">
                                      <p:cBhvr additive="base">
                                        <p:cTn id="370" dur="2000" fill="hold"/>
                                        <p:tgtEl>
                                          <p:spTgt spid="35"/>
                                        </p:tgtEl>
                                        <p:attrNameLst>
                                          <p:attrName>ppt_x</p:attrName>
                                        </p:attrNameLst>
                                      </p:cBhvr>
                                      <p:tavLst>
                                        <p:tav tm="0">
                                          <p:val>
                                            <p:strVal val="#ppt_x"/>
                                          </p:val>
                                        </p:tav>
                                        <p:tav tm="100000">
                                          <p:val>
                                            <p:strVal val="#ppt_x"/>
                                          </p:val>
                                        </p:tav>
                                      </p:tavLst>
                                    </p:anim>
                                    <p:anim calcmode="lin" valueType="num">
                                      <p:cBhvr additive="base">
                                        <p:cTn id="371" dur="2000" fill="hold"/>
                                        <p:tgtEl>
                                          <p:spTgt spid="35"/>
                                        </p:tgtEl>
                                        <p:attrNameLst>
                                          <p:attrName>ppt_y</p:attrName>
                                        </p:attrNameLst>
                                      </p:cBhvr>
                                      <p:tavLst>
                                        <p:tav tm="0">
                                          <p:val>
                                            <p:strVal val="1+#ppt_h/2"/>
                                          </p:val>
                                        </p:tav>
                                        <p:tav tm="100000">
                                          <p:val>
                                            <p:strVal val="#ppt_y"/>
                                          </p:val>
                                        </p:tav>
                                      </p:tavLst>
                                    </p:anim>
                                  </p:childTnLst>
                                </p:cTn>
                              </p:par>
                              <p:par>
                                <p:cTn id="372" presetID="2" presetClass="entr" presetSubtype="4" fill="hold" grpId="2" nodeType="withEffect">
                                  <p:stCondLst>
                                    <p:cond delay="0"/>
                                  </p:stCondLst>
                                  <p:childTnLst>
                                    <p:set>
                                      <p:cBhvr>
                                        <p:cTn id="373" dur="1" fill="hold">
                                          <p:stCondLst>
                                            <p:cond delay="0"/>
                                          </p:stCondLst>
                                        </p:cTn>
                                        <p:tgtEl>
                                          <p:spTgt spid="36"/>
                                        </p:tgtEl>
                                        <p:attrNameLst>
                                          <p:attrName>style.visibility</p:attrName>
                                        </p:attrNameLst>
                                      </p:cBhvr>
                                      <p:to>
                                        <p:strVal val="visible"/>
                                      </p:to>
                                    </p:set>
                                    <p:anim calcmode="lin" valueType="num">
                                      <p:cBhvr additive="base">
                                        <p:cTn id="374" dur="2000" fill="hold"/>
                                        <p:tgtEl>
                                          <p:spTgt spid="36"/>
                                        </p:tgtEl>
                                        <p:attrNameLst>
                                          <p:attrName>ppt_x</p:attrName>
                                        </p:attrNameLst>
                                      </p:cBhvr>
                                      <p:tavLst>
                                        <p:tav tm="0">
                                          <p:val>
                                            <p:strVal val="#ppt_x"/>
                                          </p:val>
                                        </p:tav>
                                        <p:tav tm="100000">
                                          <p:val>
                                            <p:strVal val="#ppt_x"/>
                                          </p:val>
                                        </p:tav>
                                      </p:tavLst>
                                    </p:anim>
                                    <p:anim calcmode="lin" valueType="num">
                                      <p:cBhvr additive="base">
                                        <p:cTn id="375" dur="2000" fill="hold"/>
                                        <p:tgtEl>
                                          <p:spTgt spid="36"/>
                                        </p:tgtEl>
                                        <p:attrNameLst>
                                          <p:attrName>ppt_y</p:attrName>
                                        </p:attrNameLst>
                                      </p:cBhvr>
                                      <p:tavLst>
                                        <p:tav tm="0">
                                          <p:val>
                                            <p:strVal val="1+#ppt_h/2"/>
                                          </p:val>
                                        </p:tav>
                                        <p:tav tm="100000">
                                          <p:val>
                                            <p:strVal val="#ppt_y"/>
                                          </p:val>
                                        </p:tav>
                                      </p:tavLst>
                                    </p:anim>
                                  </p:childTnLst>
                                </p:cTn>
                              </p:par>
                              <p:par>
                                <p:cTn id="376" presetID="2" presetClass="entr" presetSubtype="4" fill="hold" grpId="2" nodeType="withEffect">
                                  <p:stCondLst>
                                    <p:cond delay="0"/>
                                  </p:stCondLst>
                                  <p:childTnLst>
                                    <p:set>
                                      <p:cBhvr>
                                        <p:cTn id="377" dur="1" fill="hold">
                                          <p:stCondLst>
                                            <p:cond delay="0"/>
                                          </p:stCondLst>
                                        </p:cTn>
                                        <p:tgtEl>
                                          <p:spTgt spid="37"/>
                                        </p:tgtEl>
                                        <p:attrNameLst>
                                          <p:attrName>style.visibility</p:attrName>
                                        </p:attrNameLst>
                                      </p:cBhvr>
                                      <p:to>
                                        <p:strVal val="visible"/>
                                      </p:to>
                                    </p:set>
                                    <p:anim calcmode="lin" valueType="num">
                                      <p:cBhvr additive="base">
                                        <p:cTn id="378" dur="2000" fill="hold"/>
                                        <p:tgtEl>
                                          <p:spTgt spid="37"/>
                                        </p:tgtEl>
                                        <p:attrNameLst>
                                          <p:attrName>ppt_x</p:attrName>
                                        </p:attrNameLst>
                                      </p:cBhvr>
                                      <p:tavLst>
                                        <p:tav tm="0">
                                          <p:val>
                                            <p:strVal val="#ppt_x"/>
                                          </p:val>
                                        </p:tav>
                                        <p:tav tm="100000">
                                          <p:val>
                                            <p:strVal val="#ppt_x"/>
                                          </p:val>
                                        </p:tav>
                                      </p:tavLst>
                                    </p:anim>
                                    <p:anim calcmode="lin" valueType="num">
                                      <p:cBhvr additive="base">
                                        <p:cTn id="379" dur="2000" fill="hold"/>
                                        <p:tgtEl>
                                          <p:spTgt spid="37"/>
                                        </p:tgtEl>
                                        <p:attrNameLst>
                                          <p:attrName>ppt_y</p:attrName>
                                        </p:attrNameLst>
                                      </p:cBhvr>
                                      <p:tavLst>
                                        <p:tav tm="0">
                                          <p:val>
                                            <p:strVal val="1+#ppt_h/2"/>
                                          </p:val>
                                        </p:tav>
                                        <p:tav tm="100000">
                                          <p:val>
                                            <p:strVal val="#ppt_y"/>
                                          </p:val>
                                        </p:tav>
                                      </p:tavLst>
                                    </p:anim>
                                  </p:childTnLst>
                                </p:cTn>
                              </p:par>
                              <p:par>
                                <p:cTn id="380" presetID="2" presetClass="entr" presetSubtype="4" fill="hold" grpId="2" nodeType="withEffect">
                                  <p:stCondLst>
                                    <p:cond delay="0"/>
                                  </p:stCondLst>
                                  <p:childTnLst>
                                    <p:set>
                                      <p:cBhvr>
                                        <p:cTn id="381" dur="1" fill="hold">
                                          <p:stCondLst>
                                            <p:cond delay="0"/>
                                          </p:stCondLst>
                                        </p:cTn>
                                        <p:tgtEl>
                                          <p:spTgt spid="38"/>
                                        </p:tgtEl>
                                        <p:attrNameLst>
                                          <p:attrName>style.visibility</p:attrName>
                                        </p:attrNameLst>
                                      </p:cBhvr>
                                      <p:to>
                                        <p:strVal val="visible"/>
                                      </p:to>
                                    </p:set>
                                    <p:anim calcmode="lin" valueType="num">
                                      <p:cBhvr additive="base">
                                        <p:cTn id="382" dur="2000" fill="hold"/>
                                        <p:tgtEl>
                                          <p:spTgt spid="38"/>
                                        </p:tgtEl>
                                        <p:attrNameLst>
                                          <p:attrName>ppt_x</p:attrName>
                                        </p:attrNameLst>
                                      </p:cBhvr>
                                      <p:tavLst>
                                        <p:tav tm="0">
                                          <p:val>
                                            <p:strVal val="#ppt_x"/>
                                          </p:val>
                                        </p:tav>
                                        <p:tav tm="100000">
                                          <p:val>
                                            <p:strVal val="#ppt_x"/>
                                          </p:val>
                                        </p:tav>
                                      </p:tavLst>
                                    </p:anim>
                                    <p:anim calcmode="lin" valueType="num">
                                      <p:cBhvr additive="base">
                                        <p:cTn id="383" dur="2000" fill="hold"/>
                                        <p:tgtEl>
                                          <p:spTgt spid="38"/>
                                        </p:tgtEl>
                                        <p:attrNameLst>
                                          <p:attrName>ppt_y</p:attrName>
                                        </p:attrNameLst>
                                      </p:cBhvr>
                                      <p:tavLst>
                                        <p:tav tm="0">
                                          <p:val>
                                            <p:strVal val="1+#ppt_h/2"/>
                                          </p:val>
                                        </p:tav>
                                        <p:tav tm="100000">
                                          <p:val>
                                            <p:strVal val="#ppt_y"/>
                                          </p:val>
                                        </p:tav>
                                      </p:tavLst>
                                    </p:anim>
                                  </p:childTnLst>
                                </p:cTn>
                              </p:par>
                              <p:par>
                                <p:cTn id="384" presetID="2" presetClass="entr" presetSubtype="4" fill="hold" grpId="2" nodeType="withEffect">
                                  <p:stCondLst>
                                    <p:cond delay="0"/>
                                  </p:stCondLst>
                                  <p:childTnLst>
                                    <p:set>
                                      <p:cBhvr>
                                        <p:cTn id="385" dur="1" fill="hold">
                                          <p:stCondLst>
                                            <p:cond delay="0"/>
                                          </p:stCondLst>
                                        </p:cTn>
                                        <p:tgtEl>
                                          <p:spTgt spid="39"/>
                                        </p:tgtEl>
                                        <p:attrNameLst>
                                          <p:attrName>style.visibility</p:attrName>
                                        </p:attrNameLst>
                                      </p:cBhvr>
                                      <p:to>
                                        <p:strVal val="visible"/>
                                      </p:to>
                                    </p:set>
                                    <p:anim calcmode="lin" valueType="num">
                                      <p:cBhvr additive="base">
                                        <p:cTn id="386" dur="2000" fill="hold"/>
                                        <p:tgtEl>
                                          <p:spTgt spid="39"/>
                                        </p:tgtEl>
                                        <p:attrNameLst>
                                          <p:attrName>ppt_x</p:attrName>
                                        </p:attrNameLst>
                                      </p:cBhvr>
                                      <p:tavLst>
                                        <p:tav tm="0">
                                          <p:val>
                                            <p:strVal val="#ppt_x"/>
                                          </p:val>
                                        </p:tav>
                                        <p:tav tm="100000">
                                          <p:val>
                                            <p:strVal val="#ppt_x"/>
                                          </p:val>
                                        </p:tav>
                                      </p:tavLst>
                                    </p:anim>
                                    <p:anim calcmode="lin" valueType="num">
                                      <p:cBhvr additive="base">
                                        <p:cTn id="387" dur="2000" fill="hold"/>
                                        <p:tgtEl>
                                          <p:spTgt spid="39"/>
                                        </p:tgtEl>
                                        <p:attrNameLst>
                                          <p:attrName>ppt_y</p:attrName>
                                        </p:attrNameLst>
                                      </p:cBhvr>
                                      <p:tavLst>
                                        <p:tav tm="0">
                                          <p:val>
                                            <p:strVal val="1+#ppt_h/2"/>
                                          </p:val>
                                        </p:tav>
                                        <p:tav tm="100000">
                                          <p:val>
                                            <p:strVal val="#ppt_y"/>
                                          </p:val>
                                        </p:tav>
                                      </p:tavLst>
                                    </p:anim>
                                  </p:childTnLst>
                                </p:cTn>
                              </p:par>
                              <p:par>
                                <p:cTn id="388" presetID="2" presetClass="entr" presetSubtype="4" fill="hold" grpId="2" nodeType="withEffect">
                                  <p:stCondLst>
                                    <p:cond delay="0"/>
                                  </p:stCondLst>
                                  <p:childTnLst>
                                    <p:set>
                                      <p:cBhvr>
                                        <p:cTn id="389" dur="1" fill="hold">
                                          <p:stCondLst>
                                            <p:cond delay="0"/>
                                          </p:stCondLst>
                                        </p:cTn>
                                        <p:tgtEl>
                                          <p:spTgt spid="40"/>
                                        </p:tgtEl>
                                        <p:attrNameLst>
                                          <p:attrName>style.visibility</p:attrName>
                                        </p:attrNameLst>
                                      </p:cBhvr>
                                      <p:to>
                                        <p:strVal val="visible"/>
                                      </p:to>
                                    </p:set>
                                    <p:anim calcmode="lin" valueType="num">
                                      <p:cBhvr additive="base">
                                        <p:cTn id="390" dur="2000" fill="hold"/>
                                        <p:tgtEl>
                                          <p:spTgt spid="40"/>
                                        </p:tgtEl>
                                        <p:attrNameLst>
                                          <p:attrName>ppt_x</p:attrName>
                                        </p:attrNameLst>
                                      </p:cBhvr>
                                      <p:tavLst>
                                        <p:tav tm="0">
                                          <p:val>
                                            <p:strVal val="#ppt_x"/>
                                          </p:val>
                                        </p:tav>
                                        <p:tav tm="100000">
                                          <p:val>
                                            <p:strVal val="#ppt_x"/>
                                          </p:val>
                                        </p:tav>
                                      </p:tavLst>
                                    </p:anim>
                                    <p:anim calcmode="lin" valueType="num">
                                      <p:cBhvr additive="base">
                                        <p:cTn id="391" dur="2000" fill="hold"/>
                                        <p:tgtEl>
                                          <p:spTgt spid="40"/>
                                        </p:tgtEl>
                                        <p:attrNameLst>
                                          <p:attrName>ppt_y</p:attrName>
                                        </p:attrNameLst>
                                      </p:cBhvr>
                                      <p:tavLst>
                                        <p:tav tm="0">
                                          <p:val>
                                            <p:strVal val="1+#ppt_h/2"/>
                                          </p:val>
                                        </p:tav>
                                        <p:tav tm="100000">
                                          <p:val>
                                            <p:strVal val="#ppt_y"/>
                                          </p:val>
                                        </p:tav>
                                      </p:tavLst>
                                    </p:anim>
                                  </p:childTnLst>
                                </p:cTn>
                              </p:par>
                              <p:par>
                                <p:cTn id="392" presetID="2" presetClass="entr" presetSubtype="4" fill="hold" grpId="2" nodeType="withEffect">
                                  <p:stCondLst>
                                    <p:cond delay="0"/>
                                  </p:stCondLst>
                                  <p:childTnLst>
                                    <p:set>
                                      <p:cBhvr>
                                        <p:cTn id="393" dur="1" fill="hold">
                                          <p:stCondLst>
                                            <p:cond delay="0"/>
                                          </p:stCondLst>
                                        </p:cTn>
                                        <p:tgtEl>
                                          <p:spTgt spid="41"/>
                                        </p:tgtEl>
                                        <p:attrNameLst>
                                          <p:attrName>style.visibility</p:attrName>
                                        </p:attrNameLst>
                                      </p:cBhvr>
                                      <p:to>
                                        <p:strVal val="visible"/>
                                      </p:to>
                                    </p:set>
                                    <p:anim calcmode="lin" valueType="num">
                                      <p:cBhvr additive="base">
                                        <p:cTn id="394" dur="2000" fill="hold"/>
                                        <p:tgtEl>
                                          <p:spTgt spid="41"/>
                                        </p:tgtEl>
                                        <p:attrNameLst>
                                          <p:attrName>ppt_x</p:attrName>
                                        </p:attrNameLst>
                                      </p:cBhvr>
                                      <p:tavLst>
                                        <p:tav tm="0">
                                          <p:val>
                                            <p:strVal val="#ppt_x"/>
                                          </p:val>
                                        </p:tav>
                                        <p:tav tm="100000">
                                          <p:val>
                                            <p:strVal val="#ppt_x"/>
                                          </p:val>
                                        </p:tav>
                                      </p:tavLst>
                                    </p:anim>
                                    <p:anim calcmode="lin" valueType="num">
                                      <p:cBhvr additive="base">
                                        <p:cTn id="395" dur="2000" fill="hold"/>
                                        <p:tgtEl>
                                          <p:spTgt spid="41"/>
                                        </p:tgtEl>
                                        <p:attrNameLst>
                                          <p:attrName>ppt_y</p:attrName>
                                        </p:attrNameLst>
                                      </p:cBhvr>
                                      <p:tavLst>
                                        <p:tav tm="0">
                                          <p:val>
                                            <p:strVal val="1+#ppt_h/2"/>
                                          </p:val>
                                        </p:tav>
                                        <p:tav tm="100000">
                                          <p:val>
                                            <p:strVal val="#ppt_y"/>
                                          </p:val>
                                        </p:tav>
                                      </p:tavLst>
                                    </p:anim>
                                  </p:childTnLst>
                                </p:cTn>
                              </p:par>
                              <p:par>
                                <p:cTn id="396" presetID="2" presetClass="entr" presetSubtype="4" fill="hold" grpId="2" nodeType="withEffect">
                                  <p:stCondLst>
                                    <p:cond delay="0"/>
                                  </p:stCondLst>
                                  <p:childTnLst>
                                    <p:set>
                                      <p:cBhvr>
                                        <p:cTn id="397" dur="1" fill="hold">
                                          <p:stCondLst>
                                            <p:cond delay="0"/>
                                          </p:stCondLst>
                                        </p:cTn>
                                        <p:tgtEl>
                                          <p:spTgt spid="42"/>
                                        </p:tgtEl>
                                        <p:attrNameLst>
                                          <p:attrName>style.visibility</p:attrName>
                                        </p:attrNameLst>
                                      </p:cBhvr>
                                      <p:to>
                                        <p:strVal val="visible"/>
                                      </p:to>
                                    </p:set>
                                    <p:anim calcmode="lin" valueType="num">
                                      <p:cBhvr additive="base">
                                        <p:cTn id="398" dur="2000" fill="hold"/>
                                        <p:tgtEl>
                                          <p:spTgt spid="42"/>
                                        </p:tgtEl>
                                        <p:attrNameLst>
                                          <p:attrName>ppt_x</p:attrName>
                                        </p:attrNameLst>
                                      </p:cBhvr>
                                      <p:tavLst>
                                        <p:tav tm="0">
                                          <p:val>
                                            <p:strVal val="#ppt_x"/>
                                          </p:val>
                                        </p:tav>
                                        <p:tav tm="100000">
                                          <p:val>
                                            <p:strVal val="#ppt_x"/>
                                          </p:val>
                                        </p:tav>
                                      </p:tavLst>
                                    </p:anim>
                                    <p:anim calcmode="lin" valueType="num">
                                      <p:cBhvr additive="base">
                                        <p:cTn id="399" dur="2000" fill="hold"/>
                                        <p:tgtEl>
                                          <p:spTgt spid="42"/>
                                        </p:tgtEl>
                                        <p:attrNameLst>
                                          <p:attrName>ppt_y</p:attrName>
                                        </p:attrNameLst>
                                      </p:cBhvr>
                                      <p:tavLst>
                                        <p:tav tm="0">
                                          <p:val>
                                            <p:strVal val="1+#ppt_h/2"/>
                                          </p:val>
                                        </p:tav>
                                        <p:tav tm="100000">
                                          <p:val>
                                            <p:strVal val="#ppt_y"/>
                                          </p:val>
                                        </p:tav>
                                      </p:tavLst>
                                    </p:anim>
                                  </p:childTnLst>
                                </p:cTn>
                              </p:par>
                              <p:par>
                                <p:cTn id="400" presetID="2" presetClass="entr" presetSubtype="4" fill="hold" grpId="2" nodeType="withEffect">
                                  <p:stCondLst>
                                    <p:cond delay="0"/>
                                  </p:stCondLst>
                                  <p:childTnLst>
                                    <p:set>
                                      <p:cBhvr>
                                        <p:cTn id="401" dur="1" fill="hold">
                                          <p:stCondLst>
                                            <p:cond delay="0"/>
                                          </p:stCondLst>
                                        </p:cTn>
                                        <p:tgtEl>
                                          <p:spTgt spid="43"/>
                                        </p:tgtEl>
                                        <p:attrNameLst>
                                          <p:attrName>style.visibility</p:attrName>
                                        </p:attrNameLst>
                                      </p:cBhvr>
                                      <p:to>
                                        <p:strVal val="visible"/>
                                      </p:to>
                                    </p:set>
                                    <p:anim calcmode="lin" valueType="num">
                                      <p:cBhvr additive="base">
                                        <p:cTn id="402" dur="2000" fill="hold"/>
                                        <p:tgtEl>
                                          <p:spTgt spid="43"/>
                                        </p:tgtEl>
                                        <p:attrNameLst>
                                          <p:attrName>ppt_x</p:attrName>
                                        </p:attrNameLst>
                                      </p:cBhvr>
                                      <p:tavLst>
                                        <p:tav tm="0">
                                          <p:val>
                                            <p:strVal val="#ppt_x"/>
                                          </p:val>
                                        </p:tav>
                                        <p:tav tm="100000">
                                          <p:val>
                                            <p:strVal val="#ppt_x"/>
                                          </p:val>
                                        </p:tav>
                                      </p:tavLst>
                                    </p:anim>
                                    <p:anim calcmode="lin" valueType="num">
                                      <p:cBhvr additive="base">
                                        <p:cTn id="403" dur="2000" fill="hold"/>
                                        <p:tgtEl>
                                          <p:spTgt spid="43"/>
                                        </p:tgtEl>
                                        <p:attrNameLst>
                                          <p:attrName>ppt_y</p:attrName>
                                        </p:attrNameLst>
                                      </p:cBhvr>
                                      <p:tavLst>
                                        <p:tav tm="0">
                                          <p:val>
                                            <p:strVal val="1+#ppt_h/2"/>
                                          </p:val>
                                        </p:tav>
                                        <p:tav tm="100000">
                                          <p:val>
                                            <p:strVal val="#ppt_y"/>
                                          </p:val>
                                        </p:tav>
                                      </p:tavLst>
                                    </p:anim>
                                  </p:childTnLst>
                                </p:cTn>
                              </p:par>
                              <p:par>
                                <p:cTn id="404" presetID="2" presetClass="entr" presetSubtype="4" fill="hold" grpId="2" nodeType="withEffect">
                                  <p:stCondLst>
                                    <p:cond delay="0"/>
                                  </p:stCondLst>
                                  <p:childTnLst>
                                    <p:set>
                                      <p:cBhvr>
                                        <p:cTn id="405" dur="1" fill="hold">
                                          <p:stCondLst>
                                            <p:cond delay="0"/>
                                          </p:stCondLst>
                                        </p:cTn>
                                        <p:tgtEl>
                                          <p:spTgt spid="44"/>
                                        </p:tgtEl>
                                        <p:attrNameLst>
                                          <p:attrName>style.visibility</p:attrName>
                                        </p:attrNameLst>
                                      </p:cBhvr>
                                      <p:to>
                                        <p:strVal val="visible"/>
                                      </p:to>
                                    </p:set>
                                    <p:anim calcmode="lin" valueType="num">
                                      <p:cBhvr additive="base">
                                        <p:cTn id="406" dur="2000" fill="hold"/>
                                        <p:tgtEl>
                                          <p:spTgt spid="44"/>
                                        </p:tgtEl>
                                        <p:attrNameLst>
                                          <p:attrName>ppt_x</p:attrName>
                                        </p:attrNameLst>
                                      </p:cBhvr>
                                      <p:tavLst>
                                        <p:tav tm="0">
                                          <p:val>
                                            <p:strVal val="#ppt_x"/>
                                          </p:val>
                                        </p:tav>
                                        <p:tav tm="100000">
                                          <p:val>
                                            <p:strVal val="#ppt_x"/>
                                          </p:val>
                                        </p:tav>
                                      </p:tavLst>
                                    </p:anim>
                                    <p:anim calcmode="lin" valueType="num">
                                      <p:cBhvr additive="base">
                                        <p:cTn id="407" dur="2000" fill="hold"/>
                                        <p:tgtEl>
                                          <p:spTgt spid="44"/>
                                        </p:tgtEl>
                                        <p:attrNameLst>
                                          <p:attrName>ppt_y</p:attrName>
                                        </p:attrNameLst>
                                      </p:cBhvr>
                                      <p:tavLst>
                                        <p:tav tm="0">
                                          <p:val>
                                            <p:strVal val="1+#ppt_h/2"/>
                                          </p:val>
                                        </p:tav>
                                        <p:tav tm="100000">
                                          <p:val>
                                            <p:strVal val="#ppt_y"/>
                                          </p:val>
                                        </p:tav>
                                      </p:tavLst>
                                    </p:anim>
                                  </p:childTnLst>
                                </p:cTn>
                              </p:par>
                              <p:par>
                                <p:cTn id="408" presetID="2" presetClass="entr" presetSubtype="4" fill="hold" grpId="2" nodeType="withEffect">
                                  <p:stCondLst>
                                    <p:cond delay="0"/>
                                  </p:stCondLst>
                                  <p:childTnLst>
                                    <p:set>
                                      <p:cBhvr>
                                        <p:cTn id="409" dur="1" fill="hold">
                                          <p:stCondLst>
                                            <p:cond delay="0"/>
                                          </p:stCondLst>
                                        </p:cTn>
                                        <p:tgtEl>
                                          <p:spTgt spid="45"/>
                                        </p:tgtEl>
                                        <p:attrNameLst>
                                          <p:attrName>style.visibility</p:attrName>
                                        </p:attrNameLst>
                                      </p:cBhvr>
                                      <p:to>
                                        <p:strVal val="visible"/>
                                      </p:to>
                                    </p:set>
                                    <p:anim calcmode="lin" valueType="num">
                                      <p:cBhvr additive="base">
                                        <p:cTn id="410" dur="2000" fill="hold"/>
                                        <p:tgtEl>
                                          <p:spTgt spid="45"/>
                                        </p:tgtEl>
                                        <p:attrNameLst>
                                          <p:attrName>ppt_x</p:attrName>
                                        </p:attrNameLst>
                                      </p:cBhvr>
                                      <p:tavLst>
                                        <p:tav tm="0">
                                          <p:val>
                                            <p:strVal val="#ppt_x"/>
                                          </p:val>
                                        </p:tav>
                                        <p:tav tm="100000">
                                          <p:val>
                                            <p:strVal val="#ppt_x"/>
                                          </p:val>
                                        </p:tav>
                                      </p:tavLst>
                                    </p:anim>
                                    <p:anim calcmode="lin" valueType="num">
                                      <p:cBhvr additive="base">
                                        <p:cTn id="411" dur="2000" fill="hold"/>
                                        <p:tgtEl>
                                          <p:spTgt spid="45"/>
                                        </p:tgtEl>
                                        <p:attrNameLst>
                                          <p:attrName>ppt_y</p:attrName>
                                        </p:attrNameLst>
                                      </p:cBhvr>
                                      <p:tavLst>
                                        <p:tav tm="0">
                                          <p:val>
                                            <p:strVal val="1+#ppt_h/2"/>
                                          </p:val>
                                        </p:tav>
                                        <p:tav tm="100000">
                                          <p:val>
                                            <p:strVal val="#ppt_y"/>
                                          </p:val>
                                        </p:tav>
                                      </p:tavLst>
                                    </p:anim>
                                  </p:childTnLst>
                                </p:cTn>
                              </p:par>
                              <p:par>
                                <p:cTn id="412" presetID="2" presetClass="entr" presetSubtype="4" fill="hold" grpId="2" nodeType="withEffect">
                                  <p:stCondLst>
                                    <p:cond delay="0"/>
                                  </p:stCondLst>
                                  <p:childTnLst>
                                    <p:set>
                                      <p:cBhvr>
                                        <p:cTn id="413" dur="1" fill="hold">
                                          <p:stCondLst>
                                            <p:cond delay="0"/>
                                          </p:stCondLst>
                                        </p:cTn>
                                        <p:tgtEl>
                                          <p:spTgt spid="46"/>
                                        </p:tgtEl>
                                        <p:attrNameLst>
                                          <p:attrName>style.visibility</p:attrName>
                                        </p:attrNameLst>
                                      </p:cBhvr>
                                      <p:to>
                                        <p:strVal val="visible"/>
                                      </p:to>
                                    </p:set>
                                    <p:anim calcmode="lin" valueType="num">
                                      <p:cBhvr additive="base">
                                        <p:cTn id="414" dur="2000" fill="hold"/>
                                        <p:tgtEl>
                                          <p:spTgt spid="46"/>
                                        </p:tgtEl>
                                        <p:attrNameLst>
                                          <p:attrName>ppt_x</p:attrName>
                                        </p:attrNameLst>
                                      </p:cBhvr>
                                      <p:tavLst>
                                        <p:tav tm="0">
                                          <p:val>
                                            <p:strVal val="#ppt_x"/>
                                          </p:val>
                                        </p:tav>
                                        <p:tav tm="100000">
                                          <p:val>
                                            <p:strVal val="#ppt_x"/>
                                          </p:val>
                                        </p:tav>
                                      </p:tavLst>
                                    </p:anim>
                                    <p:anim calcmode="lin" valueType="num">
                                      <p:cBhvr additive="base">
                                        <p:cTn id="415" dur="2000" fill="hold"/>
                                        <p:tgtEl>
                                          <p:spTgt spid="46"/>
                                        </p:tgtEl>
                                        <p:attrNameLst>
                                          <p:attrName>ppt_y</p:attrName>
                                        </p:attrNameLst>
                                      </p:cBhvr>
                                      <p:tavLst>
                                        <p:tav tm="0">
                                          <p:val>
                                            <p:strVal val="1+#ppt_h/2"/>
                                          </p:val>
                                        </p:tav>
                                        <p:tav tm="100000">
                                          <p:val>
                                            <p:strVal val="#ppt_y"/>
                                          </p:val>
                                        </p:tav>
                                      </p:tavLst>
                                    </p:anim>
                                  </p:childTnLst>
                                </p:cTn>
                              </p:par>
                              <p:par>
                                <p:cTn id="416" presetID="2" presetClass="entr" presetSubtype="4" fill="hold" grpId="2" nodeType="withEffect">
                                  <p:stCondLst>
                                    <p:cond delay="0"/>
                                  </p:stCondLst>
                                  <p:childTnLst>
                                    <p:set>
                                      <p:cBhvr>
                                        <p:cTn id="417" dur="1" fill="hold">
                                          <p:stCondLst>
                                            <p:cond delay="0"/>
                                          </p:stCondLst>
                                        </p:cTn>
                                        <p:tgtEl>
                                          <p:spTgt spid="47"/>
                                        </p:tgtEl>
                                        <p:attrNameLst>
                                          <p:attrName>style.visibility</p:attrName>
                                        </p:attrNameLst>
                                      </p:cBhvr>
                                      <p:to>
                                        <p:strVal val="visible"/>
                                      </p:to>
                                    </p:set>
                                    <p:anim calcmode="lin" valueType="num">
                                      <p:cBhvr additive="base">
                                        <p:cTn id="418" dur="2000" fill="hold"/>
                                        <p:tgtEl>
                                          <p:spTgt spid="47"/>
                                        </p:tgtEl>
                                        <p:attrNameLst>
                                          <p:attrName>ppt_x</p:attrName>
                                        </p:attrNameLst>
                                      </p:cBhvr>
                                      <p:tavLst>
                                        <p:tav tm="0">
                                          <p:val>
                                            <p:strVal val="#ppt_x"/>
                                          </p:val>
                                        </p:tav>
                                        <p:tav tm="100000">
                                          <p:val>
                                            <p:strVal val="#ppt_x"/>
                                          </p:val>
                                        </p:tav>
                                      </p:tavLst>
                                    </p:anim>
                                    <p:anim calcmode="lin" valueType="num">
                                      <p:cBhvr additive="base">
                                        <p:cTn id="419" dur="2000" fill="hold"/>
                                        <p:tgtEl>
                                          <p:spTgt spid="47"/>
                                        </p:tgtEl>
                                        <p:attrNameLst>
                                          <p:attrName>ppt_y</p:attrName>
                                        </p:attrNameLst>
                                      </p:cBhvr>
                                      <p:tavLst>
                                        <p:tav tm="0">
                                          <p:val>
                                            <p:strVal val="1+#ppt_h/2"/>
                                          </p:val>
                                        </p:tav>
                                        <p:tav tm="100000">
                                          <p:val>
                                            <p:strVal val="#ppt_y"/>
                                          </p:val>
                                        </p:tav>
                                      </p:tavLst>
                                    </p:anim>
                                  </p:childTnLst>
                                </p:cTn>
                              </p:par>
                              <p:par>
                                <p:cTn id="420" presetID="2" presetClass="entr" presetSubtype="4" fill="hold" grpId="2" nodeType="withEffect">
                                  <p:stCondLst>
                                    <p:cond delay="0"/>
                                  </p:stCondLst>
                                  <p:childTnLst>
                                    <p:set>
                                      <p:cBhvr>
                                        <p:cTn id="421" dur="1" fill="hold">
                                          <p:stCondLst>
                                            <p:cond delay="0"/>
                                          </p:stCondLst>
                                        </p:cTn>
                                        <p:tgtEl>
                                          <p:spTgt spid="48"/>
                                        </p:tgtEl>
                                        <p:attrNameLst>
                                          <p:attrName>style.visibility</p:attrName>
                                        </p:attrNameLst>
                                      </p:cBhvr>
                                      <p:to>
                                        <p:strVal val="visible"/>
                                      </p:to>
                                    </p:set>
                                    <p:anim calcmode="lin" valueType="num">
                                      <p:cBhvr additive="base">
                                        <p:cTn id="422" dur="2000" fill="hold"/>
                                        <p:tgtEl>
                                          <p:spTgt spid="48"/>
                                        </p:tgtEl>
                                        <p:attrNameLst>
                                          <p:attrName>ppt_x</p:attrName>
                                        </p:attrNameLst>
                                      </p:cBhvr>
                                      <p:tavLst>
                                        <p:tav tm="0">
                                          <p:val>
                                            <p:strVal val="#ppt_x"/>
                                          </p:val>
                                        </p:tav>
                                        <p:tav tm="100000">
                                          <p:val>
                                            <p:strVal val="#ppt_x"/>
                                          </p:val>
                                        </p:tav>
                                      </p:tavLst>
                                    </p:anim>
                                    <p:anim calcmode="lin" valueType="num">
                                      <p:cBhvr additive="base">
                                        <p:cTn id="423" dur="2000" fill="hold"/>
                                        <p:tgtEl>
                                          <p:spTgt spid="48"/>
                                        </p:tgtEl>
                                        <p:attrNameLst>
                                          <p:attrName>ppt_y</p:attrName>
                                        </p:attrNameLst>
                                      </p:cBhvr>
                                      <p:tavLst>
                                        <p:tav tm="0">
                                          <p:val>
                                            <p:strVal val="1+#ppt_h/2"/>
                                          </p:val>
                                        </p:tav>
                                        <p:tav tm="100000">
                                          <p:val>
                                            <p:strVal val="#ppt_y"/>
                                          </p:val>
                                        </p:tav>
                                      </p:tavLst>
                                    </p:anim>
                                  </p:childTnLst>
                                </p:cTn>
                              </p:par>
                              <p:par>
                                <p:cTn id="424" presetID="2" presetClass="entr" presetSubtype="4" fill="hold" grpId="2" nodeType="withEffect">
                                  <p:stCondLst>
                                    <p:cond delay="0"/>
                                  </p:stCondLst>
                                  <p:childTnLst>
                                    <p:set>
                                      <p:cBhvr>
                                        <p:cTn id="425" dur="1" fill="hold">
                                          <p:stCondLst>
                                            <p:cond delay="0"/>
                                          </p:stCondLst>
                                        </p:cTn>
                                        <p:tgtEl>
                                          <p:spTgt spid="49"/>
                                        </p:tgtEl>
                                        <p:attrNameLst>
                                          <p:attrName>style.visibility</p:attrName>
                                        </p:attrNameLst>
                                      </p:cBhvr>
                                      <p:to>
                                        <p:strVal val="visible"/>
                                      </p:to>
                                    </p:set>
                                    <p:anim calcmode="lin" valueType="num">
                                      <p:cBhvr additive="base">
                                        <p:cTn id="426" dur="2000" fill="hold"/>
                                        <p:tgtEl>
                                          <p:spTgt spid="49"/>
                                        </p:tgtEl>
                                        <p:attrNameLst>
                                          <p:attrName>ppt_x</p:attrName>
                                        </p:attrNameLst>
                                      </p:cBhvr>
                                      <p:tavLst>
                                        <p:tav tm="0">
                                          <p:val>
                                            <p:strVal val="#ppt_x"/>
                                          </p:val>
                                        </p:tav>
                                        <p:tav tm="100000">
                                          <p:val>
                                            <p:strVal val="#ppt_x"/>
                                          </p:val>
                                        </p:tav>
                                      </p:tavLst>
                                    </p:anim>
                                    <p:anim calcmode="lin" valueType="num">
                                      <p:cBhvr additive="base">
                                        <p:cTn id="427" dur="2000" fill="hold"/>
                                        <p:tgtEl>
                                          <p:spTgt spid="49"/>
                                        </p:tgtEl>
                                        <p:attrNameLst>
                                          <p:attrName>ppt_y</p:attrName>
                                        </p:attrNameLst>
                                      </p:cBhvr>
                                      <p:tavLst>
                                        <p:tav tm="0">
                                          <p:val>
                                            <p:strVal val="1+#ppt_h/2"/>
                                          </p:val>
                                        </p:tav>
                                        <p:tav tm="100000">
                                          <p:val>
                                            <p:strVal val="#ppt_y"/>
                                          </p:val>
                                        </p:tav>
                                      </p:tavLst>
                                    </p:anim>
                                  </p:childTnLst>
                                </p:cTn>
                              </p:par>
                              <p:par>
                                <p:cTn id="428" presetID="2" presetClass="entr" presetSubtype="4" fill="hold" grpId="2" nodeType="withEffect">
                                  <p:stCondLst>
                                    <p:cond delay="0"/>
                                  </p:stCondLst>
                                  <p:childTnLst>
                                    <p:set>
                                      <p:cBhvr>
                                        <p:cTn id="429" dur="1" fill="hold">
                                          <p:stCondLst>
                                            <p:cond delay="0"/>
                                          </p:stCondLst>
                                        </p:cTn>
                                        <p:tgtEl>
                                          <p:spTgt spid="50"/>
                                        </p:tgtEl>
                                        <p:attrNameLst>
                                          <p:attrName>style.visibility</p:attrName>
                                        </p:attrNameLst>
                                      </p:cBhvr>
                                      <p:to>
                                        <p:strVal val="visible"/>
                                      </p:to>
                                    </p:set>
                                    <p:anim calcmode="lin" valueType="num">
                                      <p:cBhvr additive="base">
                                        <p:cTn id="430" dur="2000" fill="hold"/>
                                        <p:tgtEl>
                                          <p:spTgt spid="50"/>
                                        </p:tgtEl>
                                        <p:attrNameLst>
                                          <p:attrName>ppt_x</p:attrName>
                                        </p:attrNameLst>
                                      </p:cBhvr>
                                      <p:tavLst>
                                        <p:tav tm="0">
                                          <p:val>
                                            <p:strVal val="#ppt_x"/>
                                          </p:val>
                                        </p:tav>
                                        <p:tav tm="100000">
                                          <p:val>
                                            <p:strVal val="#ppt_x"/>
                                          </p:val>
                                        </p:tav>
                                      </p:tavLst>
                                    </p:anim>
                                    <p:anim calcmode="lin" valueType="num">
                                      <p:cBhvr additive="base">
                                        <p:cTn id="431" dur="2000" fill="hold"/>
                                        <p:tgtEl>
                                          <p:spTgt spid="50"/>
                                        </p:tgtEl>
                                        <p:attrNameLst>
                                          <p:attrName>ppt_y</p:attrName>
                                        </p:attrNameLst>
                                      </p:cBhvr>
                                      <p:tavLst>
                                        <p:tav tm="0">
                                          <p:val>
                                            <p:strVal val="1+#ppt_h/2"/>
                                          </p:val>
                                        </p:tav>
                                        <p:tav tm="100000">
                                          <p:val>
                                            <p:strVal val="#ppt_y"/>
                                          </p:val>
                                        </p:tav>
                                      </p:tavLst>
                                    </p:anim>
                                  </p:childTnLst>
                                </p:cTn>
                              </p:par>
                              <p:par>
                                <p:cTn id="432" presetID="2" presetClass="entr" presetSubtype="4" fill="hold" grpId="2" nodeType="withEffect">
                                  <p:stCondLst>
                                    <p:cond delay="0"/>
                                  </p:stCondLst>
                                  <p:childTnLst>
                                    <p:set>
                                      <p:cBhvr>
                                        <p:cTn id="433" dur="1" fill="hold">
                                          <p:stCondLst>
                                            <p:cond delay="0"/>
                                          </p:stCondLst>
                                        </p:cTn>
                                        <p:tgtEl>
                                          <p:spTgt spid="51"/>
                                        </p:tgtEl>
                                        <p:attrNameLst>
                                          <p:attrName>style.visibility</p:attrName>
                                        </p:attrNameLst>
                                      </p:cBhvr>
                                      <p:to>
                                        <p:strVal val="visible"/>
                                      </p:to>
                                    </p:set>
                                    <p:anim calcmode="lin" valueType="num">
                                      <p:cBhvr additive="base">
                                        <p:cTn id="434" dur="2000" fill="hold"/>
                                        <p:tgtEl>
                                          <p:spTgt spid="51"/>
                                        </p:tgtEl>
                                        <p:attrNameLst>
                                          <p:attrName>ppt_x</p:attrName>
                                        </p:attrNameLst>
                                      </p:cBhvr>
                                      <p:tavLst>
                                        <p:tav tm="0">
                                          <p:val>
                                            <p:strVal val="#ppt_x"/>
                                          </p:val>
                                        </p:tav>
                                        <p:tav tm="100000">
                                          <p:val>
                                            <p:strVal val="#ppt_x"/>
                                          </p:val>
                                        </p:tav>
                                      </p:tavLst>
                                    </p:anim>
                                    <p:anim calcmode="lin" valueType="num">
                                      <p:cBhvr additive="base">
                                        <p:cTn id="435" dur="2000" fill="hold"/>
                                        <p:tgtEl>
                                          <p:spTgt spid="51"/>
                                        </p:tgtEl>
                                        <p:attrNameLst>
                                          <p:attrName>ppt_y</p:attrName>
                                        </p:attrNameLst>
                                      </p:cBhvr>
                                      <p:tavLst>
                                        <p:tav tm="0">
                                          <p:val>
                                            <p:strVal val="1+#ppt_h/2"/>
                                          </p:val>
                                        </p:tav>
                                        <p:tav tm="100000">
                                          <p:val>
                                            <p:strVal val="#ppt_y"/>
                                          </p:val>
                                        </p:tav>
                                      </p:tavLst>
                                    </p:anim>
                                  </p:childTnLst>
                                </p:cTn>
                              </p:par>
                              <p:par>
                                <p:cTn id="436" presetID="2" presetClass="entr" presetSubtype="4" fill="hold" grpId="2" nodeType="withEffect">
                                  <p:stCondLst>
                                    <p:cond delay="0"/>
                                  </p:stCondLst>
                                  <p:childTnLst>
                                    <p:set>
                                      <p:cBhvr>
                                        <p:cTn id="437" dur="1" fill="hold">
                                          <p:stCondLst>
                                            <p:cond delay="0"/>
                                          </p:stCondLst>
                                        </p:cTn>
                                        <p:tgtEl>
                                          <p:spTgt spid="52"/>
                                        </p:tgtEl>
                                        <p:attrNameLst>
                                          <p:attrName>style.visibility</p:attrName>
                                        </p:attrNameLst>
                                      </p:cBhvr>
                                      <p:to>
                                        <p:strVal val="visible"/>
                                      </p:to>
                                    </p:set>
                                    <p:anim calcmode="lin" valueType="num">
                                      <p:cBhvr additive="base">
                                        <p:cTn id="438" dur="2000" fill="hold"/>
                                        <p:tgtEl>
                                          <p:spTgt spid="52"/>
                                        </p:tgtEl>
                                        <p:attrNameLst>
                                          <p:attrName>ppt_x</p:attrName>
                                        </p:attrNameLst>
                                      </p:cBhvr>
                                      <p:tavLst>
                                        <p:tav tm="0">
                                          <p:val>
                                            <p:strVal val="#ppt_x"/>
                                          </p:val>
                                        </p:tav>
                                        <p:tav tm="100000">
                                          <p:val>
                                            <p:strVal val="#ppt_x"/>
                                          </p:val>
                                        </p:tav>
                                      </p:tavLst>
                                    </p:anim>
                                    <p:anim calcmode="lin" valueType="num">
                                      <p:cBhvr additive="base">
                                        <p:cTn id="439" dur="2000" fill="hold"/>
                                        <p:tgtEl>
                                          <p:spTgt spid="52"/>
                                        </p:tgtEl>
                                        <p:attrNameLst>
                                          <p:attrName>ppt_y</p:attrName>
                                        </p:attrNameLst>
                                      </p:cBhvr>
                                      <p:tavLst>
                                        <p:tav tm="0">
                                          <p:val>
                                            <p:strVal val="1+#ppt_h/2"/>
                                          </p:val>
                                        </p:tav>
                                        <p:tav tm="100000">
                                          <p:val>
                                            <p:strVal val="#ppt_y"/>
                                          </p:val>
                                        </p:tav>
                                      </p:tavLst>
                                    </p:anim>
                                  </p:childTnLst>
                                </p:cTn>
                              </p:par>
                            </p:childTnLst>
                          </p:cTn>
                        </p:par>
                        <p:par>
                          <p:cTn id="440" fill="hold">
                            <p:stCondLst>
                              <p:cond delay="2000"/>
                            </p:stCondLst>
                            <p:childTnLst>
                              <p:par>
                                <p:cTn id="441" presetID="2" presetClass="exit" presetSubtype="8" fill="hold" grpId="3" nodeType="afterEffect">
                                  <p:stCondLst>
                                    <p:cond delay="0"/>
                                  </p:stCondLst>
                                  <p:childTnLst>
                                    <p:anim calcmode="lin" valueType="num">
                                      <p:cBhvr additive="base">
                                        <p:cTn id="442" dur="2000"/>
                                        <p:tgtEl>
                                          <p:spTgt spid="5"/>
                                        </p:tgtEl>
                                        <p:attrNameLst>
                                          <p:attrName>ppt_x</p:attrName>
                                        </p:attrNameLst>
                                      </p:cBhvr>
                                      <p:tavLst>
                                        <p:tav tm="0">
                                          <p:val>
                                            <p:strVal val="ppt_x"/>
                                          </p:val>
                                        </p:tav>
                                        <p:tav tm="100000">
                                          <p:val>
                                            <p:strVal val="0-ppt_w/2"/>
                                          </p:val>
                                        </p:tav>
                                      </p:tavLst>
                                    </p:anim>
                                    <p:anim calcmode="lin" valueType="num">
                                      <p:cBhvr additive="base">
                                        <p:cTn id="443" dur="2000"/>
                                        <p:tgtEl>
                                          <p:spTgt spid="5"/>
                                        </p:tgtEl>
                                        <p:attrNameLst>
                                          <p:attrName>ppt_y</p:attrName>
                                        </p:attrNameLst>
                                      </p:cBhvr>
                                      <p:tavLst>
                                        <p:tav tm="0">
                                          <p:val>
                                            <p:strVal val="ppt_y"/>
                                          </p:val>
                                        </p:tav>
                                        <p:tav tm="100000">
                                          <p:val>
                                            <p:strVal val="ppt_y"/>
                                          </p:val>
                                        </p:tav>
                                      </p:tavLst>
                                    </p:anim>
                                    <p:set>
                                      <p:cBhvr>
                                        <p:cTn id="444" dur="1" fill="hold">
                                          <p:stCondLst>
                                            <p:cond delay="1999"/>
                                          </p:stCondLst>
                                        </p:cTn>
                                        <p:tgtEl>
                                          <p:spTgt spid="5"/>
                                        </p:tgtEl>
                                        <p:attrNameLst>
                                          <p:attrName>style.visibility</p:attrName>
                                        </p:attrNameLst>
                                      </p:cBhvr>
                                      <p:to>
                                        <p:strVal val="hidden"/>
                                      </p:to>
                                    </p:set>
                                  </p:childTnLst>
                                </p:cTn>
                              </p:par>
                              <p:par>
                                <p:cTn id="445" presetID="2" presetClass="exit" presetSubtype="8" fill="hold" grpId="3" nodeType="withEffect">
                                  <p:stCondLst>
                                    <p:cond delay="0"/>
                                  </p:stCondLst>
                                  <p:childTnLst>
                                    <p:anim calcmode="lin" valueType="num">
                                      <p:cBhvr additive="base">
                                        <p:cTn id="446" dur="2000"/>
                                        <p:tgtEl>
                                          <p:spTgt spid="6"/>
                                        </p:tgtEl>
                                        <p:attrNameLst>
                                          <p:attrName>ppt_x</p:attrName>
                                        </p:attrNameLst>
                                      </p:cBhvr>
                                      <p:tavLst>
                                        <p:tav tm="0">
                                          <p:val>
                                            <p:strVal val="ppt_x"/>
                                          </p:val>
                                        </p:tav>
                                        <p:tav tm="100000">
                                          <p:val>
                                            <p:strVal val="0-ppt_w/2"/>
                                          </p:val>
                                        </p:tav>
                                      </p:tavLst>
                                    </p:anim>
                                    <p:anim calcmode="lin" valueType="num">
                                      <p:cBhvr additive="base">
                                        <p:cTn id="447" dur="2000"/>
                                        <p:tgtEl>
                                          <p:spTgt spid="6"/>
                                        </p:tgtEl>
                                        <p:attrNameLst>
                                          <p:attrName>ppt_y</p:attrName>
                                        </p:attrNameLst>
                                      </p:cBhvr>
                                      <p:tavLst>
                                        <p:tav tm="0">
                                          <p:val>
                                            <p:strVal val="ppt_y"/>
                                          </p:val>
                                        </p:tav>
                                        <p:tav tm="100000">
                                          <p:val>
                                            <p:strVal val="ppt_y"/>
                                          </p:val>
                                        </p:tav>
                                      </p:tavLst>
                                    </p:anim>
                                    <p:set>
                                      <p:cBhvr>
                                        <p:cTn id="448" dur="1" fill="hold">
                                          <p:stCondLst>
                                            <p:cond delay="1999"/>
                                          </p:stCondLst>
                                        </p:cTn>
                                        <p:tgtEl>
                                          <p:spTgt spid="6"/>
                                        </p:tgtEl>
                                        <p:attrNameLst>
                                          <p:attrName>style.visibility</p:attrName>
                                        </p:attrNameLst>
                                      </p:cBhvr>
                                      <p:to>
                                        <p:strVal val="hidden"/>
                                      </p:to>
                                    </p:set>
                                  </p:childTnLst>
                                </p:cTn>
                              </p:par>
                              <p:par>
                                <p:cTn id="449" presetID="2" presetClass="exit" presetSubtype="8" fill="hold" grpId="3" nodeType="withEffect">
                                  <p:stCondLst>
                                    <p:cond delay="0"/>
                                  </p:stCondLst>
                                  <p:childTnLst>
                                    <p:anim calcmode="lin" valueType="num">
                                      <p:cBhvr additive="base">
                                        <p:cTn id="450" dur="2000"/>
                                        <p:tgtEl>
                                          <p:spTgt spid="7"/>
                                        </p:tgtEl>
                                        <p:attrNameLst>
                                          <p:attrName>ppt_x</p:attrName>
                                        </p:attrNameLst>
                                      </p:cBhvr>
                                      <p:tavLst>
                                        <p:tav tm="0">
                                          <p:val>
                                            <p:strVal val="ppt_x"/>
                                          </p:val>
                                        </p:tav>
                                        <p:tav tm="100000">
                                          <p:val>
                                            <p:strVal val="0-ppt_w/2"/>
                                          </p:val>
                                        </p:tav>
                                      </p:tavLst>
                                    </p:anim>
                                    <p:anim calcmode="lin" valueType="num">
                                      <p:cBhvr additive="base">
                                        <p:cTn id="451" dur="2000"/>
                                        <p:tgtEl>
                                          <p:spTgt spid="7"/>
                                        </p:tgtEl>
                                        <p:attrNameLst>
                                          <p:attrName>ppt_y</p:attrName>
                                        </p:attrNameLst>
                                      </p:cBhvr>
                                      <p:tavLst>
                                        <p:tav tm="0">
                                          <p:val>
                                            <p:strVal val="ppt_y"/>
                                          </p:val>
                                        </p:tav>
                                        <p:tav tm="100000">
                                          <p:val>
                                            <p:strVal val="ppt_y"/>
                                          </p:val>
                                        </p:tav>
                                      </p:tavLst>
                                    </p:anim>
                                    <p:set>
                                      <p:cBhvr>
                                        <p:cTn id="452" dur="1" fill="hold">
                                          <p:stCondLst>
                                            <p:cond delay="1999"/>
                                          </p:stCondLst>
                                        </p:cTn>
                                        <p:tgtEl>
                                          <p:spTgt spid="7"/>
                                        </p:tgtEl>
                                        <p:attrNameLst>
                                          <p:attrName>style.visibility</p:attrName>
                                        </p:attrNameLst>
                                      </p:cBhvr>
                                      <p:to>
                                        <p:strVal val="hidden"/>
                                      </p:to>
                                    </p:set>
                                  </p:childTnLst>
                                </p:cTn>
                              </p:par>
                              <p:par>
                                <p:cTn id="453" presetID="2" presetClass="exit" presetSubtype="8" fill="hold" grpId="3" nodeType="withEffect">
                                  <p:stCondLst>
                                    <p:cond delay="0"/>
                                  </p:stCondLst>
                                  <p:childTnLst>
                                    <p:anim calcmode="lin" valueType="num">
                                      <p:cBhvr additive="base">
                                        <p:cTn id="454" dur="2000"/>
                                        <p:tgtEl>
                                          <p:spTgt spid="8"/>
                                        </p:tgtEl>
                                        <p:attrNameLst>
                                          <p:attrName>ppt_x</p:attrName>
                                        </p:attrNameLst>
                                      </p:cBhvr>
                                      <p:tavLst>
                                        <p:tav tm="0">
                                          <p:val>
                                            <p:strVal val="ppt_x"/>
                                          </p:val>
                                        </p:tav>
                                        <p:tav tm="100000">
                                          <p:val>
                                            <p:strVal val="0-ppt_w/2"/>
                                          </p:val>
                                        </p:tav>
                                      </p:tavLst>
                                    </p:anim>
                                    <p:anim calcmode="lin" valueType="num">
                                      <p:cBhvr additive="base">
                                        <p:cTn id="455" dur="2000"/>
                                        <p:tgtEl>
                                          <p:spTgt spid="8"/>
                                        </p:tgtEl>
                                        <p:attrNameLst>
                                          <p:attrName>ppt_y</p:attrName>
                                        </p:attrNameLst>
                                      </p:cBhvr>
                                      <p:tavLst>
                                        <p:tav tm="0">
                                          <p:val>
                                            <p:strVal val="ppt_y"/>
                                          </p:val>
                                        </p:tav>
                                        <p:tav tm="100000">
                                          <p:val>
                                            <p:strVal val="ppt_y"/>
                                          </p:val>
                                        </p:tav>
                                      </p:tavLst>
                                    </p:anim>
                                    <p:set>
                                      <p:cBhvr>
                                        <p:cTn id="456" dur="1" fill="hold">
                                          <p:stCondLst>
                                            <p:cond delay="1999"/>
                                          </p:stCondLst>
                                        </p:cTn>
                                        <p:tgtEl>
                                          <p:spTgt spid="8"/>
                                        </p:tgtEl>
                                        <p:attrNameLst>
                                          <p:attrName>style.visibility</p:attrName>
                                        </p:attrNameLst>
                                      </p:cBhvr>
                                      <p:to>
                                        <p:strVal val="hidden"/>
                                      </p:to>
                                    </p:set>
                                  </p:childTnLst>
                                </p:cTn>
                              </p:par>
                              <p:par>
                                <p:cTn id="457" presetID="2" presetClass="exit" presetSubtype="8" fill="hold" grpId="3" nodeType="withEffect">
                                  <p:stCondLst>
                                    <p:cond delay="0"/>
                                  </p:stCondLst>
                                  <p:childTnLst>
                                    <p:anim calcmode="lin" valueType="num">
                                      <p:cBhvr additive="base">
                                        <p:cTn id="458" dur="2000"/>
                                        <p:tgtEl>
                                          <p:spTgt spid="9"/>
                                        </p:tgtEl>
                                        <p:attrNameLst>
                                          <p:attrName>ppt_x</p:attrName>
                                        </p:attrNameLst>
                                      </p:cBhvr>
                                      <p:tavLst>
                                        <p:tav tm="0">
                                          <p:val>
                                            <p:strVal val="ppt_x"/>
                                          </p:val>
                                        </p:tav>
                                        <p:tav tm="100000">
                                          <p:val>
                                            <p:strVal val="0-ppt_w/2"/>
                                          </p:val>
                                        </p:tav>
                                      </p:tavLst>
                                    </p:anim>
                                    <p:anim calcmode="lin" valueType="num">
                                      <p:cBhvr additive="base">
                                        <p:cTn id="459" dur="2000"/>
                                        <p:tgtEl>
                                          <p:spTgt spid="9"/>
                                        </p:tgtEl>
                                        <p:attrNameLst>
                                          <p:attrName>ppt_y</p:attrName>
                                        </p:attrNameLst>
                                      </p:cBhvr>
                                      <p:tavLst>
                                        <p:tav tm="0">
                                          <p:val>
                                            <p:strVal val="ppt_y"/>
                                          </p:val>
                                        </p:tav>
                                        <p:tav tm="100000">
                                          <p:val>
                                            <p:strVal val="ppt_y"/>
                                          </p:val>
                                        </p:tav>
                                      </p:tavLst>
                                    </p:anim>
                                    <p:set>
                                      <p:cBhvr>
                                        <p:cTn id="460" dur="1" fill="hold">
                                          <p:stCondLst>
                                            <p:cond delay="1999"/>
                                          </p:stCondLst>
                                        </p:cTn>
                                        <p:tgtEl>
                                          <p:spTgt spid="9"/>
                                        </p:tgtEl>
                                        <p:attrNameLst>
                                          <p:attrName>style.visibility</p:attrName>
                                        </p:attrNameLst>
                                      </p:cBhvr>
                                      <p:to>
                                        <p:strVal val="hidden"/>
                                      </p:to>
                                    </p:set>
                                  </p:childTnLst>
                                </p:cTn>
                              </p:par>
                              <p:par>
                                <p:cTn id="461" presetID="2" presetClass="exit" presetSubtype="8" fill="hold" grpId="3" nodeType="withEffect">
                                  <p:stCondLst>
                                    <p:cond delay="0"/>
                                  </p:stCondLst>
                                  <p:childTnLst>
                                    <p:anim calcmode="lin" valueType="num">
                                      <p:cBhvr additive="base">
                                        <p:cTn id="462" dur="2000"/>
                                        <p:tgtEl>
                                          <p:spTgt spid="10"/>
                                        </p:tgtEl>
                                        <p:attrNameLst>
                                          <p:attrName>ppt_x</p:attrName>
                                        </p:attrNameLst>
                                      </p:cBhvr>
                                      <p:tavLst>
                                        <p:tav tm="0">
                                          <p:val>
                                            <p:strVal val="ppt_x"/>
                                          </p:val>
                                        </p:tav>
                                        <p:tav tm="100000">
                                          <p:val>
                                            <p:strVal val="0-ppt_w/2"/>
                                          </p:val>
                                        </p:tav>
                                      </p:tavLst>
                                    </p:anim>
                                    <p:anim calcmode="lin" valueType="num">
                                      <p:cBhvr additive="base">
                                        <p:cTn id="463" dur="2000"/>
                                        <p:tgtEl>
                                          <p:spTgt spid="10"/>
                                        </p:tgtEl>
                                        <p:attrNameLst>
                                          <p:attrName>ppt_y</p:attrName>
                                        </p:attrNameLst>
                                      </p:cBhvr>
                                      <p:tavLst>
                                        <p:tav tm="0">
                                          <p:val>
                                            <p:strVal val="ppt_y"/>
                                          </p:val>
                                        </p:tav>
                                        <p:tav tm="100000">
                                          <p:val>
                                            <p:strVal val="ppt_y"/>
                                          </p:val>
                                        </p:tav>
                                      </p:tavLst>
                                    </p:anim>
                                    <p:set>
                                      <p:cBhvr>
                                        <p:cTn id="464" dur="1" fill="hold">
                                          <p:stCondLst>
                                            <p:cond delay="1999"/>
                                          </p:stCondLst>
                                        </p:cTn>
                                        <p:tgtEl>
                                          <p:spTgt spid="10"/>
                                        </p:tgtEl>
                                        <p:attrNameLst>
                                          <p:attrName>style.visibility</p:attrName>
                                        </p:attrNameLst>
                                      </p:cBhvr>
                                      <p:to>
                                        <p:strVal val="hidden"/>
                                      </p:to>
                                    </p:set>
                                  </p:childTnLst>
                                </p:cTn>
                              </p:par>
                              <p:par>
                                <p:cTn id="465" presetID="2" presetClass="exit" presetSubtype="8" fill="hold" grpId="3" nodeType="withEffect">
                                  <p:stCondLst>
                                    <p:cond delay="0"/>
                                  </p:stCondLst>
                                  <p:childTnLst>
                                    <p:anim calcmode="lin" valueType="num">
                                      <p:cBhvr additive="base">
                                        <p:cTn id="466" dur="2000"/>
                                        <p:tgtEl>
                                          <p:spTgt spid="11"/>
                                        </p:tgtEl>
                                        <p:attrNameLst>
                                          <p:attrName>ppt_x</p:attrName>
                                        </p:attrNameLst>
                                      </p:cBhvr>
                                      <p:tavLst>
                                        <p:tav tm="0">
                                          <p:val>
                                            <p:strVal val="ppt_x"/>
                                          </p:val>
                                        </p:tav>
                                        <p:tav tm="100000">
                                          <p:val>
                                            <p:strVal val="0-ppt_w/2"/>
                                          </p:val>
                                        </p:tav>
                                      </p:tavLst>
                                    </p:anim>
                                    <p:anim calcmode="lin" valueType="num">
                                      <p:cBhvr additive="base">
                                        <p:cTn id="467" dur="2000"/>
                                        <p:tgtEl>
                                          <p:spTgt spid="11"/>
                                        </p:tgtEl>
                                        <p:attrNameLst>
                                          <p:attrName>ppt_y</p:attrName>
                                        </p:attrNameLst>
                                      </p:cBhvr>
                                      <p:tavLst>
                                        <p:tav tm="0">
                                          <p:val>
                                            <p:strVal val="ppt_y"/>
                                          </p:val>
                                        </p:tav>
                                        <p:tav tm="100000">
                                          <p:val>
                                            <p:strVal val="ppt_y"/>
                                          </p:val>
                                        </p:tav>
                                      </p:tavLst>
                                    </p:anim>
                                    <p:set>
                                      <p:cBhvr>
                                        <p:cTn id="468" dur="1" fill="hold">
                                          <p:stCondLst>
                                            <p:cond delay="1999"/>
                                          </p:stCondLst>
                                        </p:cTn>
                                        <p:tgtEl>
                                          <p:spTgt spid="11"/>
                                        </p:tgtEl>
                                        <p:attrNameLst>
                                          <p:attrName>style.visibility</p:attrName>
                                        </p:attrNameLst>
                                      </p:cBhvr>
                                      <p:to>
                                        <p:strVal val="hidden"/>
                                      </p:to>
                                    </p:set>
                                  </p:childTnLst>
                                </p:cTn>
                              </p:par>
                              <p:par>
                                <p:cTn id="469" presetID="2" presetClass="exit" presetSubtype="8" fill="hold" grpId="3" nodeType="withEffect">
                                  <p:stCondLst>
                                    <p:cond delay="0"/>
                                  </p:stCondLst>
                                  <p:childTnLst>
                                    <p:anim calcmode="lin" valueType="num">
                                      <p:cBhvr additive="base">
                                        <p:cTn id="470" dur="2000"/>
                                        <p:tgtEl>
                                          <p:spTgt spid="12"/>
                                        </p:tgtEl>
                                        <p:attrNameLst>
                                          <p:attrName>ppt_x</p:attrName>
                                        </p:attrNameLst>
                                      </p:cBhvr>
                                      <p:tavLst>
                                        <p:tav tm="0">
                                          <p:val>
                                            <p:strVal val="ppt_x"/>
                                          </p:val>
                                        </p:tav>
                                        <p:tav tm="100000">
                                          <p:val>
                                            <p:strVal val="0-ppt_w/2"/>
                                          </p:val>
                                        </p:tav>
                                      </p:tavLst>
                                    </p:anim>
                                    <p:anim calcmode="lin" valueType="num">
                                      <p:cBhvr additive="base">
                                        <p:cTn id="471" dur="2000"/>
                                        <p:tgtEl>
                                          <p:spTgt spid="12"/>
                                        </p:tgtEl>
                                        <p:attrNameLst>
                                          <p:attrName>ppt_y</p:attrName>
                                        </p:attrNameLst>
                                      </p:cBhvr>
                                      <p:tavLst>
                                        <p:tav tm="0">
                                          <p:val>
                                            <p:strVal val="ppt_y"/>
                                          </p:val>
                                        </p:tav>
                                        <p:tav tm="100000">
                                          <p:val>
                                            <p:strVal val="ppt_y"/>
                                          </p:val>
                                        </p:tav>
                                      </p:tavLst>
                                    </p:anim>
                                    <p:set>
                                      <p:cBhvr>
                                        <p:cTn id="472" dur="1" fill="hold">
                                          <p:stCondLst>
                                            <p:cond delay="1999"/>
                                          </p:stCondLst>
                                        </p:cTn>
                                        <p:tgtEl>
                                          <p:spTgt spid="12"/>
                                        </p:tgtEl>
                                        <p:attrNameLst>
                                          <p:attrName>style.visibility</p:attrName>
                                        </p:attrNameLst>
                                      </p:cBhvr>
                                      <p:to>
                                        <p:strVal val="hidden"/>
                                      </p:to>
                                    </p:set>
                                  </p:childTnLst>
                                </p:cTn>
                              </p:par>
                              <p:par>
                                <p:cTn id="473" presetID="2" presetClass="exit" presetSubtype="8" fill="hold" grpId="3" nodeType="withEffect">
                                  <p:stCondLst>
                                    <p:cond delay="0"/>
                                  </p:stCondLst>
                                  <p:childTnLst>
                                    <p:anim calcmode="lin" valueType="num">
                                      <p:cBhvr additive="base">
                                        <p:cTn id="474" dur="2000"/>
                                        <p:tgtEl>
                                          <p:spTgt spid="13"/>
                                        </p:tgtEl>
                                        <p:attrNameLst>
                                          <p:attrName>ppt_x</p:attrName>
                                        </p:attrNameLst>
                                      </p:cBhvr>
                                      <p:tavLst>
                                        <p:tav tm="0">
                                          <p:val>
                                            <p:strVal val="ppt_x"/>
                                          </p:val>
                                        </p:tav>
                                        <p:tav tm="100000">
                                          <p:val>
                                            <p:strVal val="0-ppt_w/2"/>
                                          </p:val>
                                        </p:tav>
                                      </p:tavLst>
                                    </p:anim>
                                    <p:anim calcmode="lin" valueType="num">
                                      <p:cBhvr additive="base">
                                        <p:cTn id="475" dur="2000"/>
                                        <p:tgtEl>
                                          <p:spTgt spid="13"/>
                                        </p:tgtEl>
                                        <p:attrNameLst>
                                          <p:attrName>ppt_y</p:attrName>
                                        </p:attrNameLst>
                                      </p:cBhvr>
                                      <p:tavLst>
                                        <p:tav tm="0">
                                          <p:val>
                                            <p:strVal val="ppt_y"/>
                                          </p:val>
                                        </p:tav>
                                        <p:tav tm="100000">
                                          <p:val>
                                            <p:strVal val="ppt_y"/>
                                          </p:val>
                                        </p:tav>
                                      </p:tavLst>
                                    </p:anim>
                                    <p:set>
                                      <p:cBhvr>
                                        <p:cTn id="476" dur="1" fill="hold">
                                          <p:stCondLst>
                                            <p:cond delay="1999"/>
                                          </p:stCondLst>
                                        </p:cTn>
                                        <p:tgtEl>
                                          <p:spTgt spid="13"/>
                                        </p:tgtEl>
                                        <p:attrNameLst>
                                          <p:attrName>style.visibility</p:attrName>
                                        </p:attrNameLst>
                                      </p:cBhvr>
                                      <p:to>
                                        <p:strVal val="hidden"/>
                                      </p:to>
                                    </p:set>
                                  </p:childTnLst>
                                </p:cTn>
                              </p:par>
                              <p:par>
                                <p:cTn id="477" presetID="2" presetClass="exit" presetSubtype="8" fill="hold" grpId="3" nodeType="withEffect">
                                  <p:stCondLst>
                                    <p:cond delay="0"/>
                                  </p:stCondLst>
                                  <p:childTnLst>
                                    <p:anim calcmode="lin" valueType="num">
                                      <p:cBhvr additive="base">
                                        <p:cTn id="478" dur="2000"/>
                                        <p:tgtEl>
                                          <p:spTgt spid="14"/>
                                        </p:tgtEl>
                                        <p:attrNameLst>
                                          <p:attrName>ppt_x</p:attrName>
                                        </p:attrNameLst>
                                      </p:cBhvr>
                                      <p:tavLst>
                                        <p:tav tm="0">
                                          <p:val>
                                            <p:strVal val="ppt_x"/>
                                          </p:val>
                                        </p:tav>
                                        <p:tav tm="100000">
                                          <p:val>
                                            <p:strVal val="0-ppt_w/2"/>
                                          </p:val>
                                        </p:tav>
                                      </p:tavLst>
                                    </p:anim>
                                    <p:anim calcmode="lin" valueType="num">
                                      <p:cBhvr additive="base">
                                        <p:cTn id="479" dur="2000"/>
                                        <p:tgtEl>
                                          <p:spTgt spid="14"/>
                                        </p:tgtEl>
                                        <p:attrNameLst>
                                          <p:attrName>ppt_y</p:attrName>
                                        </p:attrNameLst>
                                      </p:cBhvr>
                                      <p:tavLst>
                                        <p:tav tm="0">
                                          <p:val>
                                            <p:strVal val="ppt_y"/>
                                          </p:val>
                                        </p:tav>
                                        <p:tav tm="100000">
                                          <p:val>
                                            <p:strVal val="ppt_y"/>
                                          </p:val>
                                        </p:tav>
                                      </p:tavLst>
                                    </p:anim>
                                    <p:set>
                                      <p:cBhvr>
                                        <p:cTn id="480" dur="1" fill="hold">
                                          <p:stCondLst>
                                            <p:cond delay="1999"/>
                                          </p:stCondLst>
                                        </p:cTn>
                                        <p:tgtEl>
                                          <p:spTgt spid="14"/>
                                        </p:tgtEl>
                                        <p:attrNameLst>
                                          <p:attrName>style.visibility</p:attrName>
                                        </p:attrNameLst>
                                      </p:cBhvr>
                                      <p:to>
                                        <p:strVal val="hidden"/>
                                      </p:to>
                                    </p:set>
                                  </p:childTnLst>
                                </p:cTn>
                              </p:par>
                              <p:par>
                                <p:cTn id="481" presetID="2" presetClass="exit" presetSubtype="8" fill="hold" grpId="3" nodeType="withEffect">
                                  <p:stCondLst>
                                    <p:cond delay="0"/>
                                  </p:stCondLst>
                                  <p:childTnLst>
                                    <p:anim calcmode="lin" valueType="num">
                                      <p:cBhvr additive="base">
                                        <p:cTn id="482" dur="2000"/>
                                        <p:tgtEl>
                                          <p:spTgt spid="15"/>
                                        </p:tgtEl>
                                        <p:attrNameLst>
                                          <p:attrName>ppt_x</p:attrName>
                                        </p:attrNameLst>
                                      </p:cBhvr>
                                      <p:tavLst>
                                        <p:tav tm="0">
                                          <p:val>
                                            <p:strVal val="ppt_x"/>
                                          </p:val>
                                        </p:tav>
                                        <p:tav tm="100000">
                                          <p:val>
                                            <p:strVal val="0-ppt_w/2"/>
                                          </p:val>
                                        </p:tav>
                                      </p:tavLst>
                                    </p:anim>
                                    <p:anim calcmode="lin" valueType="num">
                                      <p:cBhvr additive="base">
                                        <p:cTn id="483" dur="2000"/>
                                        <p:tgtEl>
                                          <p:spTgt spid="15"/>
                                        </p:tgtEl>
                                        <p:attrNameLst>
                                          <p:attrName>ppt_y</p:attrName>
                                        </p:attrNameLst>
                                      </p:cBhvr>
                                      <p:tavLst>
                                        <p:tav tm="0">
                                          <p:val>
                                            <p:strVal val="ppt_y"/>
                                          </p:val>
                                        </p:tav>
                                        <p:tav tm="100000">
                                          <p:val>
                                            <p:strVal val="ppt_y"/>
                                          </p:val>
                                        </p:tav>
                                      </p:tavLst>
                                    </p:anim>
                                    <p:set>
                                      <p:cBhvr>
                                        <p:cTn id="484" dur="1" fill="hold">
                                          <p:stCondLst>
                                            <p:cond delay="1999"/>
                                          </p:stCondLst>
                                        </p:cTn>
                                        <p:tgtEl>
                                          <p:spTgt spid="15"/>
                                        </p:tgtEl>
                                        <p:attrNameLst>
                                          <p:attrName>style.visibility</p:attrName>
                                        </p:attrNameLst>
                                      </p:cBhvr>
                                      <p:to>
                                        <p:strVal val="hidden"/>
                                      </p:to>
                                    </p:set>
                                  </p:childTnLst>
                                </p:cTn>
                              </p:par>
                              <p:par>
                                <p:cTn id="485" presetID="2" presetClass="exit" presetSubtype="8" fill="hold" grpId="3" nodeType="withEffect">
                                  <p:stCondLst>
                                    <p:cond delay="0"/>
                                  </p:stCondLst>
                                  <p:childTnLst>
                                    <p:anim calcmode="lin" valueType="num">
                                      <p:cBhvr additive="base">
                                        <p:cTn id="486" dur="2000"/>
                                        <p:tgtEl>
                                          <p:spTgt spid="16"/>
                                        </p:tgtEl>
                                        <p:attrNameLst>
                                          <p:attrName>ppt_x</p:attrName>
                                        </p:attrNameLst>
                                      </p:cBhvr>
                                      <p:tavLst>
                                        <p:tav tm="0">
                                          <p:val>
                                            <p:strVal val="ppt_x"/>
                                          </p:val>
                                        </p:tav>
                                        <p:tav tm="100000">
                                          <p:val>
                                            <p:strVal val="0-ppt_w/2"/>
                                          </p:val>
                                        </p:tav>
                                      </p:tavLst>
                                    </p:anim>
                                    <p:anim calcmode="lin" valueType="num">
                                      <p:cBhvr additive="base">
                                        <p:cTn id="487" dur="2000"/>
                                        <p:tgtEl>
                                          <p:spTgt spid="16"/>
                                        </p:tgtEl>
                                        <p:attrNameLst>
                                          <p:attrName>ppt_y</p:attrName>
                                        </p:attrNameLst>
                                      </p:cBhvr>
                                      <p:tavLst>
                                        <p:tav tm="0">
                                          <p:val>
                                            <p:strVal val="ppt_y"/>
                                          </p:val>
                                        </p:tav>
                                        <p:tav tm="100000">
                                          <p:val>
                                            <p:strVal val="ppt_y"/>
                                          </p:val>
                                        </p:tav>
                                      </p:tavLst>
                                    </p:anim>
                                    <p:set>
                                      <p:cBhvr>
                                        <p:cTn id="488" dur="1" fill="hold">
                                          <p:stCondLst>
                                            <p:cond delay="1999"/>
                                          </p:stCondLst>
                                        </p:cTn>
                                        <p:tgtEl>
                                          <p:spTgt spid="16"/>
                                        </p:tgtEl>
                                        <p:attrNameLst>
                                          <p:attrName>style.visibility</p:attrName>
                                        </p:attrNameLst>
                                      </p:cBhvr>
                                      <p:to>
                                        <p:strVal val="hidden"/>
                                      </p:to>
                                    </p:set>
                                  </p:childTnLst>
                                </p:cTn>
                              </p:par>
                              <p:par>
                                <p:cTn id="489" presetID="2" presetClass="exit" presetSubtype="8" fill="hold" grpId="3" nodeType="withEffect">
                                  <p:stCondLst>
                                    <p:cond delay="0"/>
                                  </p:stCondLst>
                                  <p:childTnLst>
                                    <p:anim calcmode="lin" valueType="num">
                                      <p:cBhvr additive="base">
                                        <p:cTn id="490" dur="2000"/>
                                        <p:tgtEl>
                                          <p:spTgt spid="17"/>
                                        </p:tgtEl>
                                        <p:attrNameLst>
                                          <p:attrName>ppt_x</p:attrName>
                                        </p:attrNameLst>
                                      </p:cBhvr>
                                      <p:tavLst>
                                        <p:tav tm="0">
                                          <p:val>
                                            <p:strVal val="ppt_x"/>
                                          </p:val>
                                        </p:tav>
                                        <p:tav tm="100000">
                                          <p:val>
                                            <p:strVal val="0-ppt_w/2"/>
                                          </p:val>
                                        </p:tav>
                                      </p:tavLst>
                                    </p:anim>
                                    <p:anim calcmode="lin" valueType="num">
                                      <p:cBhvr additive="base">
                                        <p:cTn id="491" dur="2000"/>
                                        <p:tgtEl>
                                          <p:spTgt spid="17"/>
                                        </p:tgtEl>
                                        <p:attrNameLst>
                                          <p:attrName>ppt_y</p:attrName>
                                        </p:attrNameLst>
                                      </p:cBhvr>
                                      <p:tavLst>
                                        <p:tav tm="0">
                                          <p:val>
                                            <p:strVal val="ppt_y"/>
                                          </p:val>
                                        </p:tav>
                                        <p:tav tm="100000">
                                          <p:val>
                                            <p:strVal val="ppt_y"/>
                                          </p:val>
                                        </p:tav>
                                      </p:tavLst>
                                    </p:anim>
                                    <p:set>
                                      <p:cBhvr>
                                        <p:cTn id="492" dur="1" fill="hold">
                                          <p:stCondLst>
                                            <p:cond delay="1999"/>
                                          </p:stCondLst>
                                        </p:cTn>
                                        <p:tgtEl>
                                          <p:spTgt spid="17"/>
                                        </p:tgtEl>
                                        <p:attrNameLst>
                                          <p:attrName>style.visibility</p:attrName>
                                        </p:attrNameLst>
                                      </p:cBhvr>
                                      <p:to>
                                        <p:strVal val="hidden"/>
                                      </p:to>
                                    </p:set>
                                  </p:childTnLst>
                                </p:cTn>
                              </p:par>
                              <p:par>
                                <p:cTn id="493" presetID="2" presetClass="exit" presetSubtype="8" fill="hold" grpId="3" nodeType="withEffect">
                                  <p:stCondLst>
                                    <p:cond delay="0"/>
                                  </p:stCondLst>
                                  <p:childTnLst>
                                    <p:anim calcmode="lin" valueType="num">
                                      <p:cBhvr additive="base">
                                        <p:cTn id="494" dur="2000"/>
                                        <p:tgtEl>
                                          <p:spTgt spid="18"/>
                                        </p:tgtEl>
                                        <p:attrNameLst>
                                          <p:attrName>ppt_x</p:attrName>
                                        </p:attrNameLst>
                                      </p:cBhvr>
                                      <p:tavLst>
                                        <p:tav tm="0">
                                          <p:val>
                                            <p:strVal val="ppt_x"/>
                                          </p:val>
                                        </p:tav>
                                        <p:tav tm="100000">
                                          <p:val>
                                            <p:strVal val="0-ppt_w/2"/>
                                          </p:val>
                                        </p:tav>
                                      </p:tavLst>
                                    </p:anim>
                                    <p:anim calcmode="lin" valueType="num">
                                      <p:cBhvr additive="base">
                                        <p:cTn id="495" dur="2000"/>
                                        <p:tgtEl>
                                          <p:spTgt spid="18"/>
                                        </p:tgtEl>
                                        <p:attrNameLst>
                                          <p:attrName>ppt_y</p:attrName>
                                        </p:attrNameLst>
                                      </p:cBhvr>
                                      <p:tavLst>
                                        <p:tav tm="0">
                                          <p:val>
                                            <p:strVal val="ppt_y"/>
                                          </p:val>
                                        </p:tav>
                                        <p:tav tm="100000">
                                          <p:val>
                                            <p:strVal val="ppt_y"/>
                                          </p:val>
                                        </p:tav>
                                      </p:tavLst>
                                    </p:anim>
                                    <p:set>
                                      <p:cBhvr>
                                        <p:cTn id="496" dur="1" fill="hold">
                                          <p:stCondLst>
                                            <p:cond delay="1999"/>
                                          </p:stCondLst>
                                        </p:cTn>
                                        <p:tgtEl>
                                          <p:spTgt spid="18"/>
                                        </p:tgtEl>
                                        <p:attrNameLst>
                                          <p:attrName>style.visibility</p:attrName>
                                        </p:attrNameLst>
                                      </p:cBhvr>
                                      <p:to>
                                        <p:strVal val="hidden"/>
                                      </p:to>
                                    </p:set>
                                  </p:childTnLst>
                                </p:cTn>
                              </p:par>
                              <p:par>
                                <p:cTn id="497" presetID="2" presetClass="exit" presetSubtype="8" fill="hold" grpId="3" nodeType="withEffect">
                                  <p:stCondLst>
                                    <p:cond delay="0"/>
                                  </p:stCondLst>
                                  <p:childTnLst>
                                    <p:anim calcmode="lin" valueType="num">
                                      <p:cBhvr additive="base">
                                        <p:cTn id="498" dur="2000"/>
                                        <p:tgtEl>
                                          <p:spTgt spid="19"/>
                                        </p:tgtEl>
                                        <p:attrNameLst>
                                          <p:attrName>ppt_x</p:attrName>
                                        </p:attrNameLst>
                                      </p:cBhvr>
                                      <p:tavLst>
                                        <p:tav tm="0">
                                          <p:val>
                                            <p:strVal val="ppt_x"/>
                                          </p:val>
                                        </p:tav>
                                        <p:tav tm="100000">
                                          <p:val>
                                            <p:strVal val="0-ppt_w/2"/>
                                          </p:val>
                                        </p:tav>
                                      </p:tavLst>
                                    </p:anim>
                                    <p:anim calcmode="lin" valueType="num">
                                      <p:cBhvr additive="base">
                                        <p:cTn id="499" dur="2000"/>
                                        <p:tgtEl>
                                          <p:spTgt spid="19"/>
                                        </p:tgtEl>
                                        <p:attrNameLst>
                                          <p:attrName>ppt_y</p:attrName>
                                        </p:attrNameLst>
                                      </p:cBhvr>
                                      <p:tavLst>
                                        <p:tav tm="0">
                                          <p:val>
                                            <p:strVal val="ppt_y"/>
                                          </p:val>
                                        </p:tav>
                                        <p:tav tm="100000">
                                          <p:val>
                                            <p:strVal val="ppt_y"/>
                                          </p:val>
                                        </p:tav>
                                      </p:tavLst>
                                    </p:anim>
                                    <p:set>
                                      <p:cBhvr>
                                        <p:cTn id="500" dur="1" fill="hold">
                                          <p:stCondLst>
                                            <p:cond delay="1999"/>
                                          </p:stCondLst>
                                        </p:cTn>
                                        <p:tgtEl>
                                          <p:spTgt spid="19"/>
                                        </p:tgtEl>
                                        <p:attrNameLst>
                                          <p:attrName>style.visibility</p:attrName>
                                        </p:attrNameLst>
                                      </p:cBhvr>
                                      <p:to>
                                        <p:strVal val="hidden"/>
                                      </p:to>
                                    </p:set>
                                  </p:childTnLst>
                                </p:cTn>
                              </p:par>
                              <p:par>
                                <p:cTn id="501" presetID="2" presetClass="exit" presetSubtype="8" fill="hold" grpId="3" nodeType="withEffect">
                                  <p:stCondLst>
                                    <p:cond delay="0"/>
                                  </p:stCondLst>
                                  <p:childTnLst>
                                    <p:anim calcmode="lin" valueType="num">
                                      <p:cBhvr additive="base">
                                        <p:cTn id="502" dur="2000"/>
                                        <p:tgtEl>
                                          <p:spTgt spid="20"/>
                                        </p:tgtEl>
                                        <p:attrNameLst>
                                          <p:attrName>ppt_x</p:attrName>
                                        </p:attrNameLst>
                                      </p:cBhvr>
                                      <p:tavLst>
                                        <p:tav tm="0">
                                          <p:val>
                                            <p:strVal val="ppt_x"/>
                                          </p:val>
                                        </p:tav>
                                        <p:tav tm="100000">
                                          <p:val>
                                            <p:strVal val="0-ppt_w/2"/>
                                          </p:val>
                                        </p:tav>
                                      </p:tavLst>
                                    </p:anim>
                                    <p:anim calcmode="lin" valueType="num">
                                      <p:cBhvr additive="base">
                                        <p:cTn id="503" dur="2000"/>
                                        <p:tgtEl>
                                          <p:spTgt spid="20"/>
                                        </p:tgtEl>
                                        <p:attrNameLst>
                                          <p:attrName>ppt_y</p:attrName>
                                        </p:attrNameLst>
                                      </p:cBhvr>
                                      <p:tavLst>
                                        <p:tav tm="0">
                                          <p:val>
                                            <p:strVal val="ppt_y"/>
                                          </p:val>
                                        </p:tav>
                                        <p:tav tm="100000">
                                          <p:val>
                                            <p:strVal val="ppt_y"/>
                                          </p:val>
                                        </p:tav>
                                      </p:tavLst>
                                    </p:anim>
                                    <p:set>
                                      <p:cBhvr>
                                        <p:cTn id="504" dur="1" fill="hold">
                                          <p:stCondLst>
                                            <p:cond delay="1999"/>
                                          </p:stCondLst>
                                        </p:cTn>
                                        <p:tgtEl>
                                          <p:spTgt spid="20"/>
                                        </p:tgtEl>
                                        <p:attrNameLst>
                                          <p:attrName>style.visibility</p:attrName>
                                        </p:attrNameLst>
                                      </p:cBhvr>
                                      <p:to>
                                        <p:strVal val="hidden"/>
                                      </p:to>
                                    </p:set>
                                  </p:childTnLst>
                                </p:cTn>
                              </p:par>
                              <p:par>
                                <p:cTn id="505" presetID="2" presetClass="exit" presetSubtype="8" fill="hold" grpId="3" nodeType="withEffect">
                                  <p:stCondLst>
                                    <p:cond delay="0"/>
                                  </p:stCondLst>
                                  <p:childTnLst>
                                    <p:anim calcmode="lin" valueType="num">
                                      <p:cBhvr additive="base">
                                        <p:cTn id="506" dur="2000"/>
                                        <p:tgtEl>
                                          <p:spTgt spid="21"/>
                                        </p:tgtEl>
                                        <p:attrNameLst>
                                          <p:attrName>ppt_x</p:attrName>
                                        </p:attrNameLst>
                                      </p:cBhvr>
                                      <p:tavLst>
                                        <p:tav tm="0">
                                          <p:val>
                                            <p:strVal val="ppt_x"/>
                                          </p:val>
                                        </p:tav>
                                        <p:tav tm="100000">
                                          <p:val>
                                            <p:strVal val="0-ppt_w/2"/>
                                          </p:val>
                                        </p:tav>
                                      </p:tavLst>
                                    </p:anim>
                                    <p:anim calcmode="lin" valueType="num">
                                      <p:cBhvr additive="base">
                                        <p:cTn id="507" dur="2000"/>
                                        <p:tgtEl>
                                          <p:spTgt spid="21"/>
                                        </p:tgtEl>
                                        <p:attrNameLst>
                                          <p:attrName>ppt_y</p:attrName>
                                        </p:attrNameLst>
                                      </p:cBhvr>
                                      <p:tavLst>
                                        <p:tav tm="0">
                                          <p:val>
                                            <p:strVal val="ppt_y"/>
                                          </p:val>
                                        </p:tav>
                                        <p:tav tm="100000">
                                          <p:val>
                                            <p:strVal val="ppt_y"/>
                                          </p:val>
                                        </p:tav>
                                      </p:tavLst>
                                    </p:anim>
                                    <p:set>
                                      <p:cBhvr>
                                        <p:cTn id="508" dur="1" fill="hold">
                                          <p:stCondLst>
                                            <p:cond delay="1999"/>
                                          </p:stCondLst>
                                        </p:cTn>
                                        <p:tgtEl>
                                          <p:spTgt spid="21"/>
                                        </p:tgtEl>
                                        <p:attrNameLst>
                                          <p:attrName>style.visibility</p:attrName>
                                        </p:attrNameLst>
                                      </p:cBhvr>
                                      <p:to>
                                        <p:strVal val="hidden"/>
                                      </p:to>
                                    </p:set>
                                  </p:childTnLst>
                                </p:cTn>
                              </p:par>
                              <p:par>
                                <p:cTn id="509" presetID="2" presetClass="exit" presetSubtype="8" fill="hold" grpId="3" nodeType="withEffect">
                                  <p:stCondLst>
                                    <p:cond delay="0"/>
                                  </p:stCondLst>
                                  <p:childTnLst>
                                    <p:anim calcmode="lin" valueType="num">
                                      <p:cBhvr additive="base">
                                        <p:cTn id="510" dur="2000"/>
                                        <p:tgtEl>
                                          <p:spTgt spid="22"/>
                                        </p:tgtEl>
                                        <p:attrNameLst>
                                          <p:attrName>ppt_x</p:attrName>
                                        </p:attrNameLst>
                                      </p:cBhvr>
                                      <p:tavLst>
                                        <p:tav tm="0">
                                          <p:val>
                                            <p:strVal val="ppt_x"/>
                                          </p:val>
                                        </p:tav>
                                        <p:tav tm="100000">
                                          <p:val>
                                            <p:strVal val="0-ppt_w/2"/>
                                          </p:val>
                                        </p:tav>
                                      </p:tavLst>
                                    </p:anim>
                                    <p:anim calcmode="lin" valueType="num">
                                      <p:cBhvr additive="base">
                                        <p:cTn id="511" dur="2000"/>
                                        <p:tgtEl>
                                          <p:spTgt spid="22"/>
                                        </p:tgtEl>
                                        <p:attrNameLst>
                                          <p:attrName>ppt_y</p:attrName>
                                        </p:attrNameLst>
                                      </p:cBhvr>
                                      <p:tavLst>
                                        <p:tav tm="0">
                                          <p:val>
                                            <p:strVal val="ppt_y"/>
                                          </p:val>
                                        </p:tav>
                                        <p:tav tm="100000">
                                          <p:val>
                                            <p:strVal val="ppt_y"/>
                                          </p:val>
                                        </p:tav>
                                      </p:tavLst>
                                    </p:anim>
                                    <p:set>
                                      <p:cBhvr>
                                        <p:cTn id="512" dur="1" fill="hold">
                                          <p:stCondLst>
                                            <p:cond delay="1999"/>
                                          </p:stCondLst>
                                        </p:cTn>
                                        <p:tgtEl>
                                          <p:spTgt spid="22"/>
                                        </p:tgtEl>
                                        <p:attrNameLst>
                                          <p:attrName>style.visibility</p:attrName>
                                        </p:attrNameLst>
                                      </p:cBhvr>
                                      <p:to>
                                        <p:strVal val="hidden"/>
                                      </p:to>
                                    </p:set>
                                  </p:childTnLst>
                                </p:cTn>
                              </p:par>
                              <p:par>
                                <p:cTn id="513" presetID="2" presetClass="exit" presetSubtype="8" fill="hold" grpId="3" nodeType="withEffect">
                                  <p:stCondLst>
                                    <p:cond delay="0"/>
                                  </p:stCondLst>
                                  <p:childTnLst>
                                    <p:anim calcmode="lin" valueType="num">
                                      <p:cBhvr additive="base">
                                        <p:cTn id="514" dur="2000"/>
                                        <p:tgtEl>
                                          <p:spTgt spid="23"/>
                                        </p:tgtEl>
                                        <p:attrNameLst>
                                          <p:attrName>ppt_x</p:attrName>
                                        </p:attrNameLst>
                                      </p:cBhvr>
                                      <p:tavLst>
                                        <p:tav tm="0">
                                          <p:val>
                                            <p:strVal val="ppt_x"/>
                                          </p:val>
                                        </p:tav>
                                        <p:tav tm="100000">
                                          <p:val>
                                            <p:strVal val="0-ppt_w/2"/>
                                          </p:val>
                                        </p:tav>
                                      </p:tavLst>
                                    </p:anim>
                                    <p:anim calcmode="lin" valueType="num">
                                      <p:cBhvr additive="base">
                                        <p:cTn id="515" dur="2000"/>
                                        <p:tgtEl>
                                          <p:spTgt spid="23"/>
                                        </p:tgtEl>
                                        <p:attrNameLst>
                                          <p:attrName>ppt_y</p:attrName>
                                        </p:attrNameLst>
                                      </p:cBhvr>
                                      <p:tavLst>
                                        <p:tav tm="0">
                                          <p:val>
                                            <p:strVal val="ppt_y"/>
                                          </p:val>
                                        </p:tav>
                                        <p:tav tm="100000">
                                          <p:val>
                                            <p:strVal val="ppt_y"/>
                                          </p:val>
                                        </p:tav>
                                      </p:tavLst>
                                    </p:anim>
                                    <p:set>
                                      <p:cBhvr>
                                        <p:cTn id="516" dur="1" fill="hold">
                                          <p:stCondLst>
                                            <p:cond delay="1999"/>
                                          </p:stCondLst>
                                        </p:cTn>
                                        <p:tgtEl>
                                          <p:spTgt spid="23"/>
                                        </p:tgtEl>
                                        <p:attrNameLst>
                                          <p:attrName>style.visibility</p:attrName>
                                        </p:attrNameLst>
                                      </p:cBhvr>
                                      <p:to>
                                        <p:strVal val="hidden"/>
                                      </p:to>
                                    </p:set>
                                  </p:childTnLst>
                                </p:cTn>
                              </p:par>
                              <p:par>
                                <p:cTn id="517" presetID="2" presetClass="exit" presetSubtype="8" fill="hold" grpId="3" nodeType="withEffect">
                                  <p:stCondLst>
                                    <p:cond delay="0"/>
                                  </p:stCondLst>
                                  <p:childTnLst>
                                    <p:anim calcmode="lin" valueType="num">
                                      <p:cBhvr additive="base">
                                        <p:cTn id="518" dur="2000"/>
                                        <p:tgtEl>
                                          <p:spTgt spid="24"/>
                                        </p:tgtEl>
                                        <p:attrNameLst>
                                          <p:attrName>ppt_x</p:attrName>
                                        </p:attrNameLst>
                                      </p:cBhvr>
                                      <p:tavLst>
                                        <p:tav tm="0">
                                          <p:val>
                                            <p:strVal val="ppt_x"/>
                                          </p:val>
                                        </p:tav>
                                        <p:tav tm="100000">
                                          <p:val>
                                            <p:strVal val="0-ppt_w/2"/>
                                          </p:val>
                                        </p:tav>
                                      </p:tavLst>
                                    </p:anim>
                                    <p:anim calcmode="lin" valueType="num">
                                      <p:cBhvr additive="base">
                                        <p:cTn id="519" dur="2000"/>
                                        <p:tgtEl>
                                          <p:spTgt spid="24"/>
                                        </p:tgtEl>
                                        <p:attrNameLst>
                                          <p:attrName>ppt_y</p:attrName>
                                        </p:attrNameLst>
                                      </p:cBhvr>
                                      <p:tavLst>
                                        <p:tav tm="0">
                                          <p:val>
                                            <p:strVal val="ppt_y"/>
                                          </p:val>
                                        </p:tav>
                                        <p:tav tm="100000">
                                          <p:val>
                                            <p:strVal val="ppt_y"/>
                                          </p:val>
                                        </p:tav>
                                      </p:tavLst>
                                    </p:anim>
                                    <p:set>
                                      <p:cBhvr>
                                        <p:cTn id="520" dur="1" fill="hold">
                                          <p:stCondLst>
                                            <p:cond delay="1999"/>
                                          </p:stCondLst>
                                        </p:cTn>
                                        <p:tgtEl>
                                          <p:spTgt spid="24"/>
                                        </p:tgtEl>
                                        <p:attrNameLst>
                                          <p:attrName>style.visibility</p:attrName>
                                        </p:attrNameLst>
                                      </p:cBhvr>
                                      <p:to>
                                        <p:strVal val="hidden"/>
                                      </p:to>
                                    </p:set>
                                  </p:childTnLst>
                                </p:cTn>
                              </p:par>
                              <p:par>
                                <p:cTn id="521" presetID="2" presetClass="exit" presetSubtype="8" fill="hold" grpId="3" nodeType="withEffect">
                                  <p:stCondLst>
                                    <p:cond delay="0"/>
                                  </p:stCondLst>
                                  <p:childTnLst>
                                    <p:anim calcmode="lin" valueType="num">
                                      <p:cBhvr additive="base">
                                        <p:cTn id="522" dur="2000"/>
                                        <p:tgtEl>
                                          <p:spTgt spid="25"/>
                                        </p:tgtEl>
                                        <p:attrNameLst>
                                          <p:attrName>ppt_x</p:attrName>
                                        </p:attrNameLst>
                                      </p:cBhvr>
                                      <p:tavLst>
                                        <p:tav tm="0">
                                          <p:val>
                                            <p:strVal val="ppt_x"/>
                                          </p:val>
                                        </p:tav>
                                        <p:tav tm="100000">
                                          <p:val>
                                            <p:strVal val="0-ppt_w/2"/>
                                          </p:val>
                                        </p:tav>
                                      </p:tavLst>
                                    </p:anim>
                                    <p:anim calcmode="lin" valueType="num">
                                      <p:cBhvr additive="base">
                                        <p:cTn id="523" dur="2000"/>
                                        <p:tgtEl>
                                          <p:spTgt spid="25"/>
                                        </p:tgtEl>
                                        <p:attrNameLst>
                                          <p:attrName>ppt_y</p:attrName>
                                        </p:attrNameLst>
                                      </p:cBhvr>
                                      <p:tavLst>
                                        <p:tav tm="0">
                                          <p:val>
                                            <p:strVal val="ppt_y"/>
                                          </p:val>
                                        </p:tav>
                                        <p:tav tm="100000">
                                          <p:val>
                                            <p:strVal val="ppt_y"/>
                                          </p:val>
                                        </p:tav>
                                      </p:tavLst>
                                    </p:anim>
                                    <p:set>
                                      <p:cBhvr>
                                        <p:cTn id="524" dur="1" fill="hold">
                                          <p:stCondLst>
                                            <p:cond delay="1999"/>
                                          </p:stCondLst>
                                        </p:cTn>
                                        <p:tgtEl>
                                          <p:spTgt spid="25"/>
                                        </p:tgtEl>
                                        <p:attrNameLst>
                                          <p:attrName>style.visibility</p:attrName>
                                        </p:attrNameLst>
                                      </p:cBhvr>
                                      <p:to>
                                        <p:strVal val="hidden"/>
                                      </p:to>
                                    </p:set>
                                  </p:childTnLst>
                                </p:cTn>
                              </p:par>
                              <p:par>
                                <p:cTn id="525" presetID="2" presetClass="exit" presetSubtype="8" fill="hold" grpId="3" nodeType="withEffect">
                                  <p:stCondLst>
                                    <p:cond delay="0"/>
                                  </p:stCondLst>
                                  <p:childTnLst>
                                    <p:anim calcmode="lin" valueType="num">
                                      <p:cBhvr additive="base">
                                        <p:cTn id="526" dur="2000"/>
                                        <p:tgtEl>
                                          <p:spTgt spid="26"/>
                                        </p:tgtEl>
                                        <p:attrNameLst>
                                          <p:attrName>ppt_x</p:attrName>
                                        </p:attrNameLst>
                                      </p:cBhvr>
                                      <p:tavLst>
                                        <p:tav tm="0">
                                          <p:val>
                                            <p:strVal val="ppt_x"/>
                                          </p:val>
                                        </p:tav>
                                        <p:tav tm="100000">
                                          <p:val>
                                            <p:strVal val="0-ppt_w/2"/>
                                          </p:val>
                                        </p:tav>
                                      </p:tavLst>
                                    </p:anim>
                                    <p:anim calcmode="lin" valueType="num">
                                      <p:cBhvr additive="base">
                                        <p:cTn id="527" dur="2000"/>
                                        <p:tgtEl>
                                          <p:spTgt spid="26"/>
                                        </p:tgtEl>
                                        <p:attrNameLst>
                                          <p:attrName>ppt_y</p:attrName>
                                        </p:attrNameLst>
                                      </p:cBhvr>
                                      <p:tavLst>
                                        <p:tav tm="0">
                                          <p:val>
                                            <p:strVal val="ppt_y"/>
                                          </p:val>
                                        </p:tav>
                                        <p:tav tm="100000">
                                          <p:val>
                                            <p:strVal val="ppt_y"/>
                                          </p:val>
                                        </p:tav>
                                      </p:tavLst>
                                    </p:anim>
                                    <p:set>
                                      <p:cBhvr>
                                        <p:cTn id="528" dur="1" fill="hold">
                                          <p:stCondLst>
                                            <p:cond delay="1999"/>
                                          </p:stCondLst>
                                        </p:cTn>
                                        <p:tgtEl>
                                          <p:spTgt spid="26"/>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2000"/>
                                        <p:tgtEl>
                                          <p:spTgt spid="27"/>
                                        </p:tgtEl>
                                        <p:attrNameLst>
                                          <p:attrName>ppt_x</p:attrName>
                                        </p:attrNameLst>
                                      </p:cBhvr>
                                      <p:tavLst>
                                        <p:tav tm="0">
                                          <p:val>
                                            <p:strVal val="ppt_x"/>
                                          </p:val>
                                        </p:tav>
                                        <p:tav tm="100000">
                                          <p:val>
                                            <p:strVal val="0-ppt_w/2"/>
                                          </p:val>
                                        </p:tav>
                                      </p:tavLst>
                                    </p:anim>
                                    <p:anim calcmode="lin" valueType="num">
                                      <p:cBhvr additive="base">
                                        <p:cTn id="531" dur="2000"/>
                                        <p:tgtEl>
                                          <p:spTgt spid="27"/>
                                        </p:tgtEl>
                                        <p:attrNameLst>
                                          <p:attrName>ppt_y</p:attrName>
                                        </p:attrNameLst>
                                      </p:cBhvr>
                                      <p:tavLst>
                                        <p:tav tm="0">
                                          <p:val>
                                            <p:strVal val="ppt_y"/>
                                          </p:val>
                                        </p:tav>
                                        <p:tav tm="100000">
                                          <p:val>
                                            <p:strVal val="ppt_y"/>
                                          </p:val>
                                        </p:tav>
                                      </p:tavLst>
                                    </p:anim>
                                    <p:set>
                                      <p:cBhvr>
                                        <p:cTn id="532" dur="1" fill="hold">
                                          <p:stCondLst>
                                            <p:cond delay="1999"/>
                                          </p:stCondLst>
                                        </p:cTn>
                                        <p:tgtEl>
                                          <p:spTgt spid="27"/>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2000"/>
                                        <p:tgtEl>
                                          <p:spTgt spid="28"/>
                                        </p:tgtEl>
                                        <p:attrNameLst>
                                          <p:attrName>ppt_x</p:attrName>
                                        </p:attrNameLst>
                                      </p:cBhvr>
                                      <p:tavLst>
                                        <p:tav tm="0">
                                          <p:val>
                                            <p:strVal val="ppt_x"/>
                                          </p:val>
                                        </p:tav>
                                        <p:tav tm="100000">
                                          <p:val>
                                            <p:strVal val="0-ppt_w/2"/>
                                          </p:val>
                                        </p:tav>
                                      </p:tavLst>
                                    </p:anim>
                                    <p:anim calcmode="lin" valueType="num">
                                      <p:cBhvr additive="base">
                                        <p:cTn id="535" dur="2000"/>
                                        <p:tgtEl>
                                          <p:spTgt spid="28"/>
                                        </p:tgtEl>
                                        <p:attrNameLst>
                                          <p:attrName>ppt_y</p:attrName>
                                        </p:attrNameLst>
                                      </p:cBhvr>
                                      <p:tavLst>
                                        <p:tav tm="0">
                                          <p:val>
                                            <p:strVal val="ppt_y"/>
                                          </p:val>
                                        </p:tav>
                                        <p:tav tm="100000">
                                          <p:val>
                                            <p:strVal val="ppt_y"/>
                                          </p:val>
                                        </p:tav>
                                      </p:tavLst>
                                    </p:anim>
                                    <p:set>
                                      <p:cBhvr>
                                        <p:cTn id="536" dur="1" fill="hold">
                                          <p:stCondLst>
                                            <p:cond delay="1999"/>
                                          </p:stCondLst>
                                        </p:cTn>
                                        <p:tgtEl>
                                          <p:spTgt spid="28"/>
                                        </p:tgtEl>
                                        <p:attrNameLst>
                                          <p:attrName>style.visibility</p:attrName>
                                        </p:attrNameLst>
                                      </p:cBhvr>
                                      <p:to>
                                        <p:strVal val="hidden"/>
                                      </p:to>
                                    </p:set>
                                  </p:childTnLst>
                                </p:cTn>
                              </p:par>
                              <p:par>
                                <p:cTn id="537" presetID="2" presetClass="exit" presetSubtype="2" fill="hold" grpId="3" nodeType="withEffect">
                                  <p:stCondLst>
                                    <p:cond delay="0"/>
                                  </p:stCondLst>
                                  <p:childTnLst>
                                    <p:anim calcmode="lin" valueType="num">
                                      <p:cBhvr additive="base">
                                        <p:cTn id="538" dur="2000"/>
                                        <p:tgtEl>
                                          <p:spTgt spid="29"/>
                                        </p:tgtEl>
                                        <p:attrNameLst>
                                          <p:attrName>ppt_x</p:attrName>
                                        </p:attrNameLst>
                                      </p:cBhvr>
                                      <p:tavLst>
                                        <p:tav tm="0">
                                          <p:val>
                                            <p:strVal val="ppt_x"/>
                                          </p:val>
                                        </p:tav>
                                        <p:tav tm="100000">
                                          <p:val>
                                            <p:strVal val="1+ppt_w/2"/>
                                          </p:val>
                                        </p:tav>
                                      </p:tavLst>
                                    </p:anim>
                                    <p:anim calcmode="lin" valueType="num">
                                      <p:cBhvr additive="base">
                                        <p:cTn id="539" dur="2000"/>
                                        <p:tgtEl>
                                          <p:spTgt spid="29"/>
                                        </p:tgtEl>
                                        <p:attrNameLst>
                                          <p:attrName>ppt_y</p:attrName>
                                        </p:attrNameLst>
                                      </p:cBhvr>
                                      <p:tavLst>
                                        <p:tav tm="0">
                                          <p:val>
                                            <p:strVal val="ppt_y"/>
                                          </p:val>
                                        </p:tav>
                                        <p:tav tm="100000">
                                          <p:val>
                                            <p:strVal val="ppt_y"/>
                                          </p:val>
                                        </p:tav>
                                      </p:tavLst>
                                    </p:anim>
                                    <p:set>
                                      <p:cBhvr>
                                        <p:cTn id="540" dur="1" fill="hold">
                                          <p:stCondLst>
                                            <p:cond delay="1999"/>
                                          </p:stCondLst>
                                        </p:cTn>
                                        <p:tgtEl>
                                          <p:spTgt spid="29"/>
                                        </p:tgtEl>
                                        <p:attrNameLst>
                                          <p:attrName>style.visibility</p:attrName>
                                        </p:attrNameLst>
                                      </p:cBhvr>
                                      <p:to>
                                        <p:strVal val="hidden"/>
                                      </p:to>
                                    </p:set>
                                  </p:childTnLst>
                                </p:cTn>
                              </p:par>
                              <p:par>
                                <p:cTn id="541" presetID="2" presetClass="exit" presetSubtype="2" fill="hold" grpId="3" nodeType="withEffect">
                                  <p:stCondLst>
                                    <p:cond delay="0"/>
                                  </p:stCondLst>
                                  <p:childTnLst>
                                    <p:anim calcmode="lin" valueType="num">
                                      <p:cBhvr additive="base">
                                        <p:cTn id="542" dur="2000"/>
                                        <p:tgtEl>
                                          <p:spTgt spid="30"/>
                                        </p:tgtEl>
                                        <p:attrNameLst>
                                          <p:attrName>ppt_x</p:attrName>
                                        </p:attrNameLst>
                                      </p:cBhvr>
                                      <p:tavLst>
                                        <p:tav tm="0">
                                          <p:val>
                                            <p:strVal val="ppt_x"/>
                                          </p:val>
                                        </p:tav>
                                        <p:tav tm="100000">
                                          <p:val>
                                            <p:strVal val="1+ppt_w/2"/>
                                          </p:val>
                                        </p:tav>
                                      </p:tavLst>
                                    </p:anim>
                                    <p:anim calcmode="lin" valueType="num">
                                      <p:cBhvr additive="base">
                                        <p:cTn id="543" dur="2000"/>
                                        <p:tgtEl>
                                          <p:spTgt spid="30"/>
                                        </p:tgtEl>
                                        <p:attrNameLst>
                                          <p:attrName>ppt_y</p:attrName>
                                        </p:attrNameLst>
                                      </p:cBhvr>
                                      <p:tavLst>
                                        <p:tav tm="0">
                                          <p:val>
                                            <p:strVal val="ppt_y"/>
                                          </p:val>
                                        </p:tav>
                                        <p:tav tm="100000">
                                          <p:val>
                                            <p:strVal val="ppt_y"/>
                                          </p:val>
                                        </p:tav>
                                      </p:tavLst>
                                    </p:anim>
                                    <p:set>
                                      <p:cBhvr>
                                        <p:cTn id="544" dur="1" fill="hold">
                                          <p:stCondLst>
                                            <p:cond delay="1999"/>
                                          </p:stCondLst>
                                        </p:cTn>
                                        <p:tgtEl>
                                          <p:spTgt spid="30"/>
                                        </p:tgtEl>
                                        <p:attrNameLst>
                                          <p:attrName>style.visibility</p:attrName>
                                        </p:attrNameLst>
                                      </p:cBhvr>
                                      <p:to>
                                        <p:strVal val="hidden"/>
                                      </p:to>
                                    </p:set>
                                  </p:childTnLst>
                                </p:cTn>
                              </p:par>
                              <p:par>
                                <p:cTn id="545" presetID="2" presetClass="exit" presetSubtype="2" fill="hold" grpId="3" nodeType="withEffect">
                                  <p:stCondLst>
                                    <p:cond delay="0"/>
                                  </p:stCondLst>
                                  <p:childTnLst>
                                    <p:anim calcmode="lin" valueType="num">
                                      <p:cBhvr additive="base">
                                        <p:cTn id="546" dur="2000"/>
                                        <p:tgtEl>
                                          <p:spTgt spid="31"/>
                                        </p:tgtEl>
                                        <p:attrNameLst>
                                          <p:attrName>ppt_x</p:attrName>
                                        </p:attrNameLst>
                                      </p:cBhvr>
                                      <p:tavLst>
                                        <p:tav tm="0">
                                          <p:val>
                                            <p:strVal val="ppt_x"/>
                                          </p:val>
                                        </p:tav>
                                        <p:tav tm="100000">
                                          <p:val>
                                            <p:strVal val="1+ppt_w/2"/>
                                          </p:val>
                                        </p:tav>
                                      </p:tavLst>
                                    </p:anim>
                                    <p:anim calcmode="lin" valueType="num">
                                      <p:cBhvr additive="base">
                                        <p:cTn id="547" dur="2000"/>
                                        <p:tgtEl>
                                          <p:spTgt spid="31"/>
                                        </p:tgtEl>
                                        <p:attrNameLst>
                                          <p:attrName>ppt_y</p:attrName>
                                        </p:attrNameLst>
                                      </p:cBhvr>
                                      <p:tavLst>
                                        <p:tav tm="0">
                                          <p:val>
                                            <p:strVal val="ppt_y"/>
                                          </p:val>
                                        </p:tav>
                                        <p:tav tm="100000">
                                          <p:val>
                                            <p:strVal val="ppt_y"/>
                                          </p:val>
                                        </p:tav>
                                      </p:tavLst>
                                    </p:anim>
                                    <p:set>
                                      <p:cBhvr>
                                        <p:cTn id="548" dur="1" fill="hold">
                                          <p:stCondLst>
                                            <p:cond delay="1999"/>
                                          </p:stCondLst>
                                        </p:cTn>
                                        <p:tgtEl>
                                          <p:spTgt spid="31"/>
                                        </p:tgtEl>
                                        <p:attrNameLst>
                                          <p:attrName>style.visibility</p:attrName>
                                        </p:attrNameLst>
                                      </p:cBhvr>
                                      <p:to>
                                        <p:strVal val="hidden"/>
                                      </p:to>
                                    </p:set>
                                  </p:childTnLst>
                                </p:cTn>
                              </p:par>
                              <p:par>
                                <p:cTn id="549" presetID="2" presetClass="exit" presetSubtype="2" fill="hold" grpId="3" nodeType="withEffect">
                                  <p:stCondLst>
                                    <p:cond delay="0"/>
                                  </p:stCondLst>
                                  <p:childTnLst>
                                    <p:anim calcmode="lin" valueType="num">
                                      <p:cBhvr additive="base">
                                        <p:cTn id="550" dur="2000"/>
                                        <p:tgtEl>
                                          <p:spTgt spid="32"/>
                                        </p:tgtEl>
                                        <p:attrNameLst>
                                          <p:attrName>ppt_x</p:attrName>
                                        </p:attrNameLst>
                                      </p:cBhvr>
                                      <p:tavLst>
                                        <p:tav tm="0">
                                          <p:val>
                                            <p:strVal val="ppt_x"/>
                                          </p:val>
                                        </p:tav>
                                        <p:tav tm="100000">
                                          <p:val>
                                            <p:strVal val="1+ppt_w/2"/>
                                          </p:val>
                                        </p:tav>
                                      </p:tavLst>
                                    </p:anim>
                                    <p:anim calcmode="lin" valueType="num">
                                      <p:cBhvr additive="base">
                                        <p:cTn id="551" dur="2000"/>
                                        <p:tgtEl>
                                          <p:spTgt spid="32"/>
                                        </p:tgtEl>
                                        <p:attrNameLst>
                                          <p:attrName>ppt_y</p:attrName>
                                        </p:attrNameLst>
                                      </p:cBhvr>
                                      <p:tavLst>
                                        <p:tav tm="0">
                                          <p:val>
                                            <p:strVal val="ppt_y"/>
                                          </p:val>
                                        </p:tav>
                                        <p:tav tm="100000">
                                          <p:val>
                                            <p:strVal val="ppt_y"/>
                                          </p:val>
                                        </p:tav>
                                      </p:tavLst>
                                    </p:anim>
                                    <p:set>
                                      <p:cBhvr>
                                        <p:cTn id="552" dur="1" fill="hold">
                                          <p:stCondLst>
                                            <p:cond delay="1999"/>
                                          </p:stCondLst>
                                        </p:cTn>
                                        <p:tgtEl>
                                          <p:spTgt spid="32"/>
                                        </p:tgtEl>
                                        <p:attrNameLst>
                                          <p:attrName>style.visibility</p:attrName>
                                        </p:attrNameLst>
                                      </p:cBhvr>
                                      <p:to>
                                        <p:strVal val="hidden"/>
                                      </p:to>
                                    </p:set>
                                  </p:childTnLst>
                                </p:cTn>
                              </p:par>
                              <p:par>
                                <p:cTn id="553" presetID="2" presetClass="exit" presetSubtype="2" fill="hold" grpId="3" nodeType="withEffect">
                                  <p:stCondLst>
                                    <p:cond delay="0"/>
                                  </p:stCondLst>
                                  <p:childTnLst>
                                    <p:anim calcmode="lin" valueType="num">
                                      <p:cBhvr additive="base">
                                        <p:cTn id="554" dur="2000"/>
                                        <p:tgtEl>
                                          <p:spTgt spid="33"/>
                                        </p:tgtEl>
                                        <p:attrNameLst>
                                          <p:attrName>ppt_x</p:attrName>
                                        </p:attrNameLst>
                                      </p:cBhvr>
                                      <p:tavLst>
                                        <p:tav tm="0">
                                          <p:val>
                                            <p:strVal val="ppt_x"/>
                                          </p:val>
                                        </p:tav>
                                        <p:tav tm="100000">
                                          <p:val>
                                            <p:strVal val="1+ppt_w/2"/>
                                          </p:val>
                                        </p:tav>
                                      </p:tavLst>
                                    </p:anim>
                                    <p:anim calcmode="lin" valueType="num">
                                      <p:cBhvr additive="base">
                                        <p:cTn id="555" dur="2000"/>
                                        <p:tgtEl>
                                          <p:spTgt spid="33"/>
                                        </p:tgtEl>
                                        <p:attrNameLst>
                                          <p:attrName>ppt_y</p:attrName>
                                        </p:attrNameLst>
                                      </p:cBhvr>
                                      <p:tavLst>
                                        <p:tav tm="0">
                                          <p:val>
                                            <p:strVal val="ppt_y"/>
                                          </p:val>
                                        </p:tav>
                                        <p:tav tm="100000">
                                          <p:val>
                                            <p:strVal val="ppt_y"/>
                                          </p:val>
                                        </p:tav>
                                      </p:tavLst>
                                    </p:anim>
                                    <p:set>
                                      <p:cBhvr>
                                        <p:cTn id="556" dur="1" fill="hold">
                                          <p:stCondLst>
                                            <p:cond delay="1999"/>
                                          </p:stCondLst>
                                        </p:cTn>
                                        <p:tgtEl>
                                          <p:spTgt spid="33"/>
                                        </p:tgtEl>
                                        <p:attrNameLst>
                                          <p:attrName>style.visibility</p:attrName>
                                        </p:attrNameLst>
                                      </p:cBhvr>
                                      <p:to>
                                        <p:strVal val="hidden"/>
                                      </p:to>
                                    </p:set>
                                  </p:childTnLst>
                                </p:cTn>
                              </p:par>
                              <p:par>
                                <p:cTn id="557" presetID="2" presetClass="exit" presetSubtype="2" fill="hold" grpId="3" nodeType="withEffect">
                                  <p:stCondLst>
                                    <p:cond delay="0"/>
                                  </p:stCondLst>
                                  <p:childTnLst>
                                    <p:anim calcmode="lin" valueType="num">
                                      <p:cBhvr additive="base">
                                        <p:cTn id="558" dur="2000"/>
                                        <p:tgtEl>
                                          <p:spTgt spid="34"/>
                                        </p:tgtEl>
                                        <p:attrNameLst>
                                          <p:attrName>ppt_x</p:attrName>
                                        </p:attrNameLst>
                                      </p:cBhvr>
                                      <p:tavLst>
                                        <p:tav tm="0">
                                          <p:val>
                                            <p:strVal val="ppt_x"/>
                                          </p:val>
                                        </p:tav>
                                        <p:tav tm="100000">
                                          <p:val>
                                            <p:strVal val="1+ppt_w/2"/>
                                          </p:val>
                                        </p:tav>
                                      </p:tavLst>
                                    </p:anim>
                                    <p:anim calcmode="lin" valueType="num">
                                      <p:cBhvr additive="base">
                                        <p:cTn id="559" dur="2000"/>
                                        <p:tgtEl>
                                          <p:spTgt spid="34"/>
                                        </p:tgtEl>
                                        <p:attrNameLst>
                                          <p:attrName>ppt_y</p:attrName>
                                        </p:attrNameLst>
                                      </p:cBhvr>
                                      <p:tavLst>
                                        <p:tav tm="0">
                                          <p:val>
                                            <p:strVal val="ppt_y"/>
                                          </p:val>
                                        </p:tav>
                                        <p:tav tm="100000">
                                          <p:val>
                                            <p:strVal val="ppt_y"/>
                                          </p:val>
                                        </p:tav>
                                      </p:tavLst>
                                    </p:anim>
                                    <p:set>
                                      <p:cBhvr>
                                        <p:cTn id="560" dur="1" fill="hold">
                                          <p:stCondLst>
                                            <p:cond delay="1999"/>
                                          </p:stCondLst>
                                        </p:cTn>
                                        <p:tgtEl>
                                          <p:spTgt spid="34"/>
                                        </p:tgtEl>
                                        <p:attrNameLst>
                                          <p:attrName>style.visibility</p:attrName>
                                        </p:attrNameLst>
                                      </p:cBhvr>
                                      <p:to>
                                        <p:strVal val="hidden"/>
                                      </p:to>
                                    </p:set>
                                  </p:childTnLst>
                                </p:cTn>
                              </p:par>
                              <p:par>
                                <p:cTn id="561" presetID="2" presetClass="exit" presetSubtype="2" fill="hold" grpId="3" nodeType="withEffect">
                                  <p:stCondLst>
                                    <p:cond delay="0"/>
                                  </p:stCondLst>
                                  <p:childTnLst>
                                    <p:anim calcmode="lin" valueType="num">
                                      <p:cBhvr additive="base">
                                        <p:cTn id="562" dur="2000"/>
                                        <p:tgtEl>
                                          <p:spTgt spid="35"/>
                                        </p:tgtEl>
                                        <p:attrNameLst>
                                          <p:attrName>ppt_x</p:attrName>
                                        </p:attrNameLst>
                                      </p:cBhvr>
                                      <p:tavLst>
                                        <p:tav tm="0">
                                          <p:val>
                                            <p:strVal val="ppt_x"/>
                                          </p:val>
                                        </p:tav>
                                        <p:tav tm="100000">
                                          <p:val>
                                            <p:strVal val="1+ppt_w/2"/>
                                          </p:val>
                                        </p:tav>
                                      </p:tavLst>
                                    </p:anim>
                                    <p:anim calcmode="lin" valueType="num">
                                      <p:cBhvr additive="base">
                                        <p:cTn id="563" dur="2000"/>
                                        <p:tgtEl>
                                          <p:spTgt spid="35"/>
                                        </p:tgtEl>
                                        <p:attrNameLst>
                                          <p:attrName>ppt_y</p:attrName>
                                        </p:attrNameLst>
                                      </p:cBhvr>
                                      <p:tavLst>
                                        <p:tav tm="0">
                                          <p:val>
                                            <p:strVal val="ppt_y"/>
                                          </p:val>
                                        </p:tav>
                                        <p:tav tm="100000">
                                          <p:val>
                                            <p:strVal val="ppt_y"/>
                                          </p:val>
                                        </p:tav>
                                      </p:tavLst>
                                    </p:anim>
                                    <p:set>
                                      <p:cBhvr>
                                        <p:cTn id="564" dur="1" fill="hold">
                                          <p:stCondLst>
                                            <p:cond delay="1999"/>
                                          </p:stCondLst>
                                        </p:cTn>
                                        <p:tgtEl>
                                          <p:spTgt spid="35"/>
                                        </p:tgtEl>
                                        <p:attrNameLst>
                                          <p:attrName>style.visibility</p:attrName>
                                        </p:attrNameLst>
                                      </p:cBhvr>
                                      <p:to>
                                        <p:strVal val="hidden"/>
                                      </p:to>
                                    </p:set>
                                  </p:childTnLst>
                                </p:cTn>
                              </p:par>
                              <p:par>
                                <p:cTn id="565" presetID="2" presetClass="exit" presetSubtype="2" fill="hold" grpId="3" nodeType="withEffect">
                                  <p:stCondLst>
                                    <p:cond delay="0"/>
                                  </p:stCondLst>
                                  <p:childTnLst>
                                    <p:anim calcmode="lin" valueType="num">
                                      <p:cBhvr additive="base">
                                        <p:cTn id="566" dur="2000"/>
                                        <p:tgtEl>
                                          <p:spTgt spid="36"/>
                                        </p:tgtEl>
                                        <p:attrNameLst>
                                          <p:attrName>ppt_x</p:attrName>
                                        </p:attrNameLst>
                                      </p:cBhvr>
                                      <p:tavLst>
                                        <p:tav tm="0">
                                          <p:val>
                                            <p:strVal val="ppt_x"/>
                                          </p:val>
                                        </p:tav>
                                        <p:tav tm="100000">
                                          <p:val>
                                            <p:strVal val="1+ppt_w/2"/>
                                          </p:val>
                                        </p:tav>
                                      </p:tavLst>
                                    </p:anim>
                                    <p:anim calcmode="lin" valueType="num">
                                      <p:cBhvr additive="base">
                                        <p:cTn id="567" dur="2000"/>
                                        <p:tgtEl>
                                          <p:spTgt spid="36"/>
                                        </p:tgtEl>
                                        <p:attrNameLst>
                                          <p:attrName>ppt_y</p:attrName>
                                        </p:attrNameLst>
                                      </p:cBhvr>
                                      <p:tavLst>
                                        <p:tav tm="0">
                                          <p:val>
                                            <p:strVal val="ppt_y"/>
                                          </p:val>
                                        </p:tav>
                                        <p:tav tm="100000">
                                          <p:val>
                                            <p:strVal val="ppt_y"/>
                                          </p:val>
                                        </p:tav>
                                      </p:tavLst>
                                    </p:anim>
                                    <p:set>
                                      <p:cBhvr>
                                        <p:cTn id="568" dur="1" fill="hold">
                                          <p:stCondLst>
                                            <p:cond delay="1999"/>
                                          </p:stCondLst>
                                        </p:cTn>
                                        <p:tgtEl>
                                          <p:spTgt spid="36"/>
                                        </p:tgtEl>
                                        <p:attrNameLst>
                                          <p:attrName>style.visibility</p:attrName>
                                        </p:attrNameLst>
                                      </p:cBhvr>
                                      <p:to>
                                        <p:strVal val="hidden"/>
                                      </p:to>
                                    </p:set>
                                  </p:childTnLst>
                                </p:cTn>
                              </p:par>
                              <p:par>
                                <p:cTn id="569" presetID="2" presetClass="exit" presetSubtype="2" fill="hold" grpId="3" nodeType="withEffect">
                                  <p:stCondLst>
                                    <p:cond delay="0"/>
                                  </p:stCondLst>
                                  <p:childTnLst>
                                    <p:anim calcmode="lin" valueType="num">
                                      <p:cBhvr additive="base">
                                        <p:cTn id="570" dur="2000"/>
                                        <p:tgtEl>
                                          <p:spTgt spid="37"/>
                                        </p:tgtEl>
                                        <p:attrNameLst>
                                          <p:attrName>ppt_x</p:attrName>
                                        </p:attrNameLst>
                                      </p:cBhvr>
                                      <p:tavLst>
                                        <p:tav tm="0">
                                          <p:val>
                                            <p:strVal val="ppt_x"/>
                                          </p:val>
                                        </p:tav>
                                        <p:tav tm="100000">
                                          <p:val>
                                            <p:strVal val="1+ppt_w/2"/>
                                          </p:val>
                                        </p:tav>
                                      </p:tavLst>
                                    </p:anim>
                                    <p:anim calcmode="lin" valueType="num">
                                      <p:cBhvr additive="base">
                                        <p:cTn id="571" dur="2000"/>
                                        <p:tgtEl>
                                          <p:spTgt spid="37"/>
                                        </p:tgtEl>
                                        <p:attrNameLst>
                                          <p:attrName>ppt_y</p:attrName>
                                        </p:attrNameLst>
                                      </p:cBhvr>
                                      <p:tavLst>
                                        <p:tav tm="0">
                                          <p:val>
                                            <p:strVal val="ppt_y"/>
                                          </p:val>
                                        </p:tav>
                                        <p:tav tm="100000">
                                          <p:val>
                                            <p:strVal val="ppt_y"/>
                                          </p:val>
                                        </p:tav>
                                      </p:tavLst>
                                    </p:anim>
                                    <p:set>
                                      <p:cBhvr>
                                        <p:cTn id="572" dur="1" fill="hold">
                                          <p:stCondLst>
                                            <p:cond delay="1999"/>
                                          </p:stCondLst>
                                        </p:cTn>
                                        <p:tgtEl>
                                          <p:spTgt spid="37"/>
                                        </p:tgtEl>
                                        <p:attrNameLst>
                                          <p:attrName>style.visibility</p:attrName>
                                        </p:attrNameLst>
                                      </p:cBhvr>
                                      <p:to>
                                        <p:strVal val="hidden"/>
                                      </p:to>
                                    </p:set>
                                  </p:childTnLst>
                                </p:cTn>
                              </p:par>
                              <p:par>
                                <p:cTn id="573" presetID="2" presetClass="exit" presetSubtype="2" fill="hold" grpId="3" nodeType="withEffect">
                                  <p:stCondLst>
                                    <p:cond delay="0"/>
                                  </p:stCondLst>
                                  <p:childTnLst>
                                    <p:anim calcmode="lin" valueType="num">
                                      <p:cBhvr additive="base">
                                        <p:cTn id="574" dur="2000"/>
                                        <p:tgtEl>
                                          <p:spTgt spid="38"/>
                                        </p:tgtEl>
                                        <p:attrNameLst>
                                          <p:attrName>ppt_x</p:attrName>
                                        </p:attrNameLst>
                                      </p:cBhvr>
                                      <p:tavLst>
                                        <p:tav tm="0">
                                          <p:val>
                                            <p:strVal val="ppt_x"/>
                                          </p:val>
                                        </p:tav>
                                        <p:tav tm="100000">
                                          <p:val>
                                            <p:strVal val="1+ppt_w/2"/>
                                          </p:val>
                                        </p:tav>
                                      </p:tavLst>
                                    </p:anim>
                                    <p:anim calcmode="lin" valueType="num">
                                      <p:cBhvr additive="base">
                                        <p:cTn id="575" dur="2000"/>
                                        <p:tgtEl>
                                          <p:spTgt spid="38"/>
                                        </p:tgtEl>
                                        <p:attrNameLst>
                                          <p:attrName>ppt_y</p:attrName>
                                        </p:attrNameLst>
                                      </p:cBhvr>
                                      <p:tavLst>
                                        <p:tav tm="0">
                                          <p:val>
                                            <p:strVal val="ppt_y"/>
                                          </p:val>
                                        </p:tav>
                                        <p:tav tm="100000">
                                          <p:val>
                                            <p:strVal val="ppt_y"/>
                                          </p:val>
                                        </p:tav>
                                      </p:tavLst>
                                    </p:anim>
                                    <p:set>
                                      <p:cBhvr>
                                        <p:cTn id="576" dur="1" fill="hold">
                                          <p:stCondLst>
                                            <p:cond delay="1999"/>
                                          </p:stCondLst>
                                        </p:cTn>
                                        <p:tgtEl>
                                          <p:spTgt spid="38"/>
                                        </p:tgtEl>
                                        <p:attrNameLst>
                                          <p:attrName>style.visibility</p:attrName>
                                        </p:attrNameLst>
                                      </p:cBhvr>
                                      <p:to>
                                        <p:strVal val="hidden"/>
                                      </p:to>
                                    </p:set>
                                  </p:childTnLst>
                                </p:cTn>
                              </p:par>
                              <p:par>
                                <p:cTn id="577" presetID="2" presetClass="exit" presetSubtype="2" fill="hold" grpId="3" nodeType="withEffect">
                                  <p:stCondLst>
                                    <p:cond delay="0"/>
                                  </p:stCondLst>
                                  <p:childTnLst>
                                    <p:anim calcmode="lin" valueType="num">
                                      <p:cBhvr additive="base">
                                        <p:cTn id="578" dur="2000"/>
                                        <p:tgtEl>
                                          <p:spTgt spid="39"/>
                                        </p:tgtEl>
                                        <p:attrNameLst>
                                          <p:attrName>ppt_x</p:attrName>
                                        </p:attrNameLst>
                                      </p:cBhvr>
                                      <p:tavLst>
                                        <p:tav tm="0">
                                          <p:val>
                                            <p:strVal val="ppt_x"/>
                                          </p:val>
                                        </p:tav>
                                        <p:tav tm="100000">
                                          <p:val>
                                            <p:strVal val="1+ppt_w/2"/>
                                          </p:val>
                                        </p:tav>
                                      </p:tavLst>
                                    </p:anim>
                                    <p:anim calcmode="lin" valueType="num">
                                      <p:cBhvr additive="base">
                                        <p:cTn id="579" dur="2000"/>
                                        <p:tgtEl>
                                          <p:spTgt spid="39"/>
                                        </p:tgtEl>
                                        <p:attrNameLst>
                                          <p:attrName>ppt_y</p:attrName>
                                        </p:attrNameLst>
                                      </p:cBhvr>
                                      <p:tavLst>
                                        <p:tav tm="0">
                                          <p:val>
                                            <p:strVal val="ppt_y"/>
                                          </p:val>
                                        </p:tav>
                                        <p:tav tm="100000">
                                          <p:val>
                                            <p:strVal val="ppt_y"/>
                                          </p:val>
                                        </p:tav>
                                      </p:tavLst>
                                    </p:anim>
                                    <p:set>
                                      <p:cBhvr>
                                        <p:cTn id="580" dur="1" fill="hold">
                                          <p:stCondLst>
                                            <p:cond delay="1999"/>
                                          </p:stCondLst>
                                        </p:cTn>
                                        <p:tgtEl>
                                          <p:spTgt spid="39"/>
                                        </p:tgtEl>
                                        <p:attrNameLst>
                                          <p:attrName>style.visibility</p:attrName>
                                        </p:attrNameLst>
                                      </p:cBhvr>
                                      <p:to>
                                        <p:strVal val="hidden"/>
                                      </p:to>
                                    </p:set>
                                  </p:childTnLst>
                                </p:cTn>
                              </p:par>
                              <p:par>
                                <p:cTn id="581" presetID="2" presetClass="exit" presetSubtype="2" fill="hold" grpId="3" nodeType="withEffect">
                                  <p:stCondLst>
                                    <p:cond delay="0"/>
                                  </p:stCondLst>
                                  <p:childTnLst>
                                    <p:anim calcmode="lin" valueType="num">
                                      <p:cBhvr additive="base">
                                        <p:cTn id="582" dur="2000"/>
                                        <p:tgtEl>
                                          <p:spTgt spid="40"/>
                                        </p:tgtEl>
                                        <p:attrNameLst>
                                          <p:attrName>ppt_x</p:attrName>
                                        </p:attrNameLst>
                                      </p:cBhvr>
                                      <p:tavLst>
                                        <p:tav tm="0">
                                          <p:val>
                                            <p:strVal val="ppt_x"/>
                                          </p:val>
                                        </p:tav>
                                        <p:tav tm="100000">
                                          <p:val>
                                            <p:strVal val="1+ppt_w/2"/>
                                          </p:val>
                                        </p:tav>
                                      </p:tavLst>
                                    </p:anim>
                                    <p:anim calcmode="lin" valueType="num">
                                      <p:cBhvr additive="base">
                                        <p:cTn id="583" dur="2000"/>
                                        <p:tgtEl>
                                          <p:spTgt spid="40"/>
                                        </p:tgtEl>
                                        <p:attrNameLst>
                                          <p:attrName>ppt_y</p:attrName>
                                        </p:attrNameLst>
                                      </p:cBhvr>
                                      <p:tavLst>
                                        <p:tav tm="0">
                                          <p:val>
                                            <p:strVal val="ppt_y"/>
                                          </p:val>
                                        </p:tav>
                                        <p:tav tm="100000">
                                          <p:val>
                                            <p:strVal val="ppt_y"/>
                                          </p:val>
                                        </p:tav>
                                      </p:tavLst>
                                    </p:anim>
                                    <p:set>
                                      <p:cBhvr>
                                        <p:cTn id="584" dur="1" fill="hold">
                                          <p:stCondLst>
                                            <p:cond delay="1999"/>
                                          </p:stCondLst>
                                        </p:cTn>
                                        <p:tgtEl>
                                          <p:spTgt spid="40"/>
                                        </p:tgtEl>
                                        <p:attrNameLst>
                                          <p:attrName>style.visibility</p:attrName>
                                        </p:attrNameLst>
                                      </p:cBhvr>
                                      <p:to>
                                        <p:strVal val="hidden"/>
                                      </p:to>
                                    </p:set>
                                  </p:childTnLst>
                                </p:cTn>
                              </p:par>
                              <p:par>
                                <p:cTn id="585" presetID="2" presetClass="exit" presetSubtype="2" fill="hold" grpId="3" nodeType="withEffect">
                                  <p:stCondLst>
                                    <p:cond delay="0"/>
                                  </p:stCondLst>
                                  <p:childTnLst>
                                    <p:anim calcmode="lin" valueType="num">
                                      <p:cBhvr additive="base">
                                        <p:cTn id="586" dur="2000"/>
                                        <p:tgtEl>
                                          <p:spTgt spid="41"/>
                                        </p:tgtEl>
                                        <p:attrNameLst>
                                          <p:attrName>ppt_x</p:attrName>
                                        </p:attrNameLst>
                                      </p:cBhvr>
                                      <p:tavLst>
                                        <p:tav tm="0">
                                          <p:val>
                                            <p:strVal val="ppt_x"/>
                                          </p:val>
                                        </p:tav>
                                        <p:tav tm="100000">
                                          <p:val>
                                            <p:strVal val="1+ppt_w/2"/>
                                          </p:val>
                                        </p:tav>
                                      </p:tavLst>
                                    </p:anim>
                                    <p:anim calcmode="lin" valueType="num">
                                      <p:cBhvr additive="base">
                                        <p:cTn id="587" dur="2000"/>
                                        <p:tgtEl>
                                          <p:spTgt spid="41"/>
                                        </p:tgtEl>
                                        <p:attrNameLst>
                                          <p:attrName>ppt_y</p:attrName>
                                        </p:attrNameLst>
                                      </p:cBhvr>
                                      <p:tavLst>
                                        <p:tav tm="0">
                                          <p:val>
                                            <p:strVal val="ppt_y"/>
                                          </p:val>
                                        </p:tav>
                                        <p:tav tm="100000">
                                          <p:val>
                                            <p:strVal val="ppt_y"/>
                                          </p:val>
                                        </p:tav>
                                      </p:tavLst>
                                    </p:anim>
                                    <p:set>
                                      <p:cBhvr>
                                        <p:cTn id="588" dur="1" fill="hold">
                                          <p:stCondLst>
                                            <p:cond delay="1999"/>
                                          </p:stCondLst>
                                        </p:cTn>
                                        <p:tgtEl>
                                          <p:spTgt spid="41"/>
                                        </p:tgtEl>
                                        <p:attrNameLst>
                                          <p:attrName>style.visibility</p:attrName>
                                        </p:attrNameLst>
                                      </p:cBhvr>
                                      <p:to>
                                        <p:strVal val="hidden"/>
                                      </p:to>
                                    </p:set>
                                  </p:childTnLst>
                                </p:cTn>
                              </p:par>
                              <p:par>
                                <p:cTn id="589" presetID="2" presetClass="exit" presetSubtype="2" fill="hold" grpId="3" nodeType="withEffect">
                                  <p:stCondLst>
                                    <p:cond delay="0"/>
                                  </p:stCondLst>
                                  <p:childTnLst>
                                    <p:anim calcmode="lin" valueType="num">
                                      <p:cBhvr additive="base">
                                        <p:cTn id="590" dur="2000"/>
                                        <p:tgtEl>
                                          <p:spTgt spid="42"/>
                                        </p:tgtEl>
                                        <p:attrNameLst>
                                          <p:attrName>ppt_x</p:attrName>
                                        </p:attrNameLst>
                                      </p:cBhvr>
                                      <p:tavLst>
                                        <p:tav tm="0">
                                          <p:val>
                                            <p:strVal val="ppt_x"/>
                                          </p:val>
                                        </p:tav>
                                        <p:tav tm="100000">
                                          <p:val>
                                            <p:strVal val="1+ppt_w/2"/>
                                          </p:val>
                                        </p:tav>
                                      </p:tavLst>
                                    </p:anim>
                                    <p:anim calcmode="lin" valueType="num">
                                      <p:cBhvr additive="base">
                                        <p:cTn id="591" dur="2000"/>
                                        <p:tgtEl>
                                          <p:spTgt spid="42"/>
                                        </p:tgtEl>
                                        <p:attrNameLst>
                                          <p:attrName>ppt_y</p:attrName>
                                        </p:attrNameLst>
                                      </p:cBhvr>
                                      <p:tavLst>
                                        <p:tav tm="0">
                                          <p:val>
                                            <p:strVal val="ppt_y"/>
                                          </p:val>
                                        </p:tav>
                                        <p:tav tm="100000">
                                          <p:val>
                                            <p:strVal val="ppt_y"/>
                                          </p:val>
                                        </p:tav>
                                      </p:tavLst>
                                    </p:anim>
                                    <p:set>
                                      <p:cBhvr>
                                        <p:cTn id="592" dur="1" fill="hold">
                                          <p:stCondLst>
                                            <p:cond delay="1999"/>
                                          </p:stCondLst>
                                        </p:cTn>
                                        <p:tgtEl>
                                          <p:spTgt spid="42"/>
                                        </p:tgtEl>
                                        <p:attrNameLst>
                                          <p:attrName>style.visibility</p:attrName>
                                        </p:attrNameLst>
                                      </p:cBhvr>
                                      <p:to>
                                        <p:strVal val="hidden"/>
                                      </p:to>
                                    </p:set>
                                  </p:childTnLst>
                                </p:cTn>
                              </p:par>
                              <p:par>
                                <p:cTn id="593" presetID="2" presetClass="exit" presetSubtype="2" fill="hold" grpId="3" nodeType="withEffect">
                                  <p:stCondLst>
                                    <p:cond delay="0"/>
                                  </p:stCondLst>
                                  <p:childTnLst>
                                    <p:anim calcmode="lin" valueType="num">
                                      <p:cBhvr additive="base">
                                        <p:cTn id="594" dur="2000"/>
                                        <p:tgtEl>
                                          <p:spTgt spid="43"/>
                                        </p:tgtEl>
                                        <p:attrNameLst>
                                          <p:attrName>ppt_x</p:attrName>
                                        </p:attrNameLst>
                                      </p:cBhvr>
                                      <p:tavLst>
                                        <p:tav tm="0">
                                          <p:val>
                                            <p:strVal val="ppt_x"/>
                                          </p:val>
                                        </p:tav>
                                        <p:tav tm="100000">
                                          <p:val>
                                            <p:strVal val="1+ppt_w/2"/>
                                          </p:val>
                                        </p:tav>
                                      </p:tavLst>
                                    </p:anim>
                                    <p:anim calcmode="lin" valueType="num">
                                      <p:cBhvr additive="base">
                                        <p:cTn id="595" dur="2000"/>
                                        <p:tgtEl>
                                          <p:spTgt spid="43"/>
                                        </p:tgtEl>
                                        <p:attrNameLst>
                                          <p:attrName>ppt_y</p:attrName>
                                        </p:attrNameLst>
                                      </p:cBhvr>
                                      <p:tavLst>
                                        <p:tav tm="0">
                                          <p:val>
                                            <p:strVal val="ppt_y"/>
                                          </p:val>
                                        </p:tav>
                                        <p:tav tm="100000">
                                          <p:val>
                                            <p:strVal val="ppt_y"/>
                                          </p:val>
                                        </p:tav>
                                      </p:tavLst>
                                    </p:anim>
                                    <p:set>
                                      <p:cBhvr>
                                        <p:cTn id="596" dur="1" fill="hold">
                                          <p:stCondLst>
                                            <p:cond delay="1999"/>
                                          </p:stCondLst>
                                        </p:cTn>
                                        <p:tgtEl>
                                          <p:spTgt spid="43"/>
                                        </p:tgtEl>
                                        <p:attrNameLst>
                                          <p:attrName>style.visibility</p:attrName>
                                        </p:attrNameLst>
                                      </p:cBhvr>
                                      <p:to>
                                        <p:strVal val="hidden"/>
                                      </p:to>
                                    </p:set>
                                  </p:childTnLst>
                                </p:cTn>
                              </p:par>
                              <p:par>
                                <p:cTn id="597" presetID="2" presetClass="exit" presetSubtype="2" fill="hold" grpId="3" nodeType="withEffect">
                                  <p:stCondLst>
                                    <p:cond delay="0"/>
                                  </p:stCondLst>
                                  <p:childTnLst>
                                    <p:anim calcmode="lin" valueType="num">
                                      <p:cBhvr additive="base">
                                        <p:cTn id="598" dur="2000"/>
                                        <p:tgtEl>
                                          <p:spTgt spid="44"/>
                                        </p:tgtEl>
                                        <p:attrNameLst>
                                          <p:attrName>ppt_x</p:attrName>
                                        </p:attrNameLst>
                                      </p:cBhvr>
                                      <p:tavLst>
                                        <p:tav tm="0">
                                          <p:val>
                                            <p:strVal val="ppt_x"/>
                                          </p:val>
                                        </p:tav>
                                        <p:tav tm="100000">
                                          <p:val>
                                            <p:strVal val="1+ppt_w/2"/>
                                          </p:val>
                                        </p:tav>
                                      </p:tavLst>
                                    </p:anim>
                                    <p:anim calcmode="lin" valueType="num">
                                      <p:cBhvr additive="base">
                                        <p:cTn id="599" dur="2000"/>
                                        <p:tgtEl>
                                          <p:spTgt spid="44"/>
                                        </p:tgtEl>
                                        <p:attrNameLst>
                                          <p:attrName>ppt_y</p:attrName>
                                        </p:attrNameLst>
                                      </p:cBhvr>
                                      <p:tavLst>
                                        <p:tav tm="0">
                                          <p:val>
                                            <p:strVal val="ppt_y"/>
                                          </p:val>
                                        </p:tav>
                                        <p:tav tm="100000">
                                          <p:val>
                                            <p:strVal val="ppt_y"/>
                                          </p:val>
                                        </p:tav>
                                      </p:tavLst>
                                    </p:anim>
                                    <p:set>
                                      <p:cBhvr>
                                        <p:cTn id="600" dur="1" fill="hold">
                                          <p:stCondLst>
                                            <p:cond delay="1999"/>
                                          </p:stCondLst>
                                        </p:cTn>
                                        <p:tgtEl>
                                          <p:spTgt spid="44"/>
                                        </p:tgtEl>
                                        <p:attrNameLst>
                                          <p:attrName>style.visibility</p:attrName>
                                        </p:attrNameLst>
                                      </p:cBhvr>
                                      <p:to>
                                        <p:strVal val="hidden"/>
                                      </p:to>
                                    </p:set>
                                  </p:childTnLst>
                                </p:cTn>
                              </p:par>
                              <p:par>
                                <p:cTn id="601" presetID="2" presetClass="exit" presetSubtype="2" fill="hold" grpId="3" nodeType="withEffect">
                                  <p:stCondLst>
                                    <p:cond delay="0"/>
                                  </p:stCondLst>
                                  <p:childTnLst>
                                    <p:anim calcmode="lin" valueType="num">
                                      <p:cBhvr additive="base">
                                        <p:cTn id="602" dur="2000"/>
                                        <p:tgtEl>
                                          <p:spTgt spid="45"/>
                                        </p:tgtEl>
                                        <p:attrNameLst>
                                          <p:attrName>ppt_x</p:attrName>
                                        </p:attrNameLst>
                                      </p:cBhvr>
                                      <p:tavLst>
                                        <p:tav tm="0">
                                          <p:val>
                                            <p:strVal val="ppt_x"/>
                                          </p:val>
                                        </p:tav>
                                        <p:tav tm="100000">
                                          <p:val>
                                            <p:strVal val="1+ppt_w/2"/>
                                          </p:val>
                                        </p:tav>
                                      </p:tavLst>
                                    </p:anim>
                                    <p:anim calcmode="lin" valueType="num">
                                      <p:cBhvr additive="base">
                                        <p:cTn id="603" dur="2000"/>
                                        <p:tgtEl>
                                          <p:spTgt spid="45"/>
                                        </p:tgtEl>
                                        <p:attrNameLst>
                                          <p:attrName>ppt_y</p:attrName>
                                        </p:attrNameLst>
                                      </p:cBhvr>
                                      <p:tavLst>
                                        <p:tav tm="0">
                                          <p:val>
                                            <p:strVal val="ppt_y"/>
                                          </p:val>
                                        </p:tav>
                                        <p:tav tm="100000">
                                          <p:val>
                                            <p:strVal val="ppt_y"/>
                                          </p:val>
                                        </p:tav>
                                      </p:tavLst>
                                    </p:anim>
                                    <p:set>
                                      <p:cBhvr>
                                        <p:cTn id="604" dur="1" fill="hold">
                                          <p:stCondLst>
                                            <p:cond delay="1999"/>
                                          </p:stCondLst>
                                        </p:cTn>
                                        <p:tgtEl>
                                          <p:spTgt spid="45"/>
                                        </p:tgtEl>
                                        <p:attrNameLst>
                                          <p:attrName>style.visibility</p:attrName>
                                        </p:attrNameLst>
                                      </p:cBhvr>
                                      <p:to>
                                        <p:strVal val="hidden"/>
                                      </p:to>
                                    </p:set>
                                  </p:childTnLst>
                                </p:cTn>
                              </p:par>
                              <p:par>
                                <p:cTn id="605" presetID="2" presetClass="exit" presetSubtype="2" fill="hold" grpId="3" nodeType="withEffect">
                                  <p:stCondLst>
                                    <p:cond delay="0"/>
                                  </p:stCondLst>
                                  <p:childTnLst>
                                    <p:anim calcmode="lin" valueType="num">
                                      <p:cBhvr additive="base">
                                        <p:cTn id="606" dur="2000"/>
                                        <p:tgtEl>
                                          <p:spTgt spid="46"/>
                                        </p:tgtEl>
                                        <p:attrNameLst>
                                          <p:attrName>ppt_x</p:attrName>
                                        </p:attrNameLst>
                                      </p:cBhvr>
                                      <p:tavLst>
                                        <p:tav tm="0">
                                          <p:val>
                                            <p:strVal val="ppt_x"/>
                                          </p:val>
                                        </p:tav>
                                        <p:tav tm="100000">
                                          <p:val>
                                            <p:strVal val="1+ppt_w/2"/>
                                          </p:val>
                                        </p:tav>
                                      </p:tavLst>
                                    </p:anim>
                                    <p:anim calcmode="lin" valueType="num">
                                      <p:cBhvr additive="base">
                                        <p:cTn id="607" dur="2000"/>
                                        <p:tgtEl>
                                          <p:spTgt spid="46"/>
                                        </p:tgtEl>
                                        <p:attrNameLst>
                                          <p:attrName>ppt_y</p:attrName>
                                        </p:attrNameLst>
                                      </p:cBhvr>
                                      <p:tavLst>
                                        <p:tav tm="0">
                                          <p:val>
                                            <p:strVal val="ppt_y"/>
                                          </p:val>
                                        </p:tav>
                                        <p:tav tm="100000">
                                          <p:val>
                                            <p:strVal val="ppt_y"/>
                                          </p:val>
                                        </p:tav>
                                      </p:tavLst>
                                    </p:anim>
                                    <p:set>
                                      <p:cBhvr>
                                        <p:cTn id="608" dur="1" fill="hold">
                                          <p:stCondLst>
                                            <p:cond delay="1999"/>
                                          </p:stCondLst>
                                        </p:cTn>
                                        <p:tgtEl>
                                          <p:spTgt spid="46"/>
                                        </p:tgtEl>
                                        <p:attrNameLst>
                                          <p:attrName>style.visibility</p:attrName>
                                        </p:attrNameLst>
                                      </p:cBhvr>
                                      <p:to>
                                        <p:strVal val="hidden"/>
                                      </p:to>
                                    </p:set>
                                  </p:childTnLst>
                                </p:cTn>
                              </p:par>
                              <p:par>
                                <p:cTn id="609" presetID="2" presetClass="exit" presetSubtype="2" fill="hold" grpId="3" nodeType="withEffect">
                                  <p:stCondLst>
                                    <p:cond delay="0"/>
                                  </p:stCondLst>
                                  <p:childTnLst>
                                    <p:anim calcmode="lin" valueType="num">
                                      <p:cBhvr additive="base">
                                        <p:cTn id="610" dur="2000"/>
                                        <p:tgtEl>
                                          <p:spTgt spid="47"/>
                                        </p:tgtEl>
                                        <p:attrNameLst>
                                          <p:attrName>ppt_x</p:attrName>
                                        </p:attrNameLst>
                                      </p:cBhvr>
                                      <p:tavLst>
                                        <p:tav tm="0">
                                          <p:val>
                                            <p:strVal val="ppt_x"/>
                                          </p:val>
                                        </p:tav>
                                        <p:tav tm="100000">
                                          <p:val>
                                            <p:strVal val="1+ppt_w/2"/>
                                          </p:val>
                                        </p:tav>
                                      </p:tavLst>
                                    </p:anim>
                                    <p:anim calcmode="lin" valueType="num">
                                      <p:cBhvr additive="base">
                                        <p:cTn id="611" dur="2000"/>
                                        <p:tgtEl>
                                          <p:spTgt spid="47"/>
                                        </p:tgtEl>
                                        <p:attrNameLst>
                                          <p:attrName>ppt_y</p:attrName>
                                        </p:attrNameLst>
                                      </p:cBhvr>
                                      <p:tavLst>
                                        <p:tav tm="0">
                                          <p:val>
                                            <p:strVal val="ppt_y"/>
                                          </p:val>
                                        </p:tav>
                                        <p:tav tm="100000">
                                          <p:val>
                                            <p:strVal val="ppt_y"/>
                                          </p:val>
                                        </p:tav>
                                      </p:tavLst>
                                    </p:anim>
                                    <p:set>
                                      <p:cBhvr>
                                        <p:cTn id="612" dur="1" fill="hold">
                                          <p:stCondLst>
                                            <p:cond delay="1999"/>
                                          </p:stCondLst>
                                        </p:cTn>
                                        <p:tgtEl>
                                          <p:spTgt spid="47"/>
                                        </p:tgtEl>
                                        <p:attrNameLst>
                                          <p:attrName>style.visibility</p:attrName>
                                        </p:attrNameLst>
                                      </p:cBhvr>
                                      <p:to>
                                        <p:strVal val="hidden"/>
                                      </p:to>
                                    </p:set>
                                  </p:childTnLst>
                                </p:cTn>
                              </p:par>
                              <p:par>
                                <p:cTn id="613" presetID="2" presetClass="exit" presetSubtype="2" fill="hold" grpId="3" nodeType="withEffect">
                                  <p:stCondLst>
                                    <p:cond delay="0"/>
                                  </p:stCondLst>
                                  <p:childTnLst>
                                    <p:anim calcmode="lin" valueType="num">
                                      <p:cBhvr additive="base">
                                        <p:cTn id="614" dur="2000"/>
                                        <p:tgtEl>
                                          <p:spTgt spid="48"/>
                                        </p:tgtEl>
                                        <p:attrNameLst>
                                          <p:attrName>ppt_x</p:attrName>
                                        </p:attrNameLst>
                                      </p:cBhvr>
                                      <p:tavLst>
                                        <p:tav tm="0">
                                          <p:val>
                                            <p:strVal val="ppt_x"/>
                                          </p:val>
                                        </p:tav>
                                        <p:tav tm="100000">
                                          <p:val>
                                            <p:strVal val="1+ppt_w/2"/>
                                          </p:val>
                                        </p:tav>
                                      </p:tavLst>
                                    </p:anim>
                                    <p:anim calcmode="lin" valueType="num">
                                      <p:cBhvr additive="base">
                                        <p:cTn id="615" dur="2000"/>
                                        <p:tgtEl>
                                          <p:spTgt spid="48"/>
                                        </p:tgtEl>
                                        <p:attrNameLst>
                                          <p:attrName>ppt_y</p:attrName>
                                        </p:attrNameLst>
                                      </p:cBhvr>
                                      <p:tavLst>
                                        <p:tav tm="0">
                                          <p:val>
                                            <p:strVal val="ppt_y"/>
                                          </p:val>
                                        </p:tav>
                                        <p:tav tm="100000">
                                          <p:val>
                                            <p:strVal val="ppt_y"/>
                                          </p:val>
                                        </p:tav>
                                      </p:tavLst>
                                    </p:anim>
                                    <p:set>
                                      <p:cBhvr>
                                        <p:cTn id="616" dur="1" fill="hold">
                                          <p:stCondLst>
                                            <p:cond delay="1999"/>
                                          </p:stCondLst>
                                        </p:cTn>
                                        <p:tgtEl>
                                          <p:spTgt spid="48"/>
                                        </p:tgtEl>
                                        <p:attrNameLst>
                                          <p:attrName>style.visibility</p:attrName>
                                        </p:attrNameLst>
                                      </p:cBhvr>
                                      <p:to>
                                        <p:strVal val="hidden"/>
                                      </p:to>
                                    </p:set>
                                  </p:childTnLst>
                                </p:cTn>
                              </p:par>
                              <p:par>
                                <p:cTn id="617" presetID="2" presetClass="exit" presetSubtype="2" fill="hold" grpId="3" nodeType="withEffect">
                                  <p:stCondLst>
                                    <p:cond delay="0"/>
                                  </p:stCondLst>
                                  <p:childTnLst>
                                    <p:anim calcmode="lin" valueType="num">
                                      <p:cBhvr additive="base">
                                        <p:cTn id="618" dur="2000"/>
                                        <p:tgtEl>
                                          <p:spTgt spid="49"/>
                                        </p:tgtEl>
                                        <p:attrNameLst>
                                          <p:attrName>ppt_x</p:attrName>
                                        </p:attrNameLst>
                                      </p:cBhvr>
                                      <p:tavLst>
                                        <p:tav tm="0">
                                          <p:val>
                                            <p:strVal val="ppt_x"/>
                                          </p:val>
                                        </p:tav>
                                        <p:tav tm="100000">
                                          <p:val>
                                            <p:strVal val="1+ppt_w/2"/>
                                          </p:val>
                                        </p:tav>
                                      </p:tavLst>
                                    </p:anim>
                                    <p:anim calcmode="lin" valueType="num">
                                      <p:cBhvr additive="base">
                                        <p:cTn id="619" dur="2000"/>
                                        <p:tgtEl>
                                          <p:spTgt spid="49"/>
                                        </p:tgtEl>
                                        <p:attrNameLst>
                                          <p:attrName>ppt_y</p:attrName>
                                        </p:attrNameLst>
                                      </p:cBhvr>
                                      <p:tavLst>
                                        <p:tav tm="0">
                                          <p:val>
                                            <p:strVal val="ppt_y"/>
                                          </p:val>
                                        </p:tav>
                                        <p:tav tm="100000">
                                          <p:val>
                                            <p:strVal val="ppt_y"/>
                                          </p:val>
                                        </p:tav>
                                      </p:tavLst>
                                    </p:anim>
                                    <p:set>
                                      <p:cBhvr>
                                        <p:cTn id="620" dur="1" fill="hold">
                                          <p:stCondLst>
                                            <p:cond delay="1999"/>
                                          </p:stCondLst>
                                        </p:cTn>
                                        <p:tgtEl>
                                          <p:spTgt spid="49"/>
                                        </p:tgtEl>
                                        <p:attrNameLst>
                                          <p:attrName>style.visibility</p:attrName>
                                        </p:attrNameLst>
                                      </p:cBhvr>
                                      <p:to>
                                        <p:strVal val="hidden"/>
                                      </p:to>
                                    </p:set>
                                  </p:childTnLst>
                                </p:cTn>
                              </p:par>
                              <p:par>
                                <p:cTn id="621" presetID="2" presetClass="exit" presetSubtype="2" fill="hold" grpId="3" nodeType="withEffect">
                                  <p:stCondLst>
                                    <p:cond delay="0"/>
                                  </p:stCondLst>
                                  <p:childTnLst>
                                    <p:anim calcmode="lin" valueType="num">
                                      <p:cBhvr additive="base">
                                        <p:cTn id="622" dur="2000"/>
                                        <p:tgtEl>
                                          <p:spTgt spid="50"/>
                                        </p:tgtEl>
                                        <p:attrNameLst>
                                          <p:attrName>ppt_x</p:attrName>
                                        </p:attrNameLst>
                                      </p:cBhvr>
                                      <p:tavLst>
                                        <p:tav tm="0">
                                          <p:val>
                                            <p:strVal val="ppt_x"/>
                                          </p:val>
                                        </p:tav>
                                        <p:tav tm="100000">
                                          <p:val>
                                            <p:strVal val="1+ppt_w/2"/>
                                          </p:val>
                                        </p:tav>
                                      </p:tavLst>
                                    </p:anim>
                                    <p:anim calcmode="lin" valueType="num">
                                      <p:cBhvr additive="base">
                                        <p:cTn id="623" dur="2000"/>
                                        <p:tgtEl>
                                          <p:spTgt spid="50"/>
                                        </p:tgtEl>
                                        <p:attrNameLst>
                                          <p:attrName>ppt_y</p:attrName>
                                        </p:attrNameLst>
                                      </p:cBhvr>
                                      <p:tavLst>
                                        <p:tav tm="0">
                                          <p:val>
                                            <p:strVal val="ppt_y"/>
                                          </p:val>
                                        </p:tav>
                                        <p:tav tm="100000">
                                          <p:val>
                                            <p:strVal val="ppt_y"/>
                                          </p:val>
                                        </p:tav>
                                      </p:tavLst>
                                    </p:anim>
                                    <p:set>
                                      <p:cBhvr>
                                        <p:cTn id="624" dur="1" fill="hold">
                                          <p:stCondLst>
                                            <p:cond delay="1999"/>
                                          </p:stCondLst>
                                        </p:cTn>
                                        <p:tgtEl>
                                          <p:spTgt spid="50"/>
                                        </p:tgtEl>
                                        <p:attrNameLst>
                                          <p:attrName>style.visibility</p:attrName>
                                        </p:attrNameLst>
                                      </p:cBhvr>
                                      <p:to>
                                        <p:strVal val="hidden"/>
                                      </p:to>
                                    </p:set>
                                  </p:childTnLst>
                                </p:cTn>
                              </p:par>
                              <p:par>
                                <p:cTn id="625" presetID="2" presetClass="exit" presetSubtype="2" fill="hold" grpId="3" nodeType="withEffect">
                                  <p:stCondLst>
                                    <p:cond delay="0"/>
                                  </p:stCondLst>
                                  <p:childTnLst>
                                    <p:anim calcmode="lin" valueType="num">
                                      <p:cBhvr additive="base">
                                        <p:cTn id="626" dur="2000"/>
                                        <p:tgtEl>
                                          <p:spTgt spid="51"/>
                                        </p:tgtEl>
                                        <p:attrNameLst>
                                          <p:attrName>ppt_x</p:attrName>
                                        </p:attrNameLst>
                                      </p:cBhvr>
                                      <p:tavLst>
                                        <p:tav tm="0">
                                          <p:val>
                                            <p:strVal val="ppt_x"/>
                                          </p:val>
                                        </p:tav>
                                        <p:tav tm="100000">
                                          <p:val>
                                            <p:strVal val="1+ppt_w/2"/>
                                          </p:val>
                                        </p:tav>
                                      </p:tavLst>
                                    </p:anim>
                                    <p:anim calcmode="lin" valueType="num">
                                      <p:cBhvr additive="base">
                                        <p:cTn id="627" dur="2000"/>
                                        <p:tgtEl>
                                          <p:spTgt spid="51"/>
                                        </p:tgtEl>
                                        <p:attrNameLst>
                                          <p:attrName>ppt_y</p:attrName>
                                        </p:attrNameLst>
                                      </p:cBhvr>
                                      <p:tavLst>
                                        <p:tav tm="0">
                                          <p:val>
                                            <p:strVal val="ppt_y"/>
                                          </p:val>
                                        </p:tav>
                                        <p:tav tm="100000">
                                          <p:val>
                                            <p:strVal val="ppt_y"/>
                                          </p:val>
                                        </p:tav>
                                      </p:tavLst>
                                    </p:anim>
                                    <p:set>
                                      <p:cBhvr>
                                        <p:cTn id="628" dur="1" fill="hold">
                                          <p:stCondLst>
                                            <p:cond delay="1999"/>
                                          </p:stCondLst>
                                        </p:cTn>
                                        <p:tgtEl>
                                          <p:spTgt spid="51"/>
                                        </p:tgtEl>
                                        <p:attrNameLst>
                                          <p:attrName>style.visibility</p:attrName>
                                        </p:attrNameLst>
                                      </p:cBhvr>
                                      <p:to>
                                        <p:strVal val="hidden"/>
                                      </p:to>
                                    </p:set>
                                  </p:childTnLst>
                                </p:cTn>
                              </p:par>
                              <p:par>
                                <p:cTn id="629" presetID="2" presetClass="exit" presetSubtype="2" fill="hold" grpId="3" nodeType="withEffect">
                                  <p:stCondLst>
                                    <p:cond delay="0"/>
                                  </p:stCondLst>
                                  <p:childTnLst>
                                    <p:anim calcmode="lin" valueType="num">
                                      <p:cBhvr additive="base">
                                        <p:cTn id="630" dur="2000"/>
                                        <p:tgtEl>
                                          <p:spTgt spid="52"/>
                                        </p:tgtEl>
                                        <p:attrNameLst>
                                          <p:attrName>ppt_x</p:attrName>
                                        </p:attrNameLst>
                                      </p:cBhvr>
                                      <p:tavLst>
                                        <p:tav tm="0">
                                          <p:val>
                                            <p:strVal val="ppt_x"/>
                                          </p:val>
                                        </p:tav>
                                        <p:tav tm="100000">
                                          <p:val>
                                            <p:strVal val="1+ppt_w/2"/>
                                          </p:val>
                                        </p:tav>
                                      </p:tavLst>
                                    </p:anim>
                                    <p:anim calcmode="lin" valueType="num">
                                      <p:cBhvr additive="base">
                                        <p:cTn id="631" dur="2000"/>
                                        <p:tgtEl>
                                          <p:spTgt spid="52"/>
                                        </p:tgtEl>
                                        <p:attrNameLst>
                                          <p:attrName>ppt_y</p:attrName>
                                        </p:attrNameLst>
                                      </p:cBhvr>
                                      <p:tavLst>
                                        <p:tav tm="0">
                                          <p:val>
                                            <p:strVal val="ppt_y"/>
                                          </p:val>
                                        </p:tav>
                                        <p:tav tm="100000">
                                          <p:val>
                                            <p:strVal val="ppt_y"/>
                                          </p:val>
                                        </p:tav>
                                      </p:tavLst>
                                    </p:anim>
                                    <p:set>
                                      <p:cBhvr>
                                        <p:cTn id="632" dur="1" fill="hold">
                                          <p:stCondLst>
                                            <p:cond delay="1999"/>
                                          </p:stCondLst>
                                        </p:cTn>
                                        <p:tgtEl>
                                          <p:spTgt spid="52"/>
                                        </p:tgtEl>
                                        <p:attrNameLst>
                                          <p:attrName>style.visibility</p:attrName>
                                        </p:attrNameLst>
                                      </p:cBhvr>
                                      <p:to>
                                        <p:strVal val="hidden"/>
                                      </p:to>
                                    </p:set>
                                  </p:childTnLst>
                                </p:cTn>
                              </p:par>
                              <p:par>
                                <p:cTn id="633" presetID="23" presetClass="entr" presetSubtype="16" fill="hold" nodeType="withEffect">
                                  <p:stCondLst>
                                    <p:cond delay="0"/>
                                  </p:stCondLst>
                                  <p:childTnLst>
                                    <p:set>
                                      <p:cBhvr>
                                        <p:cTn id="634" dur="1" fill="hold">
                                          <p:stCondLst>
                                            <p:cond delay="0"/>
                                          </p:stCondLst>
                                        </p:cTn>
                                        <p:tgtEl>
                                          <p:spTgt spid="4"/>
                                        </p:tgtEl>
                                        <p:attrNameLst>
                                          <p:attrName>style.visibility</p:attrName>
                                        </p:attrNameLst>
                                      </p:cBhvr>
                                      <p:to>
                                        <p:strVal val="visible"/>
                                      </p:to>
                                    </p:set>
                                    <p:anim calcmode="lin" valueType="num">
                                      <p:cBhvr>
                                        <p:cTn id="635" dur="2000" fill="hold"/>
                                        <p:tgtEl>
                                          <p:spTgt spid="4"/>
                                        </p:tgtEl>
                                        <p:attrNameLst>
                                          <p:attrName>ppt_w</p:attrName>
                                        </p:attrNameLst>
                                      </p:cBhvr>
                                      <p:tavLst>
                                        <p:tav tm="0">
                                          <p:val>
                                            <p:fltVal val="0"/>
                                          </p:val>
                                        </p:tav>
                                        <p:tav tm="100000">
                                          <p:val>
                                            <p:strVal val="#ppt_w"/>
                                          </p:val>
                                        </p:tav>
                                      </p:tavLst>
                                    </p:anim>
                                    <p:anim calcmode="lin" valueType="num">
                                      <p:cBhvr>
                                        <p:cTn id="636" dur="2000" fill="hold"/>
                                        <p:tgtEl>
                                          <p:spTgt spid="4"/>
                                        </p:tgtEl>
                                        <p:attrNameLst>
                                          <p:attrName>ppt_h</p:attrName>
                                        </p:attrNameLst>
                                      </p:cBhvr>
                                      <p:tavLst>
                                        <p:tav tm="0">
                                          <p:val>
                                            <p:fltVal val="0"/>
                                          </p:val>
                                        </p:tav>
                                        <p:tav tm="100000">
                                          <p:val>
                                            <p:strVal val="#ppt_h"/>
                                          </p:val>
                                        </p:tav>
                                      </p:tavLst>
                                    </p:anim>
                                  </p:childTnLst>
                                </p:cTn>
                              </p:par>
                              <p:par>
                                <p:cTn id="637" presetID="16" presetClass="entr" presetSubtype="37" fill="hold" nodeType="withEffect">
                                  <p:stCondLst>
                                    <p:cond delay="0"/>
                                  </p:stCondLst>
                                  <p:childTnLst>
                                    <p:set>
                                      <p:cBhvr>
                                        <p:cTn id="638" dur="1" fill="hold">
                                          <p:stCondLst>
                                            <p:cond delay="0"/>
                                          </p:stCondLst>
                                        </p:cTn>
                                        <p:tgtEl>
                                          <p:spTgt spid="4"/>
                                        </p:tgtEl>
                                        <p:attrNameLst>
                                          <p:attrName>style.visibility</p:attrName>
                                        </p:attrNameLst>
                                      </p:cBhvr>
                                      <p:to>
                                        <p:strVal val="visible"/>
                                      </p:to>
                                    </p:set>
                                    <p:animEffect transition="in" filter="barn(outVertical)">
                                      <p:cBhvr>
                                        <p:cTn id="6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2">
                  <a:tint val="45000"/>
                  <a:satMod val="400000"/>
                </a:schemeClr>
              </a:duotone>
            </a:blip>
            <a:stretch>
              <a:fillRect/>
            </a:stretch>
          </a:blipFill>
        </p:spPr>
        <p:txBody>
          <a:bodyPr/>
          <a:lstStyle/>
          <a:p>
            <a:endParaRPr lang="es-ES" dirty="0"/>
          </a:p>
        </p:txBody>
      </p:sp>
      <p:pic>
        <p:nvPicPr>
          <p:cNvPr id="4" name="3 Imagen" descr="kitty_SpringLove.jpg"/>
          <p:cNvPicPr>
            <a:picLocks noChangeAspect="1"/>
          </p:cNvPicPr>
          <p:nvPr/>
        </p:nvPicPr>
        <p:blipFill>
          <a:blip r:embed="rId3"/>
          <a:stretch>
            <a:fillRect/>
          </a:stretch>
        </p:blipFill>
        <p:spPr>
          <a:xfrm>
            <a:off x="-1" y="0"/>
            <a:ext cx="9143999" cy="6858000"/>
          </a:xfrm>
          <a:prstGeom prst="rect">
            <a:avLst/>
          </a:prstGeom>
          <a:ln>
            <a:noFill/>
          </a:ln>
          <a:effectLst>
            <a:outerShdw blurRad="292100" dist="139700" dir="2700000" algn="tl" rotWithShape="0">
              <a:srgbClr val="333333">
                <a:alpha val="65000"/>
              </a:srgbClr>
            </a:outerShdw>
          </a:effectLst>
        </p:spPr>
      </p:pic>
      <p:sp>
        <p:nvSpPr>
          <p:cNvPr id="5" name="4 Luna"/>
          <p:cNvSpPr/>
          <p:nvPr/>
        </p:nvSpPr>
        <p:spPr>
          <a:xfrm>
            <a:off x="4572000" y="1214422"/>
            <a:ext cx="4643438" cy="4071966"/>
          </a:xfrm>
          <a:prstGeom prst="moon">
            <a:avLst>
              <a:gd name="adj" fmla="val 11454"/>
            </a:avLst>
          </a:prstGeom>
          <a:blipFill>
            <a:blip r:embed="rId4">
              <a:duotone>
                <a:schemeClr val="accent2">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214422"/>
            <a:ext cx="4643438" cy="4071966"/>
          </a:xfrm>
          <a:prstGeom prst="moon">
            <a:avLst>
              <a:gd name="adj" fmla="val 12091"/>
            </a:avLst>
          </a:prstGeom>
          <a:blipFill>
            <a:blip r:embed="rId4">
              <a:duotone>
                <a:schemeClr val="accent2">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0" y="1214422"/>
            <a:ext cx="3917896" cy="4143404"/>
          </a:xfrm>
          <a:prstGeom prst="moon">
            <a:avLst>
              <a:gd name="adj" fmla="val 10407"/>
            </a:avLst>
          </a:prstGeom>
          <a:blipFill>
            <a:blip r:embed="rId4">
              <a:duotone>
                <a:schemeClr val="accent2">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214942" y="1142984"/>
            <a:ext cx="3988218" cy="4143404"/>
          </a:xfrm>
          <a:prstGeom prst="moon">
            <a:avLst>
              <a:gd name="adj" fmla="val 11077"/>
            </a:avLst>
          </a:prstGeom>
          <a:blipFill>
            <a:blip r:embed="rId4">
              <a:duotone>
                <a:schemeClr val="accent2">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0" y="1214422"/>
            <a:ext cx="3337462" cy="4071966"/>
          </a:xfrm>
          <a:prstGeom prst="moon">
            <a:avLst>
              <a:gd name="adj" fmla="val 13630"/>
            </a:avLst>
          </a:prstGeom>
          <a:blipFill>
            <a:blip r:embed="rId4">
              <a:duotone>
                <a:schemeClr val="accent2">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857885" y="1142984"/>
            <a:ext cx="3335228" cy="4143404"/>
          </a:xfrm>
          <a:prstGeom prst="moon">
            <a:avLst>
              <a:gd name="adj" fmla="val 15090"/>
            </a:avLst>
          </a:prstGeom>
          <a:blipFill>
            <a:blip r:embed="rId4">
              <a:duotone>
                <a:schemeClr val="accent2">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572265" y="1203196"/>
            <a:ext cx="2609686" cy="4085046"/>
          </a:xfrm>
          <a:prstGeom prst="moon">
            <a:avLst>
              <a:gd name="adj" fmla="val 16699"/>
            </a:avLst>
          </a:prstGeom>
          <a:blipFill>
            <a:blip r:embed="rId4">
              <a:duotone>
                <a:schemeClr val="accent2">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0" y="1285860"/>
            <a:ext cx="2757028" cy="3929090"/>
          </a:xfrm>
          <a:prstGeom prst="moon">
            <a:avLst>
              <a:gd name="adj" fmla="val 14952"/>
            </a:avLst>
          </a:prstGeom>
          <a:blipFill>
            <a:blip r:embed="rId4">
              <a:duotone>
                <a:schemeClr val="accent2">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0" y="1285860"/>
            <a:ext cx="2176594" cy="4002382"/>
          </a:xfrm>
          <a:prstGeom prst="moon">
            <a:avLst>
              <a:gd name="adj" fmla="val 15686"/>
            </a:avLst>
          </a:prstGeom>
          <a:blipFill>
            <a:blip r:embed="rId4">
              <a:duotone>
                <a:schemeClr val="accent2">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7215207" y="1203196"/>
            <a:ext cx="1956698" cy="4085046"/>
          </a:xfrm>
          <a:prstGeom prst="moon">
            <a:avLst>
              <a:gd name="adj" fmla="val 20844"/>
            </a:avLst>
          </a:prstGeom>
          <a:blipFill>
            <a:blip r:embed="rId4">
              <a:duotone>
                <a:schemeClr val="accent2">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1+#ppt_w/2"/>
                                          </p:val>
                                        </p:tav>
                                        <p:tav tm="100000">
                                          <p:val>
                                            <p:strVal val="#ppt_x"/>
                                          </p:val>
                                        </p:tav>
                                      </p:tavLst>
                                    </p:anim>
                                    <p:anim calcmode="lin" valueType="num">
                                      <p:cBhvr additive="base">
                                        <p:cTn id="23" dur="2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2000" fill="hold"/>
                                        <p:tgtEl>
                                          <p:spTgt spid="5"/>
                                        </p:tgtEl>
                                        <p:attrNameLst>
                                          <p:attrName>ppt_x</p:attrName>
                                        </p:attrNameLst>
                                      </p:cBhvr>
                                      <p:tavLst>
                                        <p:tav tm="0">
                                          <p:val>
                                            <p:strVal val="0-#ppt_w/2"/>
                                          </p:val>
                                        </p:tav>
                                        <p:tav tm="100000">
                                          <p:val>
                                            <p:strVal val="#ppt_x"/>
                                          </p:val>
                                        </p:tav>
                                      </p:tavLst>
                                    </p:anim>
                                    <p:anim calcmode="lin" valueType="num">
                                      <p:cBhvr additive="base">
                                        <p:cTn id="31" dur="200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10800000">
                                      <p:cBhvr>
                                        <p:cTn id="49" dur="2000" fill="hold"/>
                                        <p:tgtEl>
                                          <p:spTgt spid="6"/>
                                        </p:tgtEl>
                                        <p:attrNameLst>
                                          <p:attrName>r</p:attrName>
                                        </p:attrNameLst>
                                      </p:cBhvr>
                                    </p:animRot>
                                  </p:childTnLst>
                                </p:cTn>
                              </p:par>
                              <p:par>
                                <p:cTn id="50" presetID="8" presetClass="emph" presetSubtype="0" fill="hold" grpId="1" nodeType="withEffect">
                                  <p:stCondLst>
                                    <p:cond delay="0"/>
                                  </p:stCondLst>
                                  <p:childTnLst>
                                    <p:animRot by="10800000">
                                      <p:cBhvr>
                                        <p:cTn id="51" dur="2000" fill="hold"/>
                                        <p:tgtEl>
                                          <p:spTgt spid="7"/>
                                        </p:tgtEl>
                                        <p:attrNameLst>
                                          <p:attrName>r</p:attrName>
                                        </p:attrNameLst>
                                      </p:cBhvr>
                                    </p:animRot>
                                  </p:childTnLst>
                                </p:cTn>
                              </p:par>
                              <p:par>
                                <p:cTn id="52" presetID="8" presetClass="emph" presetSubtype="0" fill="hold" grpId="1" nodeType="withEffect">
                                  <p:stCondLst>
                                    <p:cond delay="0"/>
                                  </p:stCondLst>
                                  <p:childTnLst>
                                    <p:animRot by="108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10800000">
                                      <p:cBhvr>
                                        <p:cTn id="55" dur="2000" fill="hold"/>
                                        <p:tgtEl>
                                          <p:spTgt spid="12"/>
                                        </p:tgtEl>
                                        <p:attrNameLst>
                                          <p:attrName>r</p:attrName>
                                        </p:attrNameLst>
                                      </p:cBhvr>
                                    </p:animRot>
                                  </p:childTnLst>
                                </p:cTn>
                              </p:par>
                              <p:par>
                                <p:cTn id="56" presetID="8" presetClass="emph" presetSubtype="0" fill="hold" grpId="1" nodeType="withEffect">
                                  <p:stCondLst>
                                    <p:cond delay="0"/>
                                  </p:stCondLst>
                                  <p:childTnLst>
                                    <p:animRot by="10800000">
                                      <p:cBhvr>
                                        <p:cTn id="57" dur="2000" fill="hold"/>
                                        <p:tgtEl>
                                          <p:spTgt spid="13"/>
                                        </p:tgtEl>
                                        <p:attrNameLst>
                                          <p:attrName>r</p:attrName>
                                        </p:attrNameLst>
                                      </p:cBhvr>
                                    </p:animRot>
                                  </p:childTnLst>
                                </p:cTn>
                              </p:par>
                              <p:par>
                                <p:cTn id="58" presetID="8" presetClass="emph" presetSubtype="0" fill="hold" grpId="1" nodeType="withEffect">
                                  <p:stCondLst>
                                    <p:cond delay="0"/>
                                  </p:stCondLst>
                                  <p:childTnLst>
                                    <p:animRot by="-108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10800000">
                                      <p:cBhvr>
                                        <p:cTn id="61" dur="2000" fill="hold"/>
                                        <p:tgtEl>
                                          <p:spTgt spid="8"/>
                                        </p:tgtEl>
                                        <p:attrNameLst>
                                          <p:attrName>r</p:attrName>
                                        </p:attrNameLst>
                                      </p:cBhvr>
                                    </p:animRot>
                                  </p:childTnLst>
                                </p:cTn>
                              </p:par>
                              <p:par>
                                <p:cTn id="62" presetID="8" presetClass="emph" presetSubtype="0" fill="hold" grpId="1" nodeType="withEffect">
                                  <p:stCondLst>
                                    <p:cond delay="0"/>
                                  </p:stCondLst>
                                  <p:childTnLst>
                                    <p:animRot by="-10800000">
                                      <p:cBhvr>
                                        <p:cTn id="63" dur="2000" fill="hold"/>
                                        <p:tgtEl>
                                          <p:spTgt spid="10"/>
                                        </p:tgtEl>
                                        <p:attrNameLst>
                                          <p:attrName>r</p:attrName>
                                        </p:attrNameLst>
                                      </p:cBhvr>
                                    </p:animRot>
                                  </p:childTnLst>
                                </p:cTn>
                              </p:par>
                              <p:par>
                                <p:cTn id="64" presetID="8" presetClass="emph" presetSubtype="0" fill="hold" grpId="1" nodeType="withEffect">
                                  <p:stCondLst>
                                    <p:cond delay="0"/>
                                  </p:stCondLst>
                                  <p:childTnLst>
                                    <p:animRot by="-10800000">
                                      <p:cBhvr>
                                        <p:cTn id="65" dur="2000" fill="hold"/>
                                        <p:tgtEl>
                                          <p:spTgt spid="11"/>
                                        </p:tgtEl>
                                        <p:attrNameLst>
                                          <p:attrName>r</p:attrName>
                                        </p:attrNameLst>
                                      </p:cBhvr>
                                    </p:animRot>
                                  </p:childTnLst>
                                </p:cTn>
                              </p:par>
                              <p:par>
                                <p:cTn id="66" presetID="8" presetClass="emph" presetSubtype="0" fill="hold" grpId="1" nodeType="withEffect">
                                  <p:stCondLst>
                                    <p:cond delay="0"/>
                                  </p:stCondLst>
                                  <p:childTnLst>
                                    <p:animRot by="-10800000">
                                      <p:cBhvr>
                                        <p:cTn id="67" dur="2000" fill="hold"/>
                                        <p:tgtEl>
                                          <p:spTgt spid="14"/>
                                        </p:tgtEl>
                                        <p:attrNameLst>
                                          <p:attrName>r</p:attrName>
                                        </p:attrNameLst>
                                      </p:cBhvr>
                                    </p:animRot>
                                  </p:childTnLst>
                                </p:cTn>
                              </p:par>
                              <p:par>
                                <p:cTn id="68" presetID="8" presetClass="emph" presetSubtype="0" fill="hold" grpId="2" nodeType="withEffect">
                                  <p:stCondLst>
                                    <p:cond delay="0"/>
                                  </p:stCondLst>
                                  <p:childTnLst>
                                    <p:animRot by="21600000">
                                      <p:cBhvr>
                                        <p:cTn id="69" dur="2000" fill="hold"/>
                                        <p:tgtEl>
                                          <p:spTgt spid="6"/>
                                        </p:tgtEl>
                                        <p:attrNameLst>
                                          <p:attrName>r</p:attrName>
                                        </p:attrNameLst>
                                      </p:cBhvr>
                                    </p:animRot>
                                  </p:childTnLst>
                                </p:cTn>
                              </p:par>
                              <p:par>
                                <p:cTn id="70" presetID="8" presetClass="emph" presetSubtype="0" fill="hold" grpId="2" nodeType="withEffect">
                                  <p:stCondLst>
                                    <p:cond delay="0"/>
                                  </p:stCondLst>
                                  <p:childTnLst>
                                    <p:animRot by="21600000">
                                      <p:cBhvr>
                                        <p:cTn id="71" dur="2000" fill="hold"/>
                                        <p:tgtEl>
                                          <p:spTgt spid="7"/>
                                        </p:tgtEl>
                                        <p:attrNameLst>
                                          <p:attrName>r</p:attrName>
                                        </p:attrNameLst>
                                      </p:cBhvr>
                                    </p:animRot>
                                  </p:childTnLst>
                                </p:cTn>
                              </p:par>
                              <p:par>
                                <p:cTn id="72" presetID="8" presetClass="emph" presetSubtype="0" fill="hold" grpId="2" nodeType="withEffect">
                                  <p:stCondLst>
                                    <p:cond delay="0"/>
                                  </p:stCondLst>
                                  <p:childTnLst>
                                    <p:animRot by="21600000">
                                      <p:cBhvr>
                                        <p:cTn id="73" dur="2000" fill="hold"/>
                                        <p:tgtEl>
                                          <p:spTgt spid="9"/>
                                        </p:tgtEl>
                                        <p:attrNameLst>
                                          <p:attrName>r</p:attrName>
                                        </p:attrNameLst>
                                      </p:cBhvr>
                                    </p:animRot>
                                  </p:childTnLst>
                                </p:cTn>
                              </p:par>
                              <p:par>
                                <p:cTn id="74" presetID="8" presetClass="emph" presetSubtype="0" fill="hold" grpId="2" nodeType="withEffect">
                                  <p:stCondLst>
                                    <p:cond delay="0"/>
                                  </p:stCondLst>
                                  <p:childTnLst>
                                    <p:animRot by="21600000">
                                      <p:cBhvr>
                                        <p:cTn id="75" dur="2000" fill="hold"/>
                                        <p:tgtEl>
                                          <p:spTgt spid="12"/>
                                        </p:tgtEl>
                                        <p:attrNameLst>
                                          <p:attrName>r</p:attrName>
                                        </p:attrNameLst>
                                      </p:cBhvr>
                                    </p:animRot>
                                  </p:childTnLst>
                                </p:cTn>
                              </p:par>
                              <p:par>
                                <p:cTn id="76" presetID="8" presetClass="emph" presetSubtype="0" fill="hold" grpId="2" nodeType="withEffect">
                                  <p:stCondLst>
                                    <p:cond delay="0"/>
                                  </p:stCondLst>
                                  <p:childTnLst>
                                    <p:animRot by="21600000">
                                      <p:cBhvr>
                                        <p:cTn id="77" dur="2000" fill="hold"/>
                                        <p:tgtEl>
                                          <p:spTgt spid="13"/>
                                        </p:tgtEl>
                                        <p:attrNameLst>
                                          <p:attrName>r</p:attrName>
                                        </p:attrNameLst>
                                      </p:cBhvr>
                                    </p:animRot>
                                  </p:childTnLst>
                                </p:cTn>
                              </p:par>
                              <p:par>
                                <p:cTn id="78" presetID="8" presetClass="emph" presetSubtype="0" fill="hold" grpId="2" nodeType="withEffect">
                                  <p:stCondLst>
                                    <p:cond delay="0"/>
                                  </p:stCondLst>
                                  <p:childTnLst>
                                    <p:animRot by="-21600000">
                                      <p:cBhvr>
                                        <p:cTn id="79" dur="2000" fill="hold"/>
                                        <p:tgtEl>
                                          <p:spTgt spid="5"/>
                                        </p:tgtEl>
                                        <p:attrNameLst>
                                          <p:attrName>r</p:attrName>
                                        </p:attrNameLst>
                                      </p:cBhvr>
                                    </p:animRot>
                                  </p:childTnLst>
                                </p:cTn>
                              </p:par>
                              <p:par>
                                <p:cTn id="80" presetID="8" presetClass="emph" presetSubtype="0" fill="hold" grpId="2" nodeType="withEffect">
                                  <p:stCondLst>
                                    <p:cond delay="0"/>
                                  </p:stCondLst>
                                  <p:childTnLst>
                                    <p:animRot by="-21600000">
                                      <p:cBhvr>
                                        <p:cTn id="81" dur="2000" fill="hold"/>
                                        <p:tgtEl>
                                          <p:spTgt spid="8"/>
                                        </p:tgtEl>
                                        <p:attrNameLst>
                                          <p:attrName>r</p:attrName>
                                        </p:attrNameLst>
                                      </p:cBhvr>
                                    </p:animRot>
                                  </p:childTnLst>
                                </p:cTn>
                              </p:par>
                              <p:par>
                                <p:cTn id="82" presetID="8" presetClass="emph" presetSubtype="0" fill="hold" grpId="2" nodeType="withEffect">
                                  <p:stCondLst>
                                    <p:cond delay="0"/>
                                  </p:stCondLst>
                                  <p:childTnLst>
                                    <p:animRot by="-21600000">
                                      <p:cBhvr>
                                        <p:cTn id="83" dur="2000" fill="hold"/>
                                        <p:tgtEl>
                                          <p:spTgt spid="10"/>
                                        </p:tgtEl>
                                        <p:attrNameLst>
                                          <p:attrName>r</p:attrName>
                                        </p:attrNameLst>
                                      </p:cBhvr>
                                    </p:animRot>
                                  </p:childTnLst>
                                </p:cTn>
                              </p:par>
                              <p:par>
                                <p:cTn id="84" presetID="8" presetClass="emph" presetSubtype="0" fill="hold" grpId="2" nodeType="withEffect">
                                  <p:stCondLst>
                                    <p:cond delay="0"/>
                                  </p:stCondLst>
                                  <p:childTnLst>
                                    <p:animRot by="-21600000">
                                      <p:cBhvr>
                                        <p:cTn id="85" dur="2000" fill="hold"/>
                                        <p:tgtEl>
                                          <p:spTgt spid="11"/>
                                        </p:tgtEl>
                                        <p:attrNameLst>
                                          <p:attrName>r</p:attrName>
                                        </p:attrNameLst>
                                      </p:cBhvr>
                                    </p:animRot>
                                  </p:childTnLst>
                                </p:cTn>
                              </p:par>
                              <p:par>
                                <p:cTn id="86" presetID="8" presetClass="emph" presetSubtype="0" fill="hold" grpId="2" nodeType="withEffect">
                                  <p:stCondLst>
                                    <p:cond delay="0"/>
                                  </p:stCondLst>
                                  <p:childTnLst>
                                    <p:animRot by="-21600000">
                                      <p:cBhvr>
                                        <p:cTn id="87" dur="2000" fill="hold"/>
                                        <p:tgtEl>
                                          <p:spTgt spid="14"/>
                                        </p:tgtEl>
                                        <p:attrNameLst>
                                          <p:attrName>r</p:attrName>
                                        </p:attrNameLst>
                                      </p:cBhvr>
                                    </p:animRot>
                                  </p:childTnLst>
                                </p:cTn>
                              </p:par>
                            </p:childTnLst>
                          </p:cTn>
                        </p:par>
                        <p:par>
                          <p:cTn id="88" fill="hold">
                            <p:stCondLst>
                              <p:cond delay="2000"/>
                            </p:stCondLst>
                            <p:childTnLst>
                              <p:par>
                                <p:cTn id="89" presetID="2" presetClass="exit" presetSubtype="2" fill="hold" grpId="3" nodeType="afterEffect">
                                  <p:stCondLst>
                                    <p:cond delay="0"/>
                                  </p:stCondLst>
                                  <p:childTnLst>
                                    <p:anim calcmode="lin" valueType="num">
                                      <p:cBhvr additive="base">
                                        <p:cTn id="90" dur="2000"/>
                                        <p:tgtEl>
                                          <p:spTgt spid="6"/>
                                        </p:tgtEl>
                                        <p:attrNameLst>
                                          <p:attrName>ppt_x</p:attrName>
                                        </p:attrNameLst>
                                      </p:cBhvr>
                                      <p:tavLst>
                                        <p:tav tm="0">
                                          <p:val>
                                            <p:strVal val="ppt_x"/>
                                          </p:val>
                                        </p:tav>
                                        <p:tav tm="100000">
                                          <p:val>
                                            <p:strVal val="1+ppt_w/2"/>
                                          </p:val>
                                        </p:tav>
                                      </p:tavLst>
                                    </p:anim>
                                    <p:anim calcmode="lin" valueType="num">
                                      <p:cBhvr additive="base">
                                        <p:cTn id="91" dur="2000"/>
                                        <p:tgtEl>
                                          <p:spTgt spid="6"/>
                                        </p:tgtEl>
                                        <p:attrNameLst>
                                          <p:attrName>ppt_y</p:attrName>
                                        </p:attrNameLst>
                                      </p:cBhvr>
                                      <p:tavLst>
                                        <p:tav tm="0">
                                          <p:val>
                                            <p:strVal val="ppt_y"/>
                                          </p:val>
                                        </p:tav>
                                        <p:tav tm="100000">
                                          <p:val>
                                            <p:strVal val="ppt_y"/>
                                          </p:val>
                                        </p:tav>
                                      </p:tavLst>
                                    </p:anim>
                                    <p:set>
                                      <p:cBhvr>
                                        <p:cTn id="92" dur="1" fill="hold">
                                          <p:stCondLst>
                                            <p:cond delay="1999"/>
                                          </p:stCondLst>
                                        </p:cTn>
                                        <p:tgtEl>
                                          <p:spTgt spid="6"/>
                                        </p:tgtEl>
                                        <p:attrNameLst>
                                          <p:attrName>style.visibility</p:attrName>
                                        </p:attrNameLst>
                                      </p:cBhvr>
                                      <p:to>
                                        <p:strVal val="hidden"/>
                                      </p:to>
                                    </p:set>
                                  </p:childTnLst>
                                </p:cTn>
                              </p:par>
                              <p:par>
                                <p:cTn id="93" presetID="2" presetClass="exit" presetSubtype="2" fill="hold" grpId="3" nodeType="withEffect">
                                  <p:stCondLst>
                                    <p:cond delay="0"/>
                                  </p:stCondLst>
                                  <p:childTnLst>
                                    <p:anim calcmode="lin" valueType="num">
                                      <p:cBhvr additive="base">
                                        <p:cTn id="94" dur="2000"/>
                                        <p:tgtEl>
                                          <p:spTgt spid="7"/>
                                        </p:tgtEl>
                                        <p:attrNameLst>
                                          <p:attrName>ppt_x</p:attrName>
                                        </p:attrNameLst>
                                      </p:cBhvr>
                                      <p:tavLst>
                                        <p:tav tm="0">
                                          <p:val>
                                            <p:strVal val="ppt_x"/>
                                          </p:val>
                                        </p:tav>
                                        <p:tav tm="100000">
                                          <p:val>
                                            <p:strVal val="1+ppt_w/2"/>
                                          </p:val>
                                        </p:tav>
                                      </p:tavLst>
                                    </p:anim>
                                    <p:anim calcmode="lin" valueType="num">
                                      <p:cBhvr additive="base">
                                        <p:cTn id="95" dur="2000"/>
                                        <p:tgtEl>
                                          <p:spTgt spid="7"/>
                                        </p:tgtEl>
                                        <p:attrNameLst>
                                          <p:attrName>ppt_y</p:attrName>
                                        </p:attrNameLst>
                                      </p:cBhvr>
                                      <p:tavLst>
                                        <p:tav tm="0">
                                          <p:val>
                                            <p:strVal val="ppt_y"/>
                                          </p:val>
                                        </p:tav>
                                        <p:tav tm="100000">
                                          <p:val>
                                            <p:strVal val="ppt_y"/>
                                          </p:val>
                                        </p:tav>
                                      </p:tavLst>
                                    </p:anim>
                                    <p:set>
                                      <p:cBhvr>
                                        <p:cTn id="96" dur="1" fill="hold">
                                          <p:stCondLst>
                                            <p:cond delay="1999"/>
                                          </p:stCondLst>
                                        </p:cTn>
                                        <p:tgtEl>
                                          <p:spTgt spid="7"/>
                                        </p:tgtEl>
                                        <p:attrNameLst>
                                          <p:attrName>style.visibility</p:attrName>
                                        </p:attrNameLst>
                                      </p:cBhvr>
                                      <p:to>
                                        <p:strVal val="hidden"/>
                                      </p:to>
                                    </p:set>
                                  </p:childTnLst>
                                </p:cTn>
                              </p:par>
                              <p:par>
                                <p:cTn id="97" presetID="2" presetClass="exit" presetSubtype="2" fill="hold" grpId="3"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1+ppt_w/2"/>
                                          </p:val>
                                        </p:tav>
                                      </p:tavLst>
                                    </p:anim>
                                    <p:anim calcmode="lin" valueType="num">
                                      <p:cBhvr additive="base">
                                        <p:cTn id="99" dur="2000"/>
                                        <p:tgtEl>
                                          <p:spTgt spid="9"/>
                                        </p:tgtEl>
                                        <p:attrNameLst>
                                          <p:attrName>ppt_y</p:attrName>
                                        </p:attrNameLst>
                                      </p:cBhvr>
                                      <p:tavLst>
                                        <p:tav tm="0">
                                          <p:val>
                                            <p:strVal val="ppt_y"/>
                                          </p:val>
                                        </p:tav>
                                        <p:tav tm="100000">
                                          <p:val>
                                            <p:strVal val="ppt_y"/>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2" fill="hold" grpId="3" nodeType="withEffect">
                                  <p:stCondLst>
                                    <p:cond delay="0"/>
                                  </p:stCondLst>
                                  <p:childTnLst>
                                    <p:anim calcmode="lin" valueType="num">
                                      <p:cBhvr additive="base">
                                        <p:cTn id="102" dur="2000"/>
                                        <p:tgtEl>
                                          <p:spTgt spid="12"/>
                                        </p:tgtEl>
                                        <p:attrNameLst>
                                          <p:attrName>ppt_x</p:attrName>
                                        </p:attrNameLst>
                                      </p:cBhvr>
                                      <p:tavLst>
                                        <p:tav tm="0">
                                          <p:val>
                                            <p:strVal val="ppt_x"/>
                                          </p:val>
                                        </p:tav>
                                        <p:tav tm="100000">
                                          <p:val>
                                            <p:strVal val="1+ppt_w/2"/>
                                          </p:val>
                                        </p:tav>
                                      </p:tavLst>
                                    </p:anim>
                                    <p:anim calcmode="lin" valueType="num">
                                      <p:cBhvr additive="base">
                                        <p:cTn id="103" dur="2000"/>
                                        <p:tgtEl>
                                          <p:spTgt spid="12"/>
                                        </p:tgtEl>
                                        <p:attrNameLst>
                                          <p:attrName>ppt_y</p:attrName>
                                        </p:attrNameLst>
                                      </p:cBhvr>
                                      <p:tavLst>
                                        <p:tav tm="0">
                                          <p:val>
                                            <p:strVal val="ppt_y"/>
                                          </p:val>
                                        </p:tav>
                                        <p:tav tm="100000">
                                          <p:val>
                                            <p:strVal val="ppt_y"/>
                                          </p:val>
                                        </p:tav>
                                      </p:tavLst>
                                    </p:anim>
                                    <p:set>
                                      <p:cBhvr>
                                        <p:cTn id="104" dur="1" fill="hold">
                                          <p:stCondLst>
                                            <p:cond delay="1999"/>
                                          </p:stCondLst>
                                        </p:cTn>
                                        <p:tgtEl>
                                          <p:spTgt spid="12"/>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2000"/>
                                        <p:tgtEl>
                                          <p:spTgt spid="13"/>
                                        </p:tgtEl>
                                        <p:attrNameLst>
                                          <p:attrName>ppt_x</p:attrName>
                                        </p:attrNameLst>
                                      </p:cBhvr>
                                      <p:tavLst>
                                        <p:tav tm="0">
                                          <p:val>
                                            <p:strVal val="ppt_x"/>
                                          </p:val>
                                        </p:tav>
                                        <p:tav tm="100000">
                                          <p:val>
                                            <p:strVal val="1+ppt_w/2"/>
                                          </p:val>
                                        </p:tav>
                                      </p:tavLst>
                                    </p:anim>
                                    <p:anim calcmode="lin" valueType="num">
                                      <p:cBhvr additive="base">
                                        <p:cTn id="107" dur="2000"/>
                                        <p:tgtEl>
                                          <p:spTgt spid="13"/>
                                        </p:tgtEl>
                                        <p:attrNameLst>
                                          <p:attrName>ppt_y</p:attrName>
                                        </p:attrNameLst>
                                      </p:cBhvr>
                                      <p:tavLst>
                                        <p:tav tm="0">
                                          <p:val>
                                            <p:strVal val="ppt_y"/>
                                          </p:val>
                                        </p:tav>
                                        <p:tav tm="100000">
                                          <p:val>
                                            <p:strVal val="ppt_y"/>
                                          </p:val>
                                        </p:tav>
                                      </p:tavLst>
                                    </p:anim>
                                    <p:set>
                                      <p:cBhvr>
                                        <p:cTn id="108" dur="1" fill="hold">
                                          <p:stCondLst>
                                            <p:cond delay="1999"/>
                                          </p:stCondLst>
                                        </p:cTn>
                                        <p:tgtEl>
                                          <p:spTgt spid="13"/>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2000"/>
                                        <p:tgtEl>
                                          <p:spTgt spid="5"/>
                                        </p:tgtEl>
                                        <p:attrNameLst>
                                          <p:attrName>ppt_x</p:attrName>
                                        </p:attrNameLst>
                                      </p:cBhvr>
                                      <p:tavLst>
                                        <p:tav tm="0">
                                          <p:val>
                                            <p:strVal val="ppt_x"/>
                                          </p:val>
                                        </p:tav>
                                        <p:tav tm="100000">
                                          <p:val>
                                            <p:strVal val="0-ppt_w/2"/>
                                          </p:val>
                                        </p:tav>
                                      </p:tavLst>
                                    </p:anim>
                                    <p:anim calcmode="lin" valueType="num">
                                      <p:cBhvr additive="base">
                                        <p:cTn id="111" dur="2000"/>
                                        <p:tgtEl>
                                          <p:spTgt spid="5"/>
                                        </p:tgtEl>
                                        <p:attrNameLst>
                                          <p:attrName>ppt_y</p:attrName>
                                        </p:attrNameLst>
                                      </p:cBhvr>
                                      <p:tavLst>
                                        <p:tav tm="0">
                                          <p:val>
                                            <p:strVal val="ppt_y"/>
                                          </p:val>
                                        </p:tav>
                                        <p:tav tm="100000">
                                          <p:val>
                                            <p:strVal val="ppt_y"/>
                                          </p:val>
                                        </p:tav>
                                      </p:tavLst>
                                    </p:anim>
                                    <p:set>
                                      <p:cBhvr>
                                        <p:cTn id="112" dur="1" fill="hold">
                                          <p:stCondLst>
                                            <p:cond delay="1999"/>
                                          </p:stCondLst>
                                        </p:cTn>
                                        <p:tgtEl>
                                          <p:spTgt spid="5"/>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2000"/>
                                        <p:tgtEl>
                                          <p:spTgt spid="8"/>
                                        </p:tgtEl>
                                        <p:attrNameLst>
                                          <p:attrName>ppt_x</p:attrName>
                                        </p:attrNameLst>
                                      </p:cBhvr>
                                      <p:tavLst>
                                        <p:tav tm="0">
                                          <p:val>
                                            <p:strVal val="ppt_x"/>
                                          </p:val>
                                        </p:tav>
                                        <p:tav tm="100000">
                                          <p:val>
                                            <p:strVal val="0-ppt_w/2"/>
                                          </p:val>
                                        </p:tav>
                                      </p:tavLst>
                                    </p:anim>
                                    <p:anim calcmode="lin" valueType="num">
                                      <p:cBhvr additive="base">
                                        <p:cTn id="115" dur="2000"/>
                                        <p:tgtEl>
                                          <p:spTgt spid="8"/>
                                        </p:tgtEl>
                                        <p:attrNameLst>
                                          <p:attrName>ppt_y</p:attrName>
                                        </p:attrNameLst>
                                      </p:cBhvr>
                                      <p:tavLst>
                                        <p:tav tm="0">
                                          <p:val>
                                            <p:strVal val="ppt_y"/>
                                          </p:val>
                                        </p:tav>
                                        <p:tav tm="100000">
                                          <p:val>
                                            <p:strVal val="ppt_y"/>
                                          </p:val>
                                        </p:tav>
                                      </p:tavLst>
                                    </p:anim>
                                    <p:set>
                                      <p:cBhvr>
                                        <p:cTn id="116" dur="1" fill="hold">
                                          <p:stCondLst>
                                            <p:cond delay="1999"/>
                                          </p:stCondLst>
                                        </p:cTn>
                                        <p:tgtEl>
                                          <p:spTgt spid="8"/>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2000"/>
                                        <p:tgtEl>
                                          <p:spTgt spid="10"/>
                                        </p:tgtEl>
                                        <p:attrNameLst>
                                          <p:attrName>ppt_x</p:attrName>
                                        </p:attrNameLst>
                                      </p:cBhvr>
                                      <p:tavLst>
                                        <p:tav tm="0">
                                          <p:val>
                                            <p:strVal val="ppt_x"/>
                                          </p:val>
                                        </p:tav>
                                        <p:tav tm="100000">
                                          <p:val>
                                            <p:strVal val="0-ppt_w/2"/>
                                          </p:val>
                                        </p:tav>
                                      </p:tavLst>
                                    </p:anim>
                                    <p:anim calcmode="lin" valueType="num">
                                      <p:cBhvr additive="base">
                                        <p:cTn id="119" dur="2000"/>
                                        <p:tgtEl>
                                          <p:spTgt spid="10"/>
                                        </p:tgtEl>
                                        <p:attrNameLst>
                                          <p:attrName>ppt_y</p:attrName>
                                        </p:attrNameLst>
                                      </p:cBhvr>
                                      <p:tavLst>
                                        <p:tav tm="0">
                                          <p:val>
                                            <p:strVal val="ppt_y"/>
                                          </p:val>
                                        </p:tav>
                                        <p:tav tm="100000">
                                          <p:val>
                                            <p:strVal val="ppt_y"/>
                                          </p:val>
                                        </p:tav>
                                      </p:tavLst>
                                    </p:anim>
                                    <p:set>
                                      <p:cBhvr>
                                        <p:cTn id="120" dur="1" fill="hold">
                                          <p:stCondLst>
                                            <p:cond delay="1999"/>
                                          </p:stCondLst>
                                        </p:cTn>
                                        <p:tgtEl>
                                          <p:spTgt spid="10"/>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0-ppt_w/2"/>
                                          </p:val>
                                        </p:tav>
                                      </p:tavLst>
                                    </p:anim>
                                    <p:anim calcmode="lin" valueType="num">
                                      <p:cBhvr additive="base">
                                        <p:cTn id="123" dur="2000"/>
                                        <p:tgtEl>
                                          <p:spTgt spid="11"/>
                                        </p:tgtEl>
                                        <p:attrNameLst>
                                          <p:attrName>ppt_y</p:attrName>
                                        </p:attrNameLst>
                                      </p:cBhvr>
                                      <p:tavLst>
                                        <p:tav tm="0">
                                          <p:val>
                                            <p:strVal val="ppt_y"/>
                                          </p:val>
                                        </p:tav>
                                        <p:tav tm="100000">
                                          <p:val>
                                            <p:strVal val="ppt_y"/>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2000"/>
                                        <p:tgtEl>
                                          <p:spTgt spid="14"/>
                                        </p:tgtEl>
                                        <p:attrNameLst>
                                          <p:attrName>ppt_x</p:attrName>
                                        </p:attrNameLst>
                                      </p:cBhvr>
                                      <p:tavLst>
                                        <p:tav tm="0">
                                          <p:val>
                                            <p:strVal val="ppt_x"/>
                                          </p:val>
                                        </p:tav>
                                        <p:tav tm="100000">
                                          <p:val>
                                            <p:strVal val="0-ppt_w/2"/>
                                          </p:val>
                                        </p:tav>
                                      </p:tavLst>
                                    </p:anim>
                                    <p:anim calcmode="lin" valueType="num">
                                      <p:cBhvr additive="base">
                                        <p:cTn id="127" dur="2000"/>
                                        <p:tgtEl>
                                          <p:spTgt spid="14"/>
                                        </p:tgtEl>
                                        <p:attrNameLst>
                                          <p:attrName>ppt_y</p:attrName>
                                        </p:attrNameLst>
                                      </p:cBhvr>
                                      <p:tavLst>
                                        <p:tav tm="0">
                                          <p:val>
                                            <p:strVal val="ppt_y"/>
                                          </p:val>
                                        </p:tav>
                                        <p:tav tm="100000">
                                          <p:val>
                                            <p:strVal val="ppt_y"/>
                                          </p:val>
                                        </p:tav>
                                      </p:tavLst>
                                    </p:anim>
                                    <p:set>
                                      <p:cBhvr>
                                        <p:cTn id="128" dur="1" fill="hold">
                                          <p:stCondLst>
                                            <p:cond delay="1999"/>
                                          </p:stCondLst>
                                        </p:cTn>
                                        <p:tgtEl>
                                          <p:spTgt spid="14"/>
                                        </p:tgtEl>
                                        <p:attrNameLst>
                                          <p:attrName>style.visibility</p:attrName>
                                        </p:attrNameLst>
                                      </p:cBhvr>
                                      <p:to>
                                        <p:strVal val="hidden"/>
                                      </p:to>
                                    </p:se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4/3*#ppt_w"/>
                                          </p:val>
                                        </p:tav>
                                        <p:tav tm="100000">
                                          <p:val>
                                            <p:strVal val="#ppt_w"/>
                                          </p:val>
                                        </p:tav>
                                      </p:tavLst>
                                    </p:anim>
                                    <p:anim calcmode="lin" valueType="num">
                                      <p:cBhvr>
                                        <p:cTn id="132" dur="2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2">
                  <a:tint val="45000"/>
                  <a:satMod val="400000"/>
                </a:schemeClr>
              </a:duotone>
              <a:lum contrast="40000"/>
            </a:blip>
            <a:stretch>
              <a:fillRect/>
            </a:stretch>
          </a:blipFill>
        </p:spPr>
        <p:txBody>
          <a:bodyPr/>
          <a:lstStyle/>
          <a:p>
            <a:endParaRPr lang="es-ES" dirty="0"/>
          </a:p>
        </p:txBody>
      </p:sp>
      <p:pic>
        <p:nvPicPr>
          <p:cNvPr id="4" name="3 Imagen" descr="three-roses-burgundy-carol-cavalaris.jpg"/>
          <p:cNvPicPr>
            <a:picLocks noChangeAspect="1"/>
          </p:cNvPicPr>
          <p:nvPr/>
        </p:nvPicPr>
        <p:blipFill>
          <a:blip r:embed="rId3"/>
          <a:stretch>
            <a:fillRect/>
          </a:stretch>
        </p:blipFill>
        <p:spPr>
          <a:xfrm>
            <a:off x="1143000" y="0"/>
            <a:ext cx="6858000" cy="6858000"/>
          </a:xfrm>
          <a:prstGeom prst="rect">
            <a:avLst/>
          </a:prstGeom>
          <a:scene3d>
            <a:camera prst="orthographicFront"/>
            <a:lightRig rig="threePt" dir="t"/>
          </a:scene3d>
          <a:sp3d>
            <a:bevelT prst="angle"/>
          </a:sp3d>
        </p:spPr>
      </p:pic>
      <p:sp>
        <p:nvSpPr>
          <p:cNvPr id="5" name="4 Cheurón"/>
          <p:cNvSpPr/>
          <p:nvPr/>
        </p:nvSpPr>
        <p:spPr>
          <a:xfrm rot="16200000">
            <a:off x="317546" y="6076560"/>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17546" y="5540315"/>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17546" y="5040249"/>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17546" y="4540183"/>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17546" y="4004859"/>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17546" y="3468614"/>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17546" y="2968548"/>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17546" y="2468482"/>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17545" y="1933156"/>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17545" y="1396911"/>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17545" y="896845"/>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17545" y="396779"/>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317545" y="-31824"/>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104287" y="6076561"/>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104287" y="5540316"/>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104287" y="5040250"/>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104287" y="4540184"/>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104287" y="4004860"/>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104287" y="3468615"/>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104287" y="2968549"/>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104287" y="2468483"/>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104286" y="1933157"/>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104286" y="1396912"/>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104286" y="896846"/>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104286" y="396780"/>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104286" y="-31823"/>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8"/>
            <a:ext cx="9715568" cy="7715304"/>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2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2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2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2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2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2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2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2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2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2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2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2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2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ppt_x"/>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ppt_x"/>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ppt_x"/>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ppt_x"/>
                                          </p:val>
                                        </p:tav>
                                        <p:tav tm="100000">
                                          <p:val>
                                            <p:strVal val="#ppt_x"/>
                                          </p:val>
                                        </p:tav>
                                      </p:tavLst>
                                    </p:anim>
                                    <p:anim calcmode="lin" valueType="num">
                                      <p:cBhvr additive="base">
                                        <p:cTn id="78" dur="2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ppt_x"/>
                                          </p:val>
                                        </p:tav>
                                        <p:tav tm="100000">
                                          <p:val>
                                            <p:strVal val="#ppt_x"/>
                                          </p:val>
                                        </p:tav>
                                      </p:tavLst>
                                    </p:anim>
                                    <p:anim calcmode="lin" valueType="num">
                                      <p:cBhvr additive="base">
                                        <p:cTn id="82" dur="2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ppt_x"/>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ppt_x"/>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2000"/>
                                        <p:tgtEl>
                                          <p:spTgt spid="5"/>
                                        </p:tgtEl>
                                      </p:cBhvr>
                                    </p:animEffect>
                                    <p:anim calcmode="lin" valueType="num">
                                      <p:cBhvr>
                                        <p:cTn id="102" dur="2000" fill="hold"/>
                                        <p:tgtEl>
                                          <p:spTgt spid="5"/>
                                        </p:tgtEl>
                                        <p:attrNameLst>
                                          <p:attrName>style.rotation</p:attrName>
                                        </p:attrNameLst>
                                      </p:cBhvr>
                                      <p:tavLst>
                                        <p:tav tm="0">
                                          <p:val>
                                            <p:fltVal val="720"/>
                                          </p:val>
                                        </p:tav>
                                        <p:tav tm="100000">
                                          <p:val>
                                            <p:fltVal val="0"/>
                                          </p:val>
                                        </p:tav>
                                      </p:tavLst>
                                    </p:anim>
                                    <p:anim calcmode="lin" valueType="num">
                                      <p:cBhvr>
                                        <p:cTn id="103" dur="2000" fill="hold"/>
                                        <p:tgtEl>
                                          <p:spTgt spid="5"/>
                                        </p:tgtEl>
                                        <p:attrNameLst>
                                          <p:attrName>ppt_h</p:attrName>
                                        </p:attrNameLst>
                                      </p:cBhvr>
                                      <p:tavLst>
                                        <p:tav tm="0">
                                          <p:val>
                                            <p:fltVal val="0"/>
                                          </p:val>
                                        </p:tav>
                                        <p:tav tm="100000">
                                          <p:val>
                                            <p:strVal val="#ppt_h"/>
                                          </p:val>
                                        </p:tav>
                                      </p:tavLst>
                                    </p:anim>
                                    <p:anim calcmode="lin" valueType="num">
                                      <p:cBhvr>
                                        <p:cTn id="104" dur="2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2000"/>
                                        <p:tgtEl>
                                          <p:spTgt spid="6"/>
                                        </p:tgtEl>
                                      </p:cBhvr>
                                    </p:animEffect>
                                    <p:anim calcmode="lin" valueType="num">
                                      <p:cBhvr>
                                        <p:cTn id="108" dur="2000" fill="hold"/>
                                        <p:tgtEl>
                                          <p:spTgt spid="6"/>
                                        </p:tgtEl>
                                        <p:attrNameLst>
                                          <p:attrName>style.rotation</p:attrName>
                                        </p:attrNameLst>
                                      </p:cBhvr>
                                      <p:tavLst>
                                        <p:tav tm="0">
                                          <p:val>
                                            <p:fltVal val="720"/>
                                          </p:val>
                                        </p:tav>
                                        <p:tav tm="100000">
                                          <p:val>
                                            <p:fltVal val="0"/>
                                          </p:val>
                                        </p:tav>
                                      </p:tavLst>
                                    </p:anim>
                                    <p:anim calcmode="lin" valueType="num">
                                      <p:cBhvr>
                                        <p:cTn id="109" dur="2000" fill="hold"/>
                                        <p:tgtEl>
                                          <p:spTgt spid="6"/>
                                        </p:tgtEl>
                                        <p:attrNameLst>
                                          <p:attrName>ppt_h</p:attrName>
                                        </p:attrNameLst>
                                      </p:cBhvr>
                                      <p:tavLst>
                                        <p:tav tm="0">
                                          <p:val>
                                            <p:fltVal val="0"/>
                                          </p:val>
                                        </p:tav>
                                        <p:tav tm="100000">
                                          <p:val>
                                            <p:strVal val="#ppt_h"/>
                                          </p:val>
                                        </p:tav>
                                      </p:tavLst>
                                    </p:anim>
                                    <p:anim calcmode="lin" valueType="num">
                                      <p:cBhvr>
                                        <p:cTn id="110" dur="2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2000"/>
                                        <p:tgtEl>
                                          <p:spTgt spid="7"/>
                                        </p:tgtEl>
                                      </p:cBhvr>
                                    </p:animEffect>
                                    <p:anim calcmode="lin" valueType="num">
                                      <p:cBhvr>
                                        <p:cTn id="114" dur="2000" fill="hold"/>
                                        <p:tgtEl>
                                          <p:spTgt spid="7"/>
                                        </p:tgtEl>
                                        <p:attrNameLst>
                                          <p:attrName>style.rotation</p:attrName>
                                        </p:attrNameLst>
                                      </p:cBhvr>
                                      <p:tavLst>
                                        <p:tav tm="0">
                                          <p:val>
                                            <p:fltVal val="720"/>
                                          </p:val>
                                        </p:tav>
                                        <p:tav tm="100000">
                                          <p:val>
                                            <p:fltVal val="0"/>
                                          </p:val>
                                        </p:tav>
                                      </p:tavLst>
                                    </p:anim>
                                    <p:anim calcmode="lin" valueType="num">
                                      <p:cBhvr>
                                        <p:cTn id="115" dur="2000" fill="hold"/>
                                        <p:tgtEl>
                                          <p:spTgt spid="7"/>
                                        </p:tgtEl>
                                        <p:attrNameLst>
                                          <p:attrName>ppt_h</p:attrName>
                                        </p:attrNameLst>
                                      </p:cBhvr>
                                      <p:tavLst>
                                        <p:tav tm="0">
                                          <p:val>
                                            <p:fltVal val="0"/>
                                          </p:val>
                                        </p:tav>
                                        <p:tav tm="100000">
                                          <p:val>
                                            <p:strVal val="#ppt_h"/>
                                          </p:val>
                                        </p:tav>
                                      </p:tavLst>
                                    </p:anim>
                                    <p:anim calcmode="lin" valueType="num">
                                      <p:cBhvr>
                                        <p:cTn id="116" dur="2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2000"/>
                                        <p:tgtEl>
                                          <p:spTgt spid="8"/>
                                        </p:tgtEl>
                                      </p:cBhvr>
                                    </p:animEffect>
                                    <p:anim calcmode="lin" valueType="num">
                                      <p:cBhvr>
                                        <p:cTn id="120" dur="2000" fill="hold"/>
                                        <p:tgtEl>
                                          <p:spTgt spid="8"/>
                                        </p:tgtEl>
                                        <p:attrNameLst>
                                          <p:attrName>style.rotation</p:attrName>
                                        </p:attrNameLst>
                                      </p:cBhvr>
                                      <p:tavLst>
                                        <p:tav tm="0">
                                          <p:val>
                                            <p:fltVal val="720"/>
                                          </p:val>
                                        </p:tav>
                                        <p:tav tm="100000">
                                          <p:val>
                                            <p:fltVal val="0"/>
                                          </p:val>
                                        </p:tav>
                                      </p:tavLst>
                                    </p:anim>
                                    <p:anim calcmode="lin" valueType="num">
                                      <p:cBhvr>
                                        <p:cTn id="121" dur="2000" fill="hold"/>
                                        <p:tgtEl>
                                          <p:spTgt spid="8"/>
                                        </p:tgtEl>
                                        <p:attrNameLst>
                                          <p:attrName>ppt_h</p:attrName>
                                        </p:attrNameLst>
                                      </p:cBhvr>
                                      <p:tavLst>
                                        <p:tav tm="0">
                                          <p:val>
                                            <p:fltVal val="0"/>
                                          </p:val>
                                        </p:tav>
                                        <p:tav tm="100000">
                                          <p:val>
                                            <p:strVal val="#ppt_h"/>
                                          </p:val>
                                        </p:tav>
                                      </p:tavLst>
                                    </p:anim>
                                    <p:anim calcmode="lin" valueType="num">
                                      <p:cBhvr>
                                        <p:cTn id="122" dur="2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2000"/>
                                        <p:tgtEl>
                                          <p:spTgt spid="9"/>
                                        </p:tgtEl>
                                      </p:cBhvr>
                                    </p:animEffect>
                                    <p:anim calcmode="lin" valueType="num">
                                      <p:cBhvr>
                                        <p:cTn id="126" dur="2000" fill="hold"/>
                                        <p:tgtEl>
                                          <p:spTgt spid="9"/>
                                        </p:tgtEl>
                                        <p:attrNameLst>
                                          <p:attrName>style.rotation</p:attrName>
                                        </p:attrNameLst>
                                      </p:cBhvr>
                                      <p:tavLst>
                                        <p:tav tm="0">
                                          <p:val>
                                            <p:fltVal val="720"/>
                                          </p:val>
                                        </p:tav>
                                        <p:tav tm="100000">
                                          <p:val>
                                            <p:fltVal val="0"/>
                                          </p:val>
                                        </p:tav>
                                      </p:tavLst>
                                    </p:anim>
                                    <p:anim calcmode="lin" valueType="num">
                                      <p:cBhvr>
                                        <p:cTn id="127" dur="2000" fill="hold"/>
                                        <p:tgtEl>
                                          <p:spTgt spid="9"/>
                                        </p:tgtEl>
                                        <p:attrNameLst>
                                          <p:attrName>ppt_h</p:attrName>
                                        </p:attrNameLst>
                                      </p:cBhvr>
                                      <p:tavLst>
                                        <p:tav tm="0">
                                          <p:val>
                                            <p:fltVal val="0"/>
                                          </p:val>
                                        </p:tav>
                                        <p:tav tm="100000">
                                          <p:val>
                                            <p:strVal val="#ppt_h"/>
                                          </p:val>
                                        </p:tav>
                                      </p:tavLst>
                                    </p:anim>
                                    <p:anim calcmode="lin" valueType="num">
                                      <p:cBhvr>
                                        <p:cTn id="128" dur="2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2000"/>
                                        <p:tgtEl>
                                          <p:spTgt spid="10"/>
                                        </p:tgtEl>
                                      </p:cBhvr>
                                    </p:animEffect>
                                    <p:anim calcmode="lin" valueType="num">
                                      <p:cBhvr>
                                        <p:cTn id="132" dur="2000" fill="hold"/>
                                        <p:tgtEl>
                                          <p:spTgt spid="10"/>
                                        </p:tgtEl>
                                        <p:attrNameLst>
                                          <p:attrName>style.rotation</p:attrName>
                                        </p:attrNameLst>
                                      </p:cBhvr>
                                      <p:tavLst>
                                        <p:tav tm="0">
                                          <p:val>
                                            <p:fltVal val="720"/>
                                          </p:val>
                                        </p:tav>
                                        <p:tav tm="100000">
                                          <p:val>
                                            <p:fltVal val="0"/>
                                          </p:val>
                                        </p:tav>
                                      </p:tavLst>
                                    </p:anim>
                                    <p:anim calcmode="lin" valueType="num">
                                      <p:cBhvr>
                                        <p:cTn id="133" dur="2000" fill="hold"/>
                                        <p:tgtEl>
                                          <p:spTgt spid="10"/>
                                        </p:tgtEl>
                                        <p:attrNameLst>
                                          <p:attrName>ppt_h</p:attrName>
                                        </p:attrNameLst>
                                      </p:cBhvr>
                                      <p:tavLst>
                                        <p:tav tm="0">
                                          <p:val>
                                            <p:fltVal val="0"/>
                                          </p:val>
                                        </p:tav>
                                        <p:tav tm="100000">
                                          <p:val>
                                            <p:strVal val="#ppt_h"/>
                                          </p:val>
                                        </p:tav>
                                      </p:tavLst>
                                    </p:anim>
                                    <p:anim calcmode="lin" valueType="num">
                                      <p:cBhvr>
                                        <p:cTn id="134" dur="2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2000"/>
                                        <p:tgtEl>
                                          <p:spTgt spid="11"/>
                                        </p:tgtEl>
                                      </p:cBhvr>
                                    </p:animEffect>
                                    <p:anim calcmode="lin" valueType="num">
                                      <p:cBhvr>
                                        <p:cTn id="138" dur="2000" fill="hold"/>
                                        <p:tgtEl>
                                          <p:spTgt spid="11"/>
                                        </p:tgtEl>
                                        <p:attrNameLst>
                                          <p:attrName>style.rotation</p:attrName>
                                        </p:attrNameLst>
                                      </p:cBhvr>
                                      <p:tavLst>
                                        <p:tav tm="0">
                                          <p:val>
                                            <p:fltVal val="720"/>
                                          </p:val>
                                        </p:tav>
                                        <p:tav tm="100000">
                                          <p:val>
                                            <p:fltVal val="0"/>
                                          </p:val>
                                        </p:tav>
                                      </p:tavLst>
                                    </p:anim>
                                    <p:anim calcmode="lin" valueType="num">
                                      <p:cBhvr>
                                        <p:cTn id="139" dur="2000" fill="hold"/>
                                        <p:tgtEl>
                                          <p:spTgt spid="11"/>
                                        </p:tgtEl>
                                        <p:attrNameLst>
                                          <p:attrName>ppt_h</p:attrName>
                                        </p:attrNameLst>
                                      </p:cBhvr>
                                      <p:tavLst>
                                        <p:tav tm="0">
                                          <p:val>
                                            <p:fltVal val="0"/>
                                          </p:val>
                                        </p:tav>
                                        <p:tav tm="100000">
                                          <p:val>
                                            <p:strVal val="#ppt_h"/>
                                          </p:val>
                                        </p:tav>
                                      </p:tavLst>
                                    </p:anim>
                                    <p:anim calcmode="lin" valueType="num">
                                      <p:cBhvr>
                                        <p:cTn id="140" dur="2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2000"/>
                                        <p:tgtEl>
                                          <p:spTgt spid="12"/>
                                        </p:tgtEl>
                                      </p:cBhvr>
                                    </p:animEffect>
                                    <p:anim calcmode="lin" valueType="num">
                                      <p:cBhvr>
                                        <p:cTn id="144" dur="2000" fill="hold"/>
                                        <p:tgtEl>
                                          <p:spTgt spid="12"/>
                                        </p:tgtEl>
                                        <p:attrNameLst>
                                          <p:attrName>style.rotation</p:attrName>
                                        </p:attrNameLst>
                                      </p:cBhvr>
                                      <p:tavLst>
                                        <p:tav tm="0">
                                          <p:val>
                                            <p:fltVal val="720"/>
                                          </p:val>
                                        </p:tav>
                                        <p:tav tm="100000">
                                          <p:val>
                                            <p:fltVal val="0"/>
                                          </p:val>
                                        </p:tav>
                                      </p:tavLst>
                                    </p:anim>
                                    <p:anim calcmode="lin" valueType="num">
                                      <p:cBhvr>
                                        <p:cTn id="145" dur="2000" fill="hold"/>
                                        <p:tgtEl>
                                          <p:spTgt spid="12"/>
                                        </p:tgtEl>
                                        <p:attrNameLst>
                                          <p:attrName>ppt_h</p:attrName>
                                        </p:attrNameLst>
                                      </p:cBhvr>
                                      <p:tavLst>
                                        <p:tav tm="0">
                                          <p:val>
                                            <p:fltVal val="0"/>
                                          </p:val>
                                        </p:tav>
                                        <p:tav tm="100000">
                                          <p:val>
                                            <p:strVal val="#ppt_h"/>
                                          </p:val>
                                        </p:tav>
                                      </p:tavLst>
                                    </p:anim>
                                    <p:anim calcmode="lin" valueType="num">
                                      <p:cBhvr>
                                        <p:cTn id="146" dur="2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2000"/>
                                        <p:tgtEl>
                                          <p:spTgt spid="13"/>
                                        </p:tgtEl>
                                      </p:cBhvr>
                                    </p:animEffect>
                                    <p:anim calcmode="lin" valueType="num">
                                      <p:cBhvr>
                                        <p:cTn id="150" dur="2000" fill="hold"/>
                                        <p:tgtEl>
                                          <p:spTgt spid="13"/>
                                        </p:tgtEl>
                                        <p:attrNameLst>
                                          <p:attrName>style.rotation</p:attrName>
                                        </p:attrNameLst>
                                      </p:cBhvr>
                                      <p:tavLst>
                                        <p:tav tm="0">
                                          <p:val>
                                            <p:fltVal val="720"/>
                                          </p:val>
                                        </p:tav>
                                        <p:tav tm="100000">
                                          <p:val>
                                            <p:fltVal val="0"/>
                                          </p:val>
                                        </p:tav>
                                      </p:tavLst>
                                    </p:anim>
                                    <p:anim calcmode="lin" valueType="num">
                                      <p:cBhvr>
                                        <p:cTn id="151" dur="2000" fill="hold"/>
                                        <p:tgtEl>
                                          <p:spTgt spid="13"/>
                                        </p:tgtEl>
                                        <p:attrNameLst>
                                          <p:attrName>ppt_h</p:attrName>
                                        </p:attrNameLst>
                                      </p:cBhvr>
                                      <p:tavLst>
                                        <p:tav tm="0">
                                          <p:val>
                                            <p:fltVal val="0"/>
                                          </p:val>
                                        </p:tav>
                                        <p:tav tm="100000">
                                          <p:val>
                                            <p:strVal val="#ppt_h"/>
                                          </p:val>
                                        </p:tav>
                                      </p:tavLst>
                                    </p:anim>
                                    <p:anim calcmode="lin" valueType="num">
                                      <p:cBhvr>
                                        <p:cTn id="152" dur="2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2000"/>
                                        <p:tgtEl>
                                          <p:spTgt spid="14"/>
                                        </p:tgtEl>
                                      </p:cBhvr>
                                    </p:animEffect>
                                    <p:anim calcmode="lin" valueType="num">
                                      <p:cBhvr>
                                        <p:cTn id="156" dur="2000" fill="hold"/>
                                        <p:tgtEl>
                                          <p:spTgt spid="14"/>
                                        </p:tgtEl>
                                        <p:attrNameLst>
                                          <p:attrName>style.rotation</p:attrName>
                                        </p:attrNameLst>
                                      </p:cBhvr>
                                      <p:tavLst>
                                        <p:tav tm="0">
                                          <p:val>
                                            <p:fltVal val="720"/>
                                          </p:val>
                                        </p:tav>
                                        <p:tav tm="100000">
                                          <p:val>
                                            <p:fltVal val="0"/>
                                          </p:val>
                                        </p:tav>
                                      </p:tavLst>
                                    </p:anim>
                                    <p:anim calcmode="lin" valueType="num">
                                      <p:cBhvr>
                                        <p:cTn id="157" dur="2000" fill="hold"/>
                                        <p:tgtEl>
                                          <p:spTgt spid="14"/>
                                        </p:tgtEl>
                                        <p:attrNameLst>
                                          <p:attrName>ppt_h</p:attrName>
                                        </p:attrNameLst>
                                      </p:cBhvr>
                                      <p:tavLst>
                                        <p:tav tm="0">
                                          <p:val>
                                            <p:fltVal val="0"/>
                                          </p:val>
                                        </p:tav>
                                        <p:tav tm="100000">
                                          <p:val>
                                            <p:strVal val="#ppt_h"/>
                                          </p:val>
                                        </p:tav>
                                      </p:tavLst>
                                    </p:anim>
                                    <p:anim calcmode="lin" valueType="num">
                                      <p:cBhvr>
                                        <p:cTn id="158" dur="2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2000"/>
                                        <p:tgtEl>
                                          <p:spTgt spid="15"/>
                                        </p:tgtEl>
                                      </p:cBhvr>
                                    </p:animEffect>
                                    <p:anim calcmode="lin" valueType="num">
                                      <p:cBhvr>
                                        <p:cTn id="162" dur="2000" fill="hold"/>
                                        <p:tgtEl>
                                          <p:spTgt spid="15"/>
                                        </p:tgtEl>
                                        <p:attrNameLst>
                                          <p:attrName>style.rotation</p:attrName>
                                        </p:attrNameLst>
                                      </p:cBhvr>
                                      <p:tavLst>
                                        <p:tav tm="0">
                                          <p:val>
                                            <p:fltVal val="720"/>
                                          </p:val>
                                        </p:tav>
                                        <p:tav tm="100000">
                                          <p:val>
                                            <p:fltVal val="0"/>
                                          </p:val>
                                        </p:tav>
                                      </p:tavLst>
                                    </p:anim>
                                    <p:anim calcmode="lin" valueType="num">
                                      <p:cBhvr>
                                        <p:cTn id="163" dur="2000" fill="hold"/>
                                        <p:tgtEl>
                                          <p:spTgt spid="15"/>
                                        </p:tgtEl>
                                        <p:attrNameLst>
                                          <p:attrName>ppt_h</p:attrName>
                                        </p:attrNameLst>
                                      </p:cBhvr>
                                      <p:tavLst>
                                        <p:tav tm="0">
                                          <p:val>
                                            <p:fltVal val="0"/>
                                          </p:val>
                                        </p:tav>
                                        <p:tav tm="100000">
                                          <p:val>
                                            <p:strVal val="#ppt_h"/>
                                          </p:val>
                                        </p:tav>
                                      </p:tavLst>
                                    </p:anim>
                                    <p:anim calcmode="lin" valueType="num">
                                      <p:cBhvr>
                                        <p:cTn id="164" dur="2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2000"/>
                                        <p:tgtEl>
                                          <p:spTgt spid="16"/>
                                        </p:tgtEl>
                                      </p:cBhvr>
                                    </p:animEffect>
                                    <p:anim calcmode="lin" valueType="num">
                                      <p:cBhvr>
                                        <p:cTn id="168" dur="2000" fill="hold"/>
                                        <p:tgtEl>
                                          <p:spTgt spid="16"/>
                                        </p:tgtEl>
                                        <p:attrNameLst>
                                          <p:attrName>style.rotation</p:attrName>
                                        </p:attrNameLst>
                                      </p:cBhvr>
                                      <p:tavLst>
                                        <p:tav tm="0">
                                          <p:val>
                                            <p:fltVal val="720"/>
                                          </p:val>
                                        </p:tav>
                                        <p:tav tm="100000">
                                          <p:val>
                                            <p:fltVal val="0"/>
                                          </p:val>
                                        </p:tav>
                                      </p:tavLst>
                                    </p:anim>
                                    <p:anim calcmode="lin" valueType="num">
                                      <p:cBhvr>
                                        <p:cTn id="169" dur="2000" fill="hold"/>
                                        <p:tgtEl>
                                          <p:spTgt spid="16"/>
                                        </p:tgtEl>
                                        <p:attrNameLst>
                                          <p:attrName>ppt_h</p:attrName>
                                        </p:attrNameLst>
                                      </p:cBhvr>
                                      <p:tavLst>
                                        <p:tav tm="0">
                                          <p:val>
                                            <p:fltVal val="0"/>
                                          </p:val>
                                        </p:tav>
                                        <p:tav tm="100000">
                                          <p:val>
                                            <p:strVal val="#ppt_h"/>
                                          </p:val>
                                        </p:tav>
                                      </p:tavLst>
                                    </p:anim>
                                    <p:anim calcmode="lin" valueType="num">
                                      <p:cBhvr>
                                        <p:cTn id="170" dur="2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2000"/>
                                        <p:tgtEl>
                                          <p:spTgt spid="17"/>
                                        </p:tgtEl>
                                      </p:cBhvr>
                                    </p:animEffect>
                                    <p:anim calcmode="lin" valueType="num">
                                      <p:cBhvr>
                                        <p:cTn id="174" dur="2000" fill="hold"/>
                                        <p:tgtEl>
                                          <p:spTgt spid="17"/>
                                        </p:tgtEl>
                                        <p:attrNameLst>
                                          <p:attrName>style.rotation</p:attrName>
                                        </p:attrNameLst>
                                      </p:cBhvr>
                                      <p:tavLst>
                                        <p:tav tm="0">
                                          <p:val>
                                            <p:fltVal val="720"/>
                                          </p:val>
                                        </p:tav>
                                        <p:tav tm="100000">
                                          <p:val>
                                            <p:fltVal val="0"/>
                                          </p:val>
                                        </p:tav>
                                      </p:tavLst>
                                    </p:anim>
                                    <p:anim calcmode="lin" valueType="num">
                                      <p:cBhvr>
                                        <p:cTn id="175" dur="2000" fill="hold"/>
                                        <p:tgtEl>
                                          <p:spTgt spid="17"/>
                                        </p:tgtEl>
                                        <p:attrNameLst>
                                          <p:attrName>ppt_h</p:attrName>
                                        </p:attrNameLst>
                                      </p:cBhvr>
                                      <p:tavLst>
                                        <p:tav tm="0">
                                          <p:val>
                                            <p:fltVal val="0"/>
                                          </p:val>
                                        </p:tav>
                                        <p:tav tm="100000">
                                          <p:val>
                                            <p:strVal val="#ppt_h"/>
                                          </p:val>
                                        </p:tav>
                                      </p:tavLst>
                                    </p:anim>
                                    <p:anim calcmode="lin" valueType="num">
                                      <p:cBhvr>
                                        <p:cTn id="176" dur="2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2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2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2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2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2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2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2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2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2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2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2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2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2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2000" fill="hold"/>
                                        <p:tgtEl>
                                          <p:spTgt spid="18"/>
                                        </p:tgtEl>
                                        <p:attrNameLst>
                                          <p:attrName>ppt_x</p:attrName>
                                        </p:attrNameLst>
                                      </p:cBhvr>
                                      <p:tavLst>
                                        <p:tav tm="0">
                                          <p:val>
                                            <p:strVal val="#ppt_x"/>
                                          </p:val>
                                        </p:tav>
                                        <p:tav tm="100000">
                                          <p:val>
                                            <p:strVal val="#ppt_x"/>
                                          </p:val>
                                        </p:tav>
                                      </p:tavLst>
                                    </p:anim>
                                    <p:anim calcmode="lin" valueType="num">
                                      <p:cBhvr additive="base">
                                        <p:cTn id="219" dur="2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2000" fill="hold"/>
                                        <p:tgtEl>
                                          <p:spTgt spid="19"/>
                                        </p:tgtEl>
                                        <p:attrNameLst>
                                          <p:attrName>ppt_x</p:attrName>
                                        </p:attrNameLst>
                                      </p:cBhvr>
                                      <p:tavLst>
                                        <p:tav tm="0">
                                          <p:val>
                                            <p:strVal val="#ppt_x"/>
                                          </p:val>
                                        </p:tav>
                                        <p:tav tm="100000">
                                          <p:val>
                                            <p:strVal val="#ppt_x"/>
                                          </p:val>
                                        </p:tav>
                                      </p:tavLst>
                                    </p:anim>
                                    <p:anim calcmode="lin" valueType="num">
                                      <p:cBhvr additive="base">
                                        <p:cTn id="223" dur="2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2000" fill="hold"/>
                                        <p:tgtEl>
                                          <p:spTgt spid="20"/>
                                        </p:tgtEl>
                                        <p:attrNameLst>
                                          <p:attrName>ppt_x</p:attrName>
                                        </p:attrNameLst>
                                      </p:cBhvr>
                                      <p:tavLst>
                                        <p:tav tm="0">
                                          <p:val>
                                            <p:strVal val="#ppt_x"/>
                                          </p:val>
                                        </p:tav>
                                        <p:tav tm="100000">
                                          <p:val>
                                            <p:strVal val="#ppt_x"/>
                                          </p:val>
                                        </p:tav>
                                      </p:tavLst>
                                    </p:anim>
                                    <p:anim calcmode="lin" valueType="num">
                                      <p:cBhvr additive="base">
                                        <p:cTn id="227" dur="2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2000" fill="hold"/>
                                        <p:tgtEl>
                                          <p:spTgt spid="21"/>
                                        </p:tgtEl>
                                        <p:attrNameLst>
                                          <p:attrName>ppt_x</p:attrName>
                                        </p:attrNameLst>
                                      </p:cBhvr>
                                      <p:tavLst>
                                        <p:tav tm="0">
                                          <p:val>
                                            <p:strVal val="#ppt_x"/>
                                          </p:val>
                                        </p:tav>
                                        <p:tav tm="100000">
                                          <p:val>
                                            <p:strVal val="#ppt_x"/>
                                          </p:val>
                                        </p:tav>
                                      </p:tavLst>
                                    </p:anim>
                                    <p:anim calcmode="lin" valueType="num">
                                      <p:cBhvr additive="base">
                                        <p:cTn id="231" dur="2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2000" fill="hold"/>
                                        <p:tgtEl>
                                          <p:spTgt spid="22"/>
                                        </p:tgtEl>
                                        <p:attrNameLst>
                                          <p:attrName>ppt_x</p:attrName>
                                        </p:attrNameLst>
                                      </p:cBhvr>
                                      <p:tavLst>
                                        <p:tav tm="0">
                                          <p:val>
                                            <p:strVal val="#ppt_x"/>
                                          </p:val>
                                        </p:tav>
                                        <p:tav tm="100000">
                                          <p:val>
                                            <p:strVal val="#ppt_x"/>
                                          </p:val>
                                        </p:tav>
                                      </p:tavLst>
                                    </p:anim>
                                    <p:anim calcmode="lin" valueType="num">
                                      <p:cBhvr additive="base">
                                        <p:cTn id="235" dur="2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2000" fill="hold"/>
                                        <p:tgtEl>
                                          <p:spTgt spid="23"/>
                                        </p:tgtEl>
                                        <p:attrNameLst>
                                          <p:attrName>ppt_x</p:attrName>
                                        </p:attrNameLst>
                                      </p:cBhvr>
                                      <p:tavLst>
                                        <p:tav tm="0">
                                          <p:val>
                                            <p:strVal val="#ppt_x"/>
                                          </p:val>
                                        </p:tav>
                                        <p:tav tm="100000">
                                          <p:val>
                                            <p:strVal val="#ppt_x"/>
                                          </p:val>
                                        </p:tav>
                                      </p:tavLst>
                                    </p:anim>
                                    <p:anim calcmode="lin" valueType="num">
                                      <p:cBhvr additive="base">
                                        <p:cTn id="239" dur="2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2000" fill="hold"/>
                                        <p:tgtEl>
                                          <p:spTgt spid="24"/>
                                        </p:tgtEl>
                                        <p:attrNameLst>
                                          <p:attrName>ppt_x</p:attrName>
                                        </p:attrNameLst>
                                      </p:cBhvr>
                                      <p:tavLst>
                                        <p:tav tm="0">
                                          <p:val>
                                            <p:strVal val="#ppt_x"/>
                                          </p:val>
                                        </p:tav>
                                        <p:tav tm="100000">
                                          <p:val>
                                            <p:strVal val="#ppt_x"/>
                                          </p:val>
                                        </p:tav>
                                      </p:tavLst>
                                    </p:anim>
                                    <p:anim calcmode="lin" valueType="num">
                                      <p:cBhvr additive="base">
                                        <p:cTn id="243" dur="2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2000" fill="hold"/>
                                        <p:tgtEl>
                                          <p:spTgt spid="25"/>
                                        </p:tgtEl>
                                        <p:attrNameLst>
                                          <p:attrName>ppt_x</p:attrName>
                                        </p:attrNameLst>
                                      </p:cBhvr>
                                      <p:tavLst>
                                        <p:tav tm="0">
                                          <p:val>
                                            <p:strVal val="#ppt_x"/>
                                          </p:val>
                                        </p:tav>
                                        <p:tav tm="100000">
                                          <p:val>
                                            <p:strVal val="#ppt_x"/>
                                          </p:val>
                                        </p:tav>
                                      </p:tavLst>
                                    </p:anim>
                                    <p:anim calcmode="lin" valueType="num">
                                      <p:cBhvr additive="base">
                                        <p:cTn id="247" dur="2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2000" fill="hold"/>
                                        <p:tgtEl>
                                          <p:spTgt spid="26"/>
                                        </p:tgtEl>
                                        <p:attrNameLst>
                                          <p:attrName>ppt_x</p:attrName>
                                        </p:attrNameLst>
                                      </p:cBhvr>
                                      <p:tavLst>
                                        <p:tav tm="0">
                                          <p:val>
                                            <p:strVal val="#ppt_x"/>
                                          </p:val>
                                        </p:tav>
                                        <p:tav tm="100000">
                                          <p:val>
                                            <p:strVal val="#ppt_x"/>
                                          </p:val>
                                        </p:tav>
                                      </p:tavLst>
                                    </p:anim>
                                    <p:anim calcmode="lin" valueType="num">
                                      <p:cBhvr additive="base">
                                        <p:cTn id="251" dur="2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2000" fill="hold"/>
                                        <p:tgtEl>
                                          <p:spTgt spid="27"/>
                                        </p:tgtEl>
                                        <p:attrNameLst>
                                          <p:attrName>ppt_x</p:attrName>
                                        </p:attrNameLst>
                                      </p:cBhvr>
                                      <p:tavLst>
                                        <p:tav tm="0">
                                          <p:val>
                                            <p:strVal val="#ppt_x"/>
                                          </p:val>
                                        </p:tav>
                                        <p:tav tm="100000">
                                          <p:val>
                                            <p:strVal val="#ppt_x"/>
                                          </p:val>
                                        </p:tav>
                                      </p:tavLst>
                                    </p:anim>
                                    <p:anim calcmode="lin" valueType="num">
                                      <p:cBhvr additive="base">
                                        <p:cTn id="255" dur="2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2000" fill="hold"/>
                                        <p:tgtEl>
                                          <p:spTgt spid="28"/>
                                        </p:tgtEl>
                                        <p:attrNameLst>
                                          <p:attrName>ppt_x</p:attrName>
                                        </p:attrNameLst>
                                      </p:cBhvr>
                                      <p:tavLst>
                                        <p:tav tm="0">
                                          <p:val>
                                            <p:strVal val="#ppt_x"/>
                                          </p:val>
                                        </p:tav>
                                        <p:tav tm="100000">
                                          <p:val>
                                            <p:strVal val="#ppt_x"/>
                                          </p:val>
                                        </p:tav>
                                      </p:tavLst>
                                    </p:anim>
                                    <p:anim calcmode="lin" valueType="num">
                                      <p:cBhvr additive="base">
                                        <p:cTn id="259" dur="2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2000" fill="hold"/>
                                        <p:tgtEl>
                                          <p:spTgt spid="29"/>
                                        </p:tgtEl>
                                        <p:attrNameLst>
                                          <p:attrName>ppt_x</p:attrName>
                                        </p:attrNameLst>
                                      </p:cBhvr>
                                      <p:tavLst>
                                        <p:tav tm="0">
                                          <p:val>
                                            <p:strVal val="#ppt_x"/>
                                          </p:val>
                                        </p:tav>
                                        <p:tav tm="100000">
                                          <p:val>
                                            <p:strVal val="#ppt_x"/>
                                          </p:val>
                                        </p:tav>
                                      </p:tavLst>
                                    </p:anim>
                                    <p:anim calcmode="lin" valueType="num">
                                      <p:cBhvr additive="base">
                                        <p:cTn id="263" dur="2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2000" fill="hold"/>
                                        <p:tgtEl>
                                          <p:spTgt spid="30"/>
                                        </p:tgtEl>
                                        <p:attrNameLst>
                                          <p:attrName>ppt_x</p:attrName>
                                        </p:attrNameLst>
                                      </p:cBhvr>
                                      <p:tavLst>
                                        <p:tav tm="0">
                                          <p:val>
                                            <p:strVal val="#ppt_x"/>
                                          </p:val>
                                        </p:tav>
                                        <p:tav tm="100000">
                                          <p:val>
                                            <p:strVal val="#ppt_x"/>
                                          </p:val>
                                        </p:tav>
                                      </p:tavLst>
                                    </p:anim>
                                    <p:anim calcmode="lin" valueType="num">
                                      <p:cBhvr additive="base">
                                        <p:cTn id="267" dur="2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2000"/>
                                        <p:tgtEl>
                                          <p:spTgt spid="18"/>
                                        </p:tgtEl>
                                      </p:cBhvr>
                                    </p:animEffect>
                                    <p:anim calcmode="lin" valueType="num">
                                      <p:cBhvr>
                                        <p:cTn id="271" dur="2000" fill="hold"/>
                                        <p:tgtEl>
                                          <p:spTgt spid="18"/>
                                        </p:tgtEl>
                                        <p:attrNameLst>
                                          <p:attrName>style.rotation</p:attrName>
                                        </p:attrNameLst>
                                      </p:cBhvr>
                                      <p:tavLst>
                                        <p:tav tm="0">
                                          <p:val>
                                            <p:fltVal val="720"/>
                                          </p:val>
                                        </p:tav>
                                        <p:tav tm="100000">
                                          <p:val>
                                            <p:fltVal val="0"/>
                                          </p:val>
                                        </p:tav>
                                      </p:tavLst>
                                    </p:anim>
                                    <p:anim calcmode="lin" valueType="num">
                                      <p:cBhvr>
                                        <p:cTn id="272" dur="2000" fill="hold"/>
                                        <p:tgtEl>
                                          <p:spTgt spid="18"/>
                                        </p:tgtEl>
                                        <p:attrNameLst>
                                          <p:attrName>ppt_h</p:attrName>
                                        </p:attrNameLst>
                                      </p:cBhvr>
                                      <p:tavLst>
                                        <p:tav tm="0">
                                          <p:val>
                                            <p:fltVal val="0"/>
                                          </p:val>
                                        </p:tav>
                                        <p:tav tm="100000">
                                          <p:val>
                                            <p:strVal val="#ppt_h"/>
                                          </p:val>
                                        </p:tav>
                                      </p:tavLst>
                                    </p:anim>
                                    <p:anim calcmode="lin" valueType="num">
                                      <p:cBhvr>
                                        <p:cTn id="273" dur="2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2000"/>
                                        <p:tgtEl>
                                          <p:spTgt spid="19"/>
                                        </p:tgtEl>
                                      </p:cBhvr>
                                    </p:animEffect>
                                    <p:anim calcmode="lin" valueType="num">
                                      <p:cBhvr>
                                        <p:cTn id="277" dur="2000" fill="hold"/>
                                        <p:tgtEl>
                                          <p:spTgt spid="19"/>
                                        </p:tgtEl>
                                        <p:attrNameLst>
                                          <p:attrName>style.rotation</p:attrName>
                                        </p:attrNameLst>
                                      </p:cBhvr>
                                      <p:tavLst>
                                        <p:tav tm="0">
                                          <p:val>
                                            <p:fltVal val="720"/>
                                          </p:val>
                                        </p:tav>
                                        <p:tav tm="100000">
                                          <p:val>
                                            <p:fltVal val="0"/>
                                          </p:val>
                                        </p:tav>
                                      </p:tavLst>
                                    </p:anim>
                                    <p:anim calcmode="lin" valueType="num">
                                      <p:cBhvr>
                                        <p:cTn id="278" dur="2000" fill="hold"/>
                                        <p:tgtEl>
                                          <p:spTgt spid="19"/>
                                        </p:tgtEl>
                                        <p:attrNameLst>
                                          <p:attrName>ppt_h</p:attrName>
                                        </p:attrNameLst>
                                      </p:cBhvr>
                                      <p:tavLst>
                                        <p:tav tm="0">
                                          <p:val>
                                            <p:fltVal val="0"/>
                                          </p:val>
                                        </p:tav>
                                        <p:tav tm="100000">
                                          <p:val>
                                            <p:strVal val="#ppt_h"/>
                                          </p:val>
                                        </p:tav>
                                      </p:tavLst>
                                    </p:anim>
                                    <p:anim calcmode="lin" valueType="num">
                                      <p:cBhvr>
                                        <p:cTn id="279" dur="2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2000"/>
                                        <p:tgtEl>
                                          <p:spTgt spid="20"/>
                                        </p:tgtEl>
                                      </p:cBhvr>
                                    </p:animEffect>
                                    <p:anim calcmode="lin" valueType="num">
                                      <p:cBhvr>
                                        <p:cTn id="283" dur="2000" fill="hold"/>
                                        <p:tgtEl>
                                          <p:spTgt spid="20"/>
                                        </p:tgtEl>
                                        <p:attrNameLst>
                                          <p:attrName>style.rotation</p:attrName>
                                        </p:attrNameLst>
                                      </p:cBhvr>
                                      <p:tavLst>
                                        <p:tav tm="0">
                                          <p:val>
                                            <p:fltVal val="720"/>
                                          </p:val>
                                        </p:tav>
                                        <p:tav tm="100000">
                                          <p:val>
                                            <p:fltVal val="0"/>
                                          </p:val>
                                        </p:tav>
                                      </p:tavLst>
                                    </p:anim>
                                    <p:anim calcmode="lin" valueType="num">
                                      <p:cBhvr>
                                        <p:cTn id="284" dur="2000" fill="hold"/>
                                        <p:tgtEl>
                                          <p:spTgt spid="20"/>
                                        </p:tgtEl>
                                        <p:attrNameLst>
                                          <p:attrName>ppt_h</p:attrName>
                                        </p:attrNameLst>
                                      </p:cBhvr>
                                      <p:tavLst>
                                        <p:tav tm="0">
                                          <p:val>
                                            <p:fltVal val="0"/>
                                          </p:val>
                                        </p:tav>
                                        <p:tav tm="100000">
                                          <p:val>
                                            <p:strVal val="#ppt_h"/>
                                          </p:val>
                                        </p:tav>
                                      </p:tavLst>
                                    </p:anim>
                                    <p:anim calcmode="lin" valueType="num">
                                      <p:cBhvr>
                                        <p:cTn id="285" dur="2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2000"/>
                                        <p:tgtEl>
                                          <p:spTgt spid="21"/>
                                        </p:tgtEl>
                                      </p:cBhvr>
                                    </p:animEffect>
                                    <p:anim calcmode="lin" valueType="num">
                                      <p:cBhvr>
                                        <p:cTn id="289" dur="2000" fill="hold"/>
                                        <p:tgtEl>
                                          <p:spTgt spid="21"/>
                                        </p:tgtEl>
                                        <p:attrNameLst>
                                          <p:attrName>style.rotation</p:attrName>
                                        </p:attrNameLst>
                                      </p:cBhvr>
                                      <p:tavLst>
                                        <p:tav tm="0">
                                          <p:val>
                                            <p:fltVal val="720"/>
                                          </p:val>
                                        </p:tav>
                                        <p:tav tm="100000">
                                          <p:val>
                                            <p:fltVal val="0"/>
                                          </p:val>
                                        </p:tav>
                                      </p:tavLst>
                                    </p:anim>
                                    <p:anim calcmode="lin" valueType="num">
                                      <p:cBhvr>
                                        <p:cTn id="290" dur="2000" fill="hold"/>
                                        <p:tgtEl>
                                          <p:spTgt spid="21"/>
                                        </p:tgtEl>
                                        <p:attrNameLst>
                                          <p:attrName>ppt_h</p:attrName>
                                        </p:attrNameLst>
                                      </p:cBhvr>
                                      <p:tavLst>
                                        <p:tav tm="0">
                                          <p:val>
                                            <p:fltVal val="0"/>
                                          </p:val>
                                        </p:tav>
                                        <p:tav tm="100000">
                                          <p:val>
                                            <p:strVal val="#ppt_h"/>
                                          </p:val>
                                        </p:tav>
                                      </p:tavLst>
                                    </p:anim>
                                    <p:anim calcmode="lin" valueType="num">
                                      <p:cBhvr>
                                        <p:cTn id="291" dur="2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2000"/>
                                        <p:tgtEl>
                                          <p:spTgt spid="22"/>
                                        </p:tgtEl>
                                      </p:cBhvr>
                                    </p:animEffect>
                                    <p:anim calcmode="lin" valueType="num">
                                      <p:cBhvr>
                                        <p:cTn id="295" dur="2000" fill="hold"/>
                                        <p:tgtEl>
                                          <p:spTgt spid="22"/>
                                        </p:tgtEl>
                                        <p:attrNameLst>
                                          <p:attrName>style.rotation</p:attrName>
                                        </p:attrNameLst>
                                      </p:cBhvr>
                                      <p:tavLst>
                                        <p:tav tm="0">
                                          <p:val>
                                            <p:fltVal val="720"/>
                                          </p:val>
                                        </p:tav>
                                        <p:tav tm="100000">
                                          <p:val>
                                            <p:fltVal val="0"/>
                                          </p:val>
                                        </p:tav>
                                      </p:tavLst>
                                    </p:anim>
                                    <p:anim calcmode="lin" valueType="num">
                                      <p:cBhvr>
                                        <p:cTn id="296" dur="2000" fill="hold"/>
                                        <p:tgtEl>
                                          <p:spTgt spid="22"/>
                                        </p:tgtEl>
                                        <p:attrNameLst>
                                          <p:attrName>ppt_h</p:attrName>
                                        </p:attrNameLst>
                                      </p:cBhvr>
                                      <p:tavLst>
                                        <p:tav tm="0">
                                          <p:val>
                                            <p:fltVal val="0"/>
                                          </p:val>
                                        </p:tav>
                                        <p:tav tm="100000">
                                          <p:val>
                                            <p:strVal val="#ppt_h"/>
                                          </p:val>
                                        </p:tav>
                                      </p:tavLst>
                                    </p:anim>
                                    <p:anim calcmode="lin" valueType="num">
                                      <p:cBhvr>
                                        <p:cTn id="297" dur="2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2000"/>
                                        <p:tgtEl>
                                          <p:spTgt spid="23"/>
                                        </p:tgtEl>
                                      </p:cBhvr>
                                    </p:animEffect>
                                    <p:anim calcmode="lin" valueType="num">
                                      <p:cBhvr>
                                        <p:cTn id="301" dur="2000" fill="hold"/>
                                        <p:tgtEl>
                                          <p:spTgt spid="23"/>
                                        </p:tgtEl>
                                        <p:attrNameLst>
                                          <p:attrName>style.rotation</p:attrName>
                                        </p:attrNameLst>
                                      </p:cBhvr>
                                      <p:tavLst>
                                        <p:tav tm="0">
                                          <p:val>
                                            <p:fltVal val="720"/>
                                          </p:val>
                                        </p:tav>
                                        <p:tav tm="100000">
                                          <p:val>
                                            <p:fltVal val="0"/>
                                          </p:val>
                                        </p:tav>
                                      </p:tavLst>
                                    </p:anim>
                                    <p:anim calcmode="lin" valueType="num">
                                      <p:cBhvr>
                                        <p:cTn id="302" dur="2000" fill="hold"/>
                                        <p:tgtEl>
                                          <p:spTgt spid="23"/>
                                        </p:tgtEl>
                                        <p:attrNameLst>
                                          <p:attrName>ppt_h</p:attrName>
                                        </p:attrNameLst>
                                      </p:cBhvr>
                                      <p:tavLst>
                                        <p:tav tm="0">
                                          <p:val>
                                            <p:fltVal val="0"/>
                                          </p:val>
                                        </p:tav>
                                        <p:tav tm="100000">
                                          <p:val>
                                            <p:strVal val="#ppt_h"/>
                                          </p:val>
                                        </p:tav>
                                      </p:tavLst>
                                    </p:anim>
                                    <p:anim calcmode="lin" valueType="num">
                                      <p:cBhvr>
                                        <p:cTn id="303" dur="2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2000"/>
                                        <p:tgtEl>
                                          <p:spTgt spid="24"/>
                                        </p:tgtEl>
                                      </p:cBhvr>
                                    </p:animEffect>
                                    <p:anim calcmode="lin" valueType="num">
                                      <p:cBhvr>
                                        <p:cTn id="307" dur="2000" fill="hold"/>
                                        <p:tgtEl>
                                          <p:spTgt spid="24"/>
                                        </p:tgtEl>
                                        <p:attrNameLst>
                                          <p:attrName>style.rotation</p:attrName>
                                        </p:attrNameLst>
                                      </p:cBhvr>
                                      <p:tavLst>
                                        <p:tav tm="0">
                                          <p:val>
                                            <p:fltVal val="720"/>
                                          </p:val>
                                        </p:tav>
                                        <p:tav tm="100000">
                                          <p:val>
                                            <p:fltVal val="0"/>
                                          </p:val>
                                        </p:tav>
                                      </p:tavLst>
                                    </p:anim>
                                    <p:anim calcmode="lin" valueType="num">
                                      <p:cBhvr>
                                        <p:cTn id="308" dur="2000" fill="hold"/>
                                        <p:tgtEl>
                                          <p:spTgt spid="24"/>
                                        </p:tgtEl>
                                        <p:attrNameLst>
                                          <p:attrName>ppt_h</p:attrName>
                                        </p:attrNameLst>
                                      </p:cBhvr>
                                      <p:tavLst>
                                        <p:tav tm="0">
                                          <p:val>
                                            <p:fltVal val="0"/>
                                          </p:val>
                                        </p:tav>
                                        <p:tav tm="100000">
                                          <p:val>
                                            <p:strVal val="#ppt_h"/>
                                          </p:val>
                                        </p:tav>
                                      </p:tavLst>
                                    </p:anim>
                                    <p:anim calcmode="lin" valueType="num">
                                      <p:cBhvr>
                                        <p:cTn id="309" dur="2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2000"/>
                                        <p:tgtEl>
                                          <p:spTgt spid="25"/>
                                        </p:tgtEl>
                                      </p:cBhvr>
                                    </p:animEffect>
                                    <p:anim calcmode="lin" valueType="num">
                                      <p:cBhvr>
                                        <p:cTn id="313" dur="2000" fill="hold"/>
                                        <p:tgtEl>
                                          <p:spTgt spid="25"/>
                                        </p:tgtEl>
                                        <p:attrNameLst>
                                          <p:attrName>style.rotation</p:attrName>
                                        </p:attrNameLst>
                                      </p:cBhvr>
                                      <p:tavLst>
                                        <p:tav tm="0">
                                          <p:val>
                                            <p:fltVal val="720"/>
                                          </p:val>
                                        </p:tav>
                                        <p:tav tm="100000">
                                          <p:val>
                                            <p:fltVal val="0"/>
                                          </p:val>
                                        </p:tav>
                                      </p:tavLst>
                                    </p:anim>
                                    <p:anim calcmode="lin" valueType="num">
                                      <p:cBhvr>
                                        <p:cTn id="314" dur="2000" fill="hold"/>
                                        <p:tgtEl>
                                          <p:spTgt spid="25"/>
                                        </p:tgtEl>
                                        <p:attrNameLst>
                                          <p:attrName>ppt_h</p:attrName>
                                        </p:attrNameLst>
                                      </p:cBhvr>
                                      <p:tavLst>
                                        <p:tav tm="0">
                                          <p:val>
                                            <p:fltVal val="0"/>
                                          </p:val>
                                        </p:tav>
                                        <p:tav tm="100000">
                                          <p:val>
                                            <p:strVal val="#ppt_h"/>
                                          </p:val>
                                        </p:tav>
                                      </p:tavLst>
                                    </p:anim>
                                    <p:anim calcmode="lin" valueType="num">
                                      <p:cBhvr>
                                        <p:cTn id="315" dur="2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2000"/>
                                        <p:tgtEl>
                                          <p:spTgt spid="26"/>
                                        </p:tgtEl>
                                      </p:cBhvr>
                                    </p:animEffect>
                                    <p:anim calcmode="lin" valueType="num">
                                      <p:cBhvr>
                                        <p:cTn id="319" dur="2000" fill="hold"/>
                                        <p:tgtEl>
                                          <p:spTgt spid="26"/>
                                        </p:tgtEl>
                                        <p:attrNameLst>
                                          <p:attrName>style.rotation</p:attrName>
                                        </p:attrNameLst>
                                      </p:cBhvr>
                                      <p:tavLst>
                                        <p:tav tm="0">
                                          <p:val>
                                            <p:fltVal val="720"/>
                                          </p:val>
                                        </p:tav>
                                        <p:tav tm="100000">
                                          <p:val>
                                            <p:fltVal val="0"/>
                                          </p:val>
                                        </p:tav>
                                      </p:tavLst>
                                    </p:anim>
                                    <p:anim calcmode="lin" valueType="num">
                                      <p:cBhvr>
                                        <p:cTn id="320" dur="2000" fill="hold"/>
                                        <p:tgtEl>
                                          <p:spTgt spid="26"/>
                                        </p:tgtEl>
                                        <p:attrNameLst>
                                          <p:attrName>ppt_h</p:attrName>
                                        </p:attrNameLst>
                                      </p:cBhvr>
                                      <p:tavLst>
                                        <p:tav tm="0">
                                          <p:val>
                                            <p:fltVal val="0"/>
                                          </p:val>
                                        </p:tav>
                                        <p:tav tm="100000">
                                          <p:val>
                                            <p:strVal val="#ppt_h"/>
                                          </p:val>
                                        </p:tav>
                                      </p:tavLst>
                                    </p:anim>
                                    <p:anim calcmode="lin" valueType="num">
                                      <p:cBhvr>
                                        <p:cTn id="321" dur="2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2000"/>
                                        <p:tgtEl>
                                          <p:spTgt spid="27"/>
                                        </p:tgtEl>
                                      </p:cBhvr>
                                    </p:animEffect>
                                    <p:anim calcmode="lin" valueType="num">
                                      <p:cBhvr>
                                        <p:cTn id="325" dur="2000" fill="hold"/>
                                        <p:tgtEl>
                                          <p:spTgt spid="27"/>
                                        </p:tgtEl>
                                        <p:attrNameLst>
                                          <p:attrName>style.rotation</p:attrName>
                                        </p:attrNameLst>
                                      </p:cBhvr>
                                      <p:tavLst>
                                        <p:tav tm="0">
                                          <p:val>
                                            <p:fltVal val="720"/>
                                          </p:val>
                                        </p:tav>
                                        <p:tav tm="100000">
                                          <p:val>
                                            <p:fltVal val="0"/>
                                          </p:val>
                                        </p:tav>
                                      </p:tavLst>
                                    </p:anim>
                                    <p:anim calcmode="lin" valueType="num">
                                      <p:cBhvr>
                                        <p:cTn id="326" dur="2000" fill="hold"/>
                                        <p:tgtEl>
                                          <p:spTgt spid="27"/>
                                        </p:tgtEl>
                                        <p:attrNameLst>
                                          <p:attrName>ppt_h</p:attrName>
                                        </p:attrNameLst>
                                      </p:cBhvr>
                                      <p:tavLst>
                                        <p:tav tm="0">
                                          <p:val>
                                            <p:fltVal val="0"/>
                                          </p:val>
                                        </p:tav>
                                        <p:tav tm="100000">
                                          <p:val>
                                            <p:strVal val="#ppt_h"/>
                                          </p:val>
                                        </p:tav>
                                      </p:tavLst>
                                    </p:anim>
                                    <p:anim calcmode="lin" valueType="num">
                                      <p:cBhvr>
                                        <p:cTn id="327" dur="2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2000"/>
                                        <p:tgtEl>
                                          <p:spTgt spid="28"/>
                                        </p:tgtEl>
                                      </p:cBhvr>
                                    </p:animEffect>
                                    <p:anim calcmode="lin" valueType="num">
                                      <p:cBhvr>
                                        <p:cTn id="331" dur="2000" fill="hold"/>
                                        <p:tgtEl>
                                          <p:spTgt spid="28"/>
                                        </p:tgtEl>
                                        <p:attrNameLst>
                                          <p:attrName>style.rotation</p:attrName>
                                        </p:attrNameLst>
                                      </p:cBhvr>
                                      <p:tavLst>
                                        <p:tav tm="0">
                                          <p:val>
                                            <p:fltVal val="720"/>
                                          </p:val>
                                        </p:tav>
                                        <p:tav tm="100000">
                                          <p:val>
                                            <p:fltVal val="0"/>
                                          </p:val>
                                        </p:tav>
                                      </p:tavLst>
                                    </p:anim>
                                    <p:anim calcmode="lin" valueType="num">
                                      <p:cBhvr>
                                        <p:cTn id="332" dur="2000" fill="hold"/>
                                        <p:tgtEl>
                                          <p:spTgt spid="28"/>
                                        </p:tgtEl>
                                        <p:attrNameLst>
                                          <p:attrName>ppt_h</p:attrName>
                                        </p:attrNameLst>
                                      </p:cBhvr>
                                      <p:tavLst>
                                        <p:tav tm="0">
                                          <p:val>
                                            <p:fltVal val="0"/>
                                          </p:val>
                                        </p:tav>
                                        <p:tav tm="100000">
                                          <p:val>
                                            <p:strVal val="#ppt_h"/>
                                          </p:val>
                                        </p:tav>
                                      </p:tavLst>
                                    </p:anim>
                                    <p:anim calcmode="lin" valueType="num">
                                      <p:cBhvr>
                                        <p:cTn id="333" dur="2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2000"/>
                                        <p:tgtEl>
                                          <p:spTgt spid="29"/>
                                        </p:tgtEl>
                                      </p:cBhvr>
                                    </p:animEffect>
                                    <p:anim calcmode="lin" valueType="num">
                                      <p:cBhvr>
                                        <p:cTn id="337" dur="2000" fill="hold"/>
                                        <p:tgtEl>
                                          <p:spTgt spid="29"/>
                                        </p:tgtEl>
                                        <p:attrNameLst>
                                          <p:attrName>style.rotation</p:attrName>
                                        </p:attrNameLst>
                                      </p:cBhvr>
                                      <p:tavLst>
                                        <p:tav tm="0">
                                          <p:val>
                                            <p:fltVal val="720"/>
                                          </p:val>
                                        </p:tav>
                                        <p:tav tm="100000">
                                          <p:val>
                                            <p:fltVal val="0"/>
                                          </p:val>
                                        </p:tav>
                                      </p:tavLst>
                                    </p:anim>
                                    <p:anim calcmode="lin" valueType="num">
                                      <p:cBhvr>
                                        <p:cTn id="338" dur="2000" fill="hold"/>
                                        <p:tgtEl>
                                          <p:spTgt spid="29"/>
                                        </p:tgtEl>
                                        <p:attrNameLst>
                                          <p:attrName>ppt_h</p:attrName>
                                        </p:attrNameLst>
                                      </p:cBhvr>
                                      <p:tavLst>
                                        <p:tav tm="0">
                                          <p:val>
                                            <p:fltVal val="0"/>
                                          </p:val>
                                        </p:tav>
                                        <p:tav tm="100000">
                                          <p:val>
                                            <p:strVal val="#ppt_h"/>
                                          </p:val>
                                        </p:tav>
                                      </p:tavLst>
                                    </p:anim>
                                    <p:anim calcmode="lin" valueType="num">
                                      <p:cBhvr>
                                        <p:cTn id="339" dur="2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2000"/>
                                        <p:tgtEl>
                                          <p:spTgt spid="30"/>
                                        </p:tgtEl>
                                      </p:cBhvr>
                                    </p:animEffect>
                                    <p:anim calcmode="lin" valueType="num">
                                      <p:cBhvr>
                                        <p:cTn id="343" dur="2000" fill="hold"/>
                                        <p:tgtEl>
                                          <p:spTgt spid="30"/>
                                        </p:tgtEl>
                                        <p:attrNameLst>
                                          <p:attrName>style.rotation</p:attrName>
                                        </p:attrNameLst>
                                      </p:cBhvr>
                                      <p:tavLst>
                                        <p:tav tm="0">
                                          <p:val>
                                            <p:fltVal val="720"/>
                                          </p:val>
                                        </p:tav>
                                        <p:tav tm="100000">
                                          <p:val>
                                            <p:fltVal val="0"/>
                                          </p:val>
                                        </p:tav>
                                      </p:tavLst>
                                    </p:anim>
                                    <p:anim calcmode="lin" valueType="num">
                                      <p:cBhvr>
                                        <p:cTn id="344" dur="2000" fill="hold"/>
                                        <p:tgtEl>
                                          <p:spTgt spid="30"/>
                                        </p:tgtEl>
                                        <p:attrNameLst>
                                          <p:attrName>ppt_h</p:attrName>
                                        </p:attrNameLst>
                                      </p:cBhvr>
                                      <p:tavLst>
                                        <p:tav tm="0">
                                          <p:val>
                                            <p:fltVal val="0"/>
                                          </p:val>
                                        </p:tav>
                                        <p:tav tm="100000">
                                          <p:val>
                                            <p:strVal val="#ppt_h"/>
                                          </p:val>
                                        </p:tav>
                                      </p:tavLst>
                                    </p:anim>
                                    <p:anim calcmode="lin" valueType="num">
                                      <p:cBhvr>
                                        <p:cTn id="345" dur="2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6">
                  <a:tint val="45000"/>
                  <a:satMod val="400000"/>
                </a:schemeClr>
              </a:duotone>
              <a:lum contrast="30000"/>
            </a:blip>
            <a:stretch>
              <a:fillRect/>
            </a:stretch>
          </a:blipFill>
        </p:spPr>
        <p:txBody>
          <a:bodyPr/>
          <a:lstStyle/>
          <a:p>
            <a:endParaRPr lang="es-ES" dirty="0"/>
          </a:p>
        </p:txBody>
      </p:sp>
      <p:pic>
        <p:nvPicPr>
          <p:cNvPr id="4" name="3 Imagen" descr="spirit-of-the-golden-moon-carol-cavalaris.jpg"/>
          <p:cNvPicPr>
            <a:picLocks noChangeAspect="1"/>
          </p:cNvPicPr>
          <p:nvPr/>
        </p:nvPicPr>
        <p:blipFill>
          <a:blip r:embed="rId3"/>
          <a:stretch>
            <a:fillRect/>
          </a:stretch>
        </p:blipFill>
        <p:spPr>
          <a:xfrm>
            <a:off x="0" y="0"/>
            <a:ext cx="9144000" cy="6858000"/>
          </a:xfrm>
          <a:prstGeom prst="rect">
            <a:avLst/>
          </a:prstGeom>
        </p:spPr>
      </p:pic>
      <p:sp>
        <p:nvSpPr>
          <p:cNvPr id="5" name="4 Cheurón"/>
          <p:cNvSpPr/>
          <p:nvPr/>
        </p:nvSpPr>
        <p:spPr>
          <a:xfrm rot="5400000">
            <a:off x="2928938" y="-1285896"/>
            <a:ext cx="3429000" cy="6000792"/>
          </a:xfrm>
          <a:prstGeom prst="chevron">
            <a:avLst>
              <a:gd name="adj" fmla="val 88665"/>
            </a:avLst>
          </a:prstGeom>
          <a:blipFill>
            <a:blip r:embed="rId4">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flipH="1">
            <a:off x="3000376" y="2214542"/>
            <a:ext cx="3286124" cy="6000792"/>
          </a:xfrm>
          <a:prstGeom prst="chevron">
            <a:avLst>
              <a:gd name="adj" fmla="val 88247"/>
            </a:avLst>
          </a:prstGeom>
          <a:blipFill>
            <a:blip r:embed="rId4">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268983" y="-1697379"/>
            <a:ext cx="2606034" cy="6000792"/>
          </a:xfrm>
          <a:prstGeom prst="chevron">
            <a:avLst>
              <a:gd name="adj" fmla="val 89998"/>
            </a:avLst>
          </a:prstGeom>
          <a:blipFill>
            <a:blip r:embed="rId4">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flipH="1">
            <a:off x="3357566" y="2571732"/>
            <a:ext cx="2571744" cy="6000792"/>
          </a:xfrm>
          <a:prstGeom prst="chevron">
            <a:avLst>
              <a:gd name="adj" fmla="val 88730"/>
            </a:avLst>
          </a:prstGeom>
          <a:blipFill>
            <a:blip r:embed="rId4">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577595" y="-2005991"/>
            <a:ext cx="1988810" cy="6000792"/>
          </a:xfrm>
          <a:prstGeom prst="chevron">
            <a:avLst>
              <a:gd name="adj" fmla="val 85998"/>
            </a:avLst>
          </a:prstGeom>
          <a:blipFill>
            <a:blip r:embed="rId4">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flipH="1">
            <a:off x="3679037" y="2893203"/>
            <a:ext cx="1928802" cy="6000792"/>
          </a:xfrm>
          <a:prstGeom prst="chevron">
            <a:avLst>
              <a:gd name="adj" fmla="val 83927"/>
            </a:avLst>
          </a:prstGeom>
          <a:blipFill>
            <a:blip r:embed="rId4">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3886207" y="-2314603"/>
            <a:ext cx="1371586" cy="6000792"/>
          </a:xfrm>
          <a:prstGeom prst="chevron">
            <a:avLst>
              <a:gd name="adj" fmla="val 81360"/>
            </a:avLst>
          </a:prstGeom>
          <a:blipFill>
            <a:blip r:embed="rId4">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flipH="1">
            <a:off x="4000508" y="3214674"/>
            <a:ext cx="1285860" cy="6000792"/>
          </a:xfrm>
          <a:prstGeom prst="chevron">
            <a:avLst>
              <a:gd name="adj" fmla="val 80291"/>
            </a:avLst>
          </a:prstGeom>
          <a:blipFill>
            <a:blip r:embed="rId4">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357222" y="-214338"/>
            <a:ext cx="9715568" cy="7286676"/>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2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plus(in)">
                                      <p:cBhvr>
                                        <p:cTn id="16" dur="2000"/>
                                        <p:tgtEl>
                                          <p:spTgt spid="9"/>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plus(in)">
                                      <p:cBhvr>
                                        <p:cTn id="19" dur="2000"/>
                                        <p:tgtEl>
                                          <p:spTgt spid="11"/>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plus(in)">
                                      <p:cBhvr>
                                        <p:cTn id="22" dur="2000"/>
                                        <p:tgtEl>
                                          <p:spTgt spid="6"/>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plus(in)">
                                      <p:cBhvr>
                                        <p:cTn id="28" dur="2000"/>
                                        <p:tgtEl>
                                          <p:spTgt spid="10"/>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2000"/>
                                        <p:tgtEl>
                                          <p:spTgt spid="12"/>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2000" fill="hold"/>
                                        <p:tgtEl>
                                          <p:spTgt spid="5"/>
                                        </p:tgtEl>
                                        <p:attrNameLst>
                                          <p:attrName>ppt_x</p:attrName>
                                        </p:attrNameLst>
                                      </p:cBhvr>
                                      <p:tavLst>
                                        <p:tav tm="0">
                                          <p:val>
                                            <p:strVal val="#ppt_x"/>
                                          </p:val>
                                        </p:tav>
                                        <p:tav tm="100000">
                                          <p:val>
                                            <p:strVal val="#ppt_x"/>
                                          </p:val>
                                        </p:tav>
                                      </p:tavLst>
                                    </p:anim>
                                    <p:anim calcmode="lin" valueType="num">
                                      <p:cBhvr additive="base">
                                        <p:cTn id="35" dur="2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4"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ppt_x"/>
                                          </p:val>
                                        </p:tav>
                                        <p:tav tm="100000">
                                          <p:val>
                                            <p:strVal val="#ppt_x"/>
                                          </p:val>
                                        </p:tav>
                                      </p:tavLst>
                                    </p:anim>
                                    <p:anim calcmode="lin" valueType="num">
                                      <p:cBhvr additive="base">
                                        <p:cTn id="39" dur="2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4"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000" fill="hold"/>
                                        <p:tgtEl>
                                          <p:spTgt spid="9"/>
                                        </p:tgtEl>
                                        <p:attrNameLst>
                                          <p:attrName>ppt_x</p:attrName>
                                        </p:attrNameLst>
                                      </p:cBhvr>
                                      <p:tavLst>
                                        <p:tav tm="0">
                                          <p:val>
                                            <p:strVal val="#ppt_x"/>
                                          </p:val>
                                        </p:tav>
                                        <p:tav tm="100000">
                                          <p:val>
                                            <p:strVal val="#ppt_x"/>
                                          </p:val>
                                        </p:tav>
                                      </p:tavLst>
                                    </p:anim>
                                    <p:anim calcmode="lin" valueType="num">
                                      <p:cBhvr additive="base">
                                        <p:cTn id="43" dur="2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4"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ppt_x"/>
                                          </p:val>
                                        </p:tav>
                                        <p:tav tm="100000">
                                          <p:val>
                                            <p:strVal val="#ppt_x"/>
                                          </p:val>
                                        </p:tav>
                                      </p:tavLst>
                                    </p:anim>
                                    <p:anim calcmode="lin" valueType="num">
                                      <p:cBhvr additive="base">
                                        <p:cTn id="47" dur="2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2000" fill="hold"/>
                                        <p:tgtEl>
                                          <p:spTgt spid="6"/>
                                        </p:tgtEl>
                                        <p:attrNameLst>
                                          <p:attrName>ppt_x</p:attrName>
                                        </p:attrNameLst>
                                      </p:cBhvr>
                                      <p:tavLst>
                                        <p:tav tm="0">
                                          <p:val>
                                            <p:strVal val="#ppt_x"/>
                                          </p:val>
                                        </p:tav>
                                        <p:tav tm="100000">
                                          <p:val>
                                            <p:strVal val="#ppt_x"/>
                                          </p:val>
                                        </p:tav>
                                      </p:tavLst>
                                    </p:anim>
                                    <p:anim calcmode="lin" valueType="num">
                                      <p:cBhvr additive="base">
                                        <p:cTn id="51" dur="2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2000" fill="hold"/>
                                        <p:tgtEl>
                                          <p:spTgt spid="8"/>
                                        </p:tgtEl>
                                        <p:attrNameLst>
                                          <p:attrName>ppt_x</p:attrName>
                                        </p:attrNameLst>
                                      </p:cBhvr>
                                      <p:tavLst>
                                        <p:tav tm="0">
                                          <p:val>
                                            <p:strVal val="#ppt_x"/>
                                          </p:val>
                                        </p:tav>
                                        <p:tav tm="100000">
                                          <p:val>
                                            <p:strVal val="#ppt_x"/>
                                          </p:val>
                                        </p:tav>
                                      </p:tavLst>
                                    </p:anim>
                                    <p:anim calcmode="lin" valueType="num">
                                      <p:cBhvr additive="base">
                                        <p:cTn id="55" dur="2000" fill="hold"/>
                                        <p:tgtEl>
                                          <p:spTgt spid="8"/>
                                        </p:tgtEl>
                                        <p:attrNameLst>
                                          <p:attrName>ppt_y</p:attrName>
                                        </p:attrNameLst>
                                      </p:cBhvr>
                                      <p:tavLst>
                                        <p:tav tm="0">
                                          <p:val>
                                            <p:strVal val="0-#ppt_h/2"/>
                                          </p:val>
                                        </p:tav>
                                        <p:tav tm="100000">
                                          <p:val>
                                            <p:strVal val="#ppt_y"/>
                                          </p:val>
                                        </p:tav>
                                      </p:tavLst>
                                    </p:anim>
                                  </p:childTnLst>
                                </p:cTn>
                              </p:par>
                              <p:par>
                                <p:cTn id="56" presetID="2" presetClass="entr" presetSubtype="1"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ppt_x"/>
                                          </p:val>
                                        </p:tav>
                                        <p:tav tm="100000">
                                          <p:val>
                                            <p:strVal val="#ppt_x"/>
                                          </p:val>
                                        </p:tav>
                                      </p:tavLst>
                                    </p:anim>
                                    <p:anim calcmode="lin" valueType="num">
                                      <p:cBhvr additive="base">
                                        <p:cTn id="59" dur="2000" fill="hold"/>
                                        <p:tgtEl>
                                          <p:spTgt spid="10"/>
                                        </p:tgtEl>
                                        <p:attrNameLst>
                                          <p:attrName>ppt_y</p:attrName>
                                        </p:attrNameLst>
                                      </p:cBhvr>
                                      <p:tavLst>
                                        <p:tav tm="0">
                                          <p:val>
                                            <p:strVal val="0-#ppt_h/2"/>
                                          </p:val>
                                        </p:tav>
                                        <p:tav tm="100000">
                                          <p:val>
                                            <p:strVal val="#ppt_y"/>
                                          </p:val>
                                        </p:tav>
                                      </p:tavLst>
                                    </p:anim>
                                  </p:childTnLst>
                                </p:cTn>
                              </p:par>
                              <p:par>
                                <p:cTn id="60" presetID="2" presetClass="entr" presetSubtype="1"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ppt_x"/>
                                          </p:val>
                                        </p:tav>
                                        <p:tav tm="100000">
                                          <p:val>
                                            <p:strVal val="#ppt_x"/>
                                          </p:val>
                                        </p:tav>
                                      </p:tavLst>
                                    </p:anim>
                                    <p:anim calcmode="lin" valueType="num">
                                      <p:cBhvr additive="base">
                                        <p:cTn id="63" dur="2000" fill="hold"/>
                                        <p:tgtEl>
                                          <p:spTgt spid="12"/>
                                        </p:tgtEl>
                                        <p:attrNameLst>
                                          <p:attrName>ppt_y</p:attrName>
                                        </p:attrNameLst>
                                      </p:cBhvr>
                                      <p:tavLst>
                                        <p:tav tm="0">
                                          <p:val>
                                            <p:strVal val="0-#ppt_h/2"/>
                                          </p:val>
                                        </p:tav>
                                        <p:tav tm="100000">
                                          <p:val>
                                            <p:strVal val="#ppt_y"/>
                                          </p:val>
                                        </p:tav>
                                      </p:tavLst>
                                    </p:anim>
                                  </p:childTnLst>
                                </p:cTn>
                              </p:par>
                              <p:par>
                                <p:cTn id="64" presetID="8" presetClass="emph" presetSubtype="0" fill="hold" grpId="2" nodeType="withEffect">
                                  <p:stCondLst>
                                    <p:cond delay="0"/>
                                  </p:stCondLst>
                                  <p:childTnLst>
                                    <p:animRot by="21600000">
                                      <p:cBhvr>
                                        <p:cTn id="65" dur="2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2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2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2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2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2000" fill="hold"/>
                                        <p:tgtEl>
                                          <p:spTgt spid="12"/>
                                        </p:tgtEl>
                                        <p:attrNameLst>
                                          <p:attrName>r</p:attrName>
                                        </p:attrNameLst>
                                      </p:cBhvr>
                                    </p:animRot>
                                  </p:childTnLst>
                                </p:cTn>
                              </p:par>
                            </p:childTnLst>
                          </p:cTn>
                        </p:par>
                        <p:par>
                          <p:cTn id="80" fill="hold">
                            <p:stCondLst>
                              <p:cond delay="2000"/>
                            </p:stCondLst>
                            <p:childTnLst>
                              <p:par>
                                <p:cTn id="81" presetID="2" presetClass="exit" presetSubtype="4" fill="hold" grpId="3"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ppt_x"/>
                                          </p:val>
                                        </p:tav>
                                      </p:tavLst>
                                    </p:anim>
                                    <p:anim calcmode="lin" valueType="num">
                                      <p:cBhvr additive="base">
                                        <p:cTn id="83" dur="2000"/>
                                        <p:tgtEl>
                                          <p:spTgt spid="5"/>
                                        </p:tgtEl>
                                        <p:attrNameLst>
                                          <p:attrName>ppt_y</p:attrName>
                                        </p:attrNameLst>
                                      </p:cBhvr>
                                      <p:tavLst>
                                        <p:tav tm="0">
                                          <p:val>
                                            <p:strVal val="ppt_y"/>
                                          </p:val>
                                        </p:tav>
                                        <p:tav tm="100000">
                                          <p:val>
                                            <p:strVal val="1+ppt_h/2"/>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4" fill="hold" grpId="3"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ppt_x"/>
                                          </p:val>
                                        </p:tav>
                                      </p:tavLst>
                                    </p:anim>
                                    <p:anim calcmode="lin" valueType="num">
                                      <p:cBhvr additive="base">
                                        <p:cTn id="87" dur="2000"/>
                                        <p:tgtEl>
                                          <p:spTgt spid="7"/>
                                        </p:tgtEl>
                                        <p:attrNameLst>
                                          <p:attrName>ppt_y</p:attrName>
                                        </p:attrNameLst>
                                      </p:cBhvr>
                                      <p:tavLst>
                                        <p:tav tm="0">
                                          <p:val>
                                            <p:strVal val="ppt_y"/>
                                          </p:val>
                                        </p:tav>
                                        <p:tav tm="100000">
                                          <p:val>
                                            <p:strVal val="1+ppt_h/2"/>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ppt_x"/>
                                          </p:val>
                                        </p:tav>
                                      </p:tavLst>
                                    </p:anim>
                                    <p:anim calcmode="lin" valueType="num">
                                      <p:cBhvr additive="base">
                                        <p:cTn id="91" dur="2000"/>
                                        <p:tgtEl>
                                          <p:spTgt spid="9"/>
                                        </p:tgtEl>
                                        <p:attrNameLst>
                                          <p:attrName>ppt_y</p:attrName>
                                        </p:attrNameLst>
                                      </p:cBhvr>
                                      <p:tavLst>
                                        <p:tav tm="0">
                                          <p:val>
                                            <p:strVal val="ppt_y"/>
                                          </p:val>
                                        </p:tav>
                                        <p:tav tm="100000">
                                          <p:val>
                                            <p:strVal val="1+ppt_h/2"/>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4" fill="hold" grpId="3"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ppt_x"/>
                                          </p:val>
                                        </p:tav>
                                      </p:tavLst>
                                    </p:anim>
                                    <p:anim calcmode="lin" valueType="num">
                                      <p:cBhvr additive="base">
                                        <p:cTn id="95" dur="2000"/>
                                        <p:tgtEl>
                                          <p:spTgt spid="11"/>
                                        </p:tgtEl>
                                        <p:attrNameLst>
                                          <p:attrName>ppt_y</p:attrName>
                                        </p:attrNameLst>
                                      </p:cBhvr>
                                      <p:tavLst>
                                        <p:tav tm="0">
                                          <p:val>
                                            <p:strVal val="ppt_y"/>
                                          </p:val>
                                        </p:tav>
                                        <p:tav tm="100000">
                                          <p:val>
                                            <p:strVal val="1+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1" fill="hold" grpId="3"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ppt_x"/>
                                          </p:val>
                                        </p:tav>
                                      </p:tavLst>
                                    </p:anim>
                                    <p:anim calcmode="lin" valueType="num">
                                      <p:cBhvr additive="base">
                                        <p:cTn id="99" dur="2000"/>
                                        <p:tgtEl>
                                          <p:spTgt spid="6"/>
                                        </p:tgtEl>
                                        <p:attrNameLst>
                                          <p:attrName>ppt_y</p:attrName>
                                        </p:attrNameLst>
                                      </p:cBhvr>
                                      <p:tavLst>
                                        <p:tav tm="0">
                                          <p:val>
                                            <p:strVal val="ppt_y"/>
                                          </p:val>
                                        </p:tav>
                                        <p:tav tm="100000">
                                          <p:val>
                                            <p:strVal val="0-ppt_h/2"/>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1" fill="hold" grpId="3" nodeType="withEffect">
                                  <p:stCondLst>
                                    <p:cond delay="0"/>
                                  </p:stCondLst>
                                  <p:childTnLst>
                                    <p:anim calcmode="lin" valueType="num">
                                      <p:cBhvr additive="base">
                                        <p:cTn id="102" dur="2000"/>
                                        <p:tgtEl>
                                          <p:spTgt spid="8"/>
                                        </p:tgtEl>
                                        <p:attrNameLst>
                                          <p:attrName>ppt_x</p:attrName>
                                        </p:attrNameLst>
                                      </p:cBhvr>
                                      <p:tavLst>
                                        <p:tav tm="0">
                                          <p:val>
                                            <p:strVal val="ppt_x"/>
                                          </p:val>
                                        </p:tav>
                                        <p:tav tm="100000">
                                          <p:val>
                                            <p:strVal val="ppt_x"/>
                                          </p:val>
                                        </p:tav>
                                      </p:tavLst>
                                    </p:anim>
                                    <p:anim calcmode="lin" valueType="num">
                                      <p:cBhvr additive="base">
                                        <p:cTn id="103" dur="2000"/>
                                        <p:tgtEl>
                                          <p:spTgt spid="8"/>
                                        </p:tgtEl>
                                        <p:attrNameLst>
                                          <p:attrName>ppt_y</p:attrName>
                                        </p:attrNameLst>
                                      </p:cBhvr>
                                      <p:tavLst>
                                        <p:tav tm="0">
                                          <p:val>
                                            <p:strVal val="ppt_y"/>
                                          </p:val>
                                        </p:tav>
                                        <p:tav tm="100000">
                                          <p:val>
                                            <p:strVal val="0-ppt_h/2"/>
                                          </p:val>
                                        </p:tav>
                                      </p:tavLst>
                                    </p:anim>
                                    <p:set>
                                      <p:cBhvr>
                                        <p:cTn id="104" dur="1" fill="hold">
                                          <p:stCondLst>
                                            <p:cond delay="1999"/>
                                          </p:stCondLst>
                                        </p:cTn>
                                        <p:tgtEl>
                                          <p:spTgt spid="8"/>
                                        </p:tgtEl>
                                        <p:attrNameLst>
                                          <p:attrName>style.visibility</p:attrName>
                                        </p:attrNameLst>
                                      </p:cBhvr>
                                      <p:to>
                                        <p:strVal val="hidden"/>
                                      </p:to>
                                    </p:set>
                                  </p:childTnLst>
                                </p:cTn>
                              </p:par>
                              <p:par>
                                <p:cTn id="105" presetID="2" presetClass="exit" presetSubtype="1" fill="hold" grpId="3" nodeType="withEffect">
                                  <p:stCondLst>
                                    <p:cond delay="0"/>
                                  </p:stCondLst>
                                  <p:childTnLst>
                                    <p:anim calcmode="lin" valueType="num">
                                      <p:cBhvr additive="base">
                                        <p:cTn id="106" dur="2000"/>
                                        <p:tgtEl>
                                          <p:spTgt spid="10"/>
                                        </p:tgtEl>
                                        <p:attrNameLst>
                                          <p:attrName>ppt_x</p:attrName>
                                        </p:attrNameLst>
                                      </p:cBhvr>
                                      <p:tavLst>
                                        <p:tav tm="0">
                                          <p:val>
                                            <p:strVal val="ppt_x"/>
                                          </p:val>
                                        </p:tav>
                                        <p:tav tm="100000">
                                          <p:val>
                                            <p:strVal val="ppt_x"/>
                                          </p:val>
                                        </p:tav>
                                      </p:tavLst>
                                    </p:anim>
                                    <p:anim calcmode="lin" valueType="num">
                                      <p:cBhvr additive="base">
                                        <p:cTn id="107" dur="2000"/>
                                        <p:tgtEl>
                                          <p:spTgt spid="10"/>
                                        </p:tgtEl>
                                        <p:attrNameLst>
                                          <p:attrName>ppt_y</p:attrName>
                                        </p:attrNameLst>
                                      </p:cBhvr>
                                      <p:tavLst>
                                        <p:tav tm="0">
                                          <p:val>
                                            <p:strVal val="ppt_y"/>
                                          </p:val>
                                        </p:tav>
                                        <p:tav tm="100000">
                                          <p:val>
                                            <p:strVal val="0-ppt_h/2"/>
                                          </p:val>
                                        </p:tav>
                                      </p:tavLst>
                                    </p:anim>
                                    <p:set>
                                      <p:cBhvr>
                                        <p:cTn id="108" dur="1" fill="hold">
                                          <p:stCondLst>
                                            <p:cond delay="1999"/>
                                          </p:stCondLst>
                                        </p:cTn>
                                        <p:tgtEl>
                                          <p:spTgt spid="10"/>
                                        </p:tgtEl>
                                        <p:attrNameLst>
                                          <p:attrName>style.visibility</p:attrName>
                                        </p:attrNameLst>
                                      </p:cBhvr>
                                      <p:to>
                                        <p:strVal val="hidden"/>
                                      </p:to>
                                    </p:set>
                                  </p:childTnLst>
                                </p:cTn>
                              </p:par>
                              <p:par>
                                <p:cTn id="109" presetID="2" presetClass="exit" presetSubtype="1" fill="hold" grpId="3"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ppt_x"/>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3" presetClass="entr" presetSubtype="16"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2000" fill="hold"/>
                                        <p:tgtEl>
                                          <p:spTgt spid="4"/>
                                        </p:tgtEl>
                                        <p:attrNameLst>
                                          <p:attrName>ppt_w</p:attrName>
                                        </p:attrNameLst>
                                      </p:cBhvr>
                                      <p:tavLst>
                                        <p:tav tm="0">
                                          <p:val>
                                            <p:fltVal val="0"/>
                                          </p:val>
                                        </p:tav>
                                        <p:tav tm="100000">
                                          <p:val>
                                            <p:strVal val="#ppt_w"/>
                                          </p:val>
                                        </p:tav>
                                      </p:tavLst>
                                    </p:anim>
                                    <p:anim calcmode="lin" valueType="num">
                                      <p:cBhvr>
                                        <p:cTn id="116" dur="2000" fill="hold"/>
                                        <p:tgtEl>
                                          <p:spTgt spid="4"/>
                                        </p:tgtEl>
                                        <p:attrNameLst>
                                          <p:attrName>ppt_h</p:attrName>
                                        </p:attrNameLst>
                                      </p:cBhvr>
                                      <p:tavLst>
                                        <p:tav tm="0">
                                          <p:val>
                                            <p:fltVal val="0"/>
                                          </p:val>
                                        </p:tav>
                                        <p:tav tm="100000">
                                          <p:val>
                                            <p:strVal val="#ppt_h"/>
                                          </p:val>
                                        </p:tav>
                                      </p:tavLst>
                                    </p:anim>
                                  </p:childTnLst>
                                </p:cTn>
                              </p:par>
                              <p:par>
                                <p:cTn id="117" presetID="16" presetClass="entr" presetSubtype="4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arn(outHorizontal)">
                                      <p:cBhvr>
                                        <p:cTn id="1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1">
                  <a:tint val="45000"/>
                  <a:satMod val="400000"/>
                </a:schemeClr>
              </a:duotone>
              <a:lum contrast="40000"/>
            </a:blip>
            <a:stretch>
              <a:fillRect/>
            </a:stretch>
          </a:blipFill>
        </p:spPr>
        <p:txBody>
          <a:bodyPr/>
          <a:lstStyle/>
          <a:p>
            <a:endParaRPr lang="es-ES" dirty="0"/>
          </a:p>
        </p:txBody>
      </p:sp>
      <p:pic>
        <p:nvPicPr>
          <p:cNvPr id="4" name="3 Imagen" descr="flores (42).jpg"/>
          <p:cNvPicPr>
            <a:picLocks noChangeAspect="1"/>
          </p:cNvPicPr>
          <p:nvPr/>
        </p:nvPicPr>
        <p:blipFill>
          <a:blip r:embed="rId3"/>
          <a:stretch>
            <a:fillRect/>
          </a:stretch>
        </p:blipFill>
        <p:spPr>
          <a:xfrm>
            <a:off x="-17859" y="0"/>
            <a:ext cx="9161859" cy="6858000"/>
          </a:xfrm>
          <a:prstGeom prst="rect">
            <a:avLst/>
          </a:prstGeom>
          <a:ln>
            <a:noFill/>
          </a:ln>
          <a:effectLst>
            <a:outerShdw blurRad="292100" dist="139700" dir="2700000" algn="tl" rotWithShape="0">
              <a:srgbClr val="333333">
                <a:alpha val="65000"/>
              </a:srgbClr>
            </a:outerShdw>
          </a:effectLst>
        </p:spPr>
      </p:pic>
      <p:sp>
        <p:nvSpPr>
          <p:cNvPr id="5" name="4 Rombo"/>
          <p:cNvSpPr/>
          <p:nvPr/>
        </p:nvSpPr>
        <p:spPr>
          <a:xfrm>
            <a:off x="3000364" y="0"/>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3000364" y="785794"/>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000364" y="1500198"/>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000364" y="2285992"/>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928926" y="3000396"/>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928926" y="3786190"/>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928926" y="4500594"/>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928926" y="5286388"/>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929190" y="0"/>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4929190" y="785794"/>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4929190" y="1500198"/>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4929190" y="2285992"/>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4857752" y="3000396"/>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4857752" y="3786190"/>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857752" y="4500594"/>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857752" y="5286388"/>
            <a:ext cx="1643074" cy="1571612"/>
          </a:xfrm>
          <a:prstGeom prst="diamond">
            <a:avLst/>
          </a:prstGeom>
          <a:gradFill flip="none" rotWithShape="1">
            <a:gsLst>
              <a:gs pos="61000">
                <a:srgbClr val="0000FF">
                  <a:shade val="30000"/>
                  <a:satMod val="115000"/>
                  <a:alpha val="25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357222" y="-214338"/>
            <a:ext cx="9715568" cy="8072494"/>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8" presetClass="emph" presetSubtype="0" fill="hold" grpId="1" nodeType="withEffect">
                                  <p:stCondLst>
                                    <p:cond delay="0"/>
                                  </p:stCondLst>
                                  <p:childTnLst>
                                    <p:animRot by="21600000">
                                      <p:cBhvr>
                                        <p:cTn id="12" dur="2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2000"/>
                                        <p:tgtEl>
                                          <p:spTgt spid="6"/>
                                        </p:tgtEl>
                                      </p:cBhvr>
                                    </p:animEffect>
                                  </p:childTnLst>
                                </p:cTn>
                              </p:par>
                              <p:par>
                                <p:cTn id="16" presetID="8" presetClass="emph" presetSubtype="0" fill="hold" grpId="1" nodeType="withEffect">
                                  <p:stCondLst>
                                    <p:cond delay="0"/>
                                  </p:stCondLst>
                                  <p:childTnLst>
                                    <p:animRot by="21600000">
                                      <p:cBhvr>
                                        <p:cTn id="17" dur="2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2000"/>
                                        <p:tgtEl>
                                          <p:spTgt spid="7"/>
                                        </p:tgtEl>
                                      </p:cBhvr>
                                    </p:animEffect>
                                  </p:childTnLst>
                                </p:cTn>
                              </p:par>
                              <p:par>
                                <p:cTn id="21" presetID="8" presetClass="emph" presetSubtype="0" fill="hold" grpId="1" nodeType="withEffect">
                                  <p:stCondLst>
                                    <p:cond delay="0"/>
                                  </p:stCondLst>
                                  <p:childTnLst>
                                    <p:animRot by="21600000">
                                      <p:cBhvr>
                                        <p:cTn id="22" dur="2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8" presetClass="emph" presetSubtype="0" fill="hold" grpId="1" nodeType="withEffect">
                                  <p:stCondLst>
                                    <p:cond delay="0"/>
                                  </p:stCondLst>
                                  <p:childTnLst>
                                    <p:animRot by="21600000">
                                      <p:cBhvr>
                                        <p:cTn id="27" dur="2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2000"/>
                                        <p:tgtEl>
                                          <p:spTgt spid="9"/>
                                        </p:tgtEl>
                                      </p:cBhvr>
                                    </p:animEffect>
                                  </p:childTnLst>
                                </p:cTn>
                              </p:par>
                              <p:par>
                                <p:cTn id="31" presetID="8" presetClass="emph" presetSubtype="0" fill="hold" grpId="1" nodeType="withEffect">
                                  <p:stCondLst>
                                    <p:cond delay="0"/>
                                  </p:stCondLst>
                                  <p:childTnLst>
                                    <p:animRot by="21600000">
                                      <p:cBhvr>
                                        <p:cTn id="32" dur="2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2000"/>
                                        <p:tgtEl>
                                          <p:spTgt spid="10"/>
                                        </p:tgtEl>
                                      </p:cBhvr>
                                    </p:animEffect>
                                  </p:childTnLst>
                                </p:cTn>
                              </p:par>
                              <p:par>
                                <p:cTn id="36" presetID="8" presetClass="emph" presetSubtype="0" fill="hold" grpId="1" nodeType="withEffect">
                                  <p:stCondLst>
                                    <p:cond delay="0"/>
                                  </p:stCondLst>
                                  <p:childTnLst>
                                    <p:animRot by="21600000">
                                      <p:cBhvr>
                                        <p:cTn id="37" dur="2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2000"/>
                                        <p:tgtEl>
                                          <p:spTgt spid="11"/>
                                        </p:tgtEl>
                                      </p:cBhvr>
                                    </p:animEffect>
                                  </p:childTnLst>
                                </p:cTn>
                              </p:par>
                              <p:par>
                                <p:cTn id="41" presetID="8" presetClass="emph" presetSubtype="0" fill="hold" grpId="1" nodeType="withEffect">
                                  <p:stCondLst>
                                    <p:cond delay="0"/>
                                  </p:stCondLst>
                                  <p:childTnLst>
                                    <p:animRot by="21600000">
                                      <p:cBhvr>
                                        <p:cTn id="42" dur="2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2000"/>
                                        <p:tgtEl>
                                          <p:spTgt spid="12"/>
                                        </p:tgtEl>
                                      </p:cBhvr>
                                    </p:animEffect>
                                  </p:childTnLst>
                                </p:cTn>
                              </p:par>
                              <p:par>
                                <p:cTn id="46" presetID="8" presetClass="emph" presetSubtype="0" fill="hold" grpId="1" nodeType="withEffect">
                                  <p:stCondLst>
                                    <p:cond delay="0"/>
                                  </p:stCondLst>
                                  <p:childTnLst>
                                    <p:animRot by="21600000">
                                      <p:cBhvr>
                                        <p:cTn id="47" dur="2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2000"/>
                                        <p:tgtEl>
                                          <p:spTgt spid="13"/>
                                        </p:tgtEl>
                                      </p:cBhvr>
                                    </p:animEffect>
                                  </p:childTnLst>
                                </p:cTn>
                              </p:par>
                              <p:par>
                                <p:cTn id="51" presetID="8" presetClass="emph" presetSubtype="0" fill="hold" grpId="1" nodeType="withEffect">
                                  <p:stCondLst>
                                    <p:cond delay="0"/>
                                  </p:stCondLst>
                                  <p:childTnLst>
                                    <p:animRot by="21600000">
                                      <p:cBhvr>
                                        <p:cTn id="52" dur="2000" fill="hold"/>
                                        <p:tgtEl>
                                          <p:spTgt spid="13"/>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plus(in)">
                                      <p:cBhvr>
                                        <p:cTn id="55" dur="2000"/>
                                        <p:tgtEl>
                                          <p:spTgt spid="14"/>
                                        </p:tgtEl>
                                      </p:cBhvr>
                                    </p:animEffect>
                                  </p:childTnLst>
                                </p:cTn>
                              </p:par>
                              <p:par>
                                <p:cTn id="56" presetID="8" presetClass="emph" presetSubtype="0" fill="hold" grpId="1" nodeType="withEffect">
                                  <p:stCondLst>
                                    <p:cond delay="0"/>
                                  </p:stCondLst>
                                  <p:childTnLst>
                                    <p:animRot by="21600000">
                                      <p:cBhvr>
                                        <p:cTn id="57" dur="2000" fill="hold"/>
                                        <p:tgtEl>
                                          <p:spTgt spid="14"/>
                                        </p:tgtEl>
                                        <p:attrNameLst>
                                          <p:attrName>r</p:attrName>
                                        </p:attrNameLst>
                                      </p:cBhvr>
                                    </p:animRot>
                                  </p:childTnLst>
                                </p:cTn>
                              </p:par>
                              <p:par>
                                <p:cTn id="58" presetID="13" presetClass="entr" presetSubtype="1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2000"/>
                                        <p:tgtEl>
                                          <p:spTgt spid="15"/>
                                        </p:tgtEl>
                                      </p:cBhvr>
                                    </p:animEffect>
                                  </p:childTnLst>
                                </p:cTn>
                              </p:par>
                              <p:par>
                                <p:cTn id="61" presetID="8" presetClass="emph" presetSubtype="0" fill="hold" grpId="1" nodeType="withEffect">
                                  <p:stCondLst>
                                    <p:cond delay="0"/>
                                  </p:stCondLst>
                                  <p:childTnLst>
                                    <p:animRot by="21600000">
                                      <p:cBhvr>
                                        <p:cTn id="62" dur="2000" fill="hold"/>
                                        <p:tgtEl>
                                          <p:spTgt spid="15"/>
                                        </p:tgtEl>
                                        <p:attrNameLst>
                                          <p:attrName>r</p:attrName>
                                        </p:attrNameLst>
                                      </p:cBhvr>
                                    </p:animRot>
                                  </p:childTnLst>
                                </p:cTn>
                              </p:par>
                              <p:par>
                                <p:cTn id="63" presetID="13" presetClass="entr" presetSubtype="16"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plus(in)">
                                      <p:cBhvr>
                                        <p:cTn id="65" dur="2000"/>
                                        <p:tgtEl>
                                          <p:spTgt spid="16"/>
                                        </p:tgtEl>
                                      </p:cBhvr>
                                    </p:animEffect>
                                  </p:childTnLst>
                                </p:cTn>
                              </p:par>
                              <p:par>
                                <p:cTn id="66" presetID="8" presetClass="emph" presetSubtype="0" fill="hold" grpId="1" nodeType="withEffect">
                                  <p:stCondLst>
                                    <p:cond delay="0"/>
                                  </p:stCondLst>
                                  <p:childTnLst>
                                    <p:animRot by="21600000">
                                      <p:cBhvr>
                                        <p:cTn id="67" dur="2000" fill="hold"/>
                                        <p:tgtEl>
                                          <p:spTgt spid="16"/>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plus(in)">
                                      <p:cBhvr>
                                        <p:cTn id="70" dur="2000"/>
                                        <p:tgtEl>
                                          <p:spTgt spid="17"/>
                                        </p:tgtEl>
                                      </p:cBhvr>
                                    </p:animEffect>
                                  </p:childTnLst>
                                </p:cTn>
                              </p:par>
                              <p:par>
                                <p:cTn id="71" presetID="8" presetClass="emph" presetSubtype="0" fill="hold" grpId="1" nodeType="withEffect">
                                  <p:stCondLst>
                                    <p:cond delay="0"/>
                                  </p:stCondLst>
                                  <p:childTnLst>
                                    <p:animRot by="21600000">
                                      <p:cBhvr>
                                        <p:cTn id="72" dur="2000" fill="hold"/>
                                        <p:tgtEl>
                                          <p:spTgt spid="17"/>
                                        </p:tgtEl>
                                        <p:attrNameLst>
                                          <p:attrName>r</p:attrName>
                                        </p:attrNameLst>
                                      </p:cBhvr>
                                    </p:animRot>
                                  </p:childTnLst>
                                </p:cTn>
                              </p:par>
                              <p:par>
                                <p:cTn id="73" presetID="13" presetClass="entr" presetSubtype="16"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plus(in)">
                                      <p:cBhvr>
                                        <p:cTn id="75" dur="2000"/>
                                        <p:tgtEl>
                                          <p:spTgt spid="18"/>
                                        </p:tgtEl>
                                      </p:cBhvr>
                                    </p:animEffect>
                                  </p:childTnLst>
                                </p:cTn>
                              </p:par>
                              <p:par>
                                <p:cTn id="76" presetID="8" presetClass="emph" presetSubtype="0" fill="hold" grpId="1" nodeType="withEffect">
                                  <p:stCondLst>
                                    <p:cond delay="0"/>
                                  </p:stCondLst>
                                  <p:childTnLst>
                                    <p:animRot by="21600000">
                                      <p:cBhvr>
                                        <p:cTn id="77" dur="2000" fill="hold"/>
                                        <p:tgtEl>
                                          <p:spTgt spid="18"/>
                                        </p:tgtEl>
                                        <p:attrNameLst>
                                          <p:attrName>r</p:attrName>
                                        </p:attrNameLst>
                                      </p:cBhvr>
                                    </p:animRot>
                                  </p:childTnLst>
                                </p:cTn>
                              </p:par>
                              <p:par>
                                <p:cTn id="78" presetID="13" presetClass="entr" presetSubtype="16"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plus(in)">
                                      <p:cBhvr>
                                        <p:cTn id="80" dur="2000"/>
                                        <p:tgtEl>
                                          <p:spTgt spid="19"/>
                                        </p:tgtEl>
                                      </p:cBhvr>
                                    </p:animEffect>
                                  </p:childTnLst>
                                </p:cTn>
                              </p:par>
                              <p:par>
                                <p:cTn id="81" presetID="8" presetClass="emph" presetSubtype="0" fill="hold" grpId="1" nodeType="withEffect">
                                  <p:stCondLst>
                                    <p:cond delay="0"/>
                                  </p:stCondLst>
                                  <p:childTnLst>
                                    <p:animRot by="21600000">
                                      <p:cBhvr>
                                        <p:cTn id="82" dur="2000" fill="hold"/>
                                        <p:tgtEl>
                                          <p:spTgt spid="19"/>
                                        </p:tgtEl>
                                        <p:attrNameLst>
                                          <p:attrName>r</p:attrName>
                                        </p:attrNameLst>
                                      </p:cBhvr>
                                    </p:animRot>
                                  </p:childTnLst>
                                </p:cTn>
                              </p:par>
                              <p:par>
                                <p:cTn id="83" presetID="13" presetClass="entr" presetSubtype="16"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plus(in)">
                                      <p:cBhvr>
                                        <p:cTn id="85" dur="2000"/>
                                        <p:tgtEl>
                                          <p:spTgt spid="20"/>
                                        </p:tgtEl>
                                      </p:cBhvr>
                                    </p:animEffect>
                                  </p:childTnLst>
                                </p:cTn>
                              </p:par>
                              <p:par>
                                <p:cTn id="86" presetID="8" presetClass="emph" presetSubtype="0" fill="hold" grpId="1" nodeType="withEffect">
                                  <p:stCondLst>
                                    <p:cond delay="0"/>
                                  </p:stCondLst>
                                  <p:childTnLst>
                                    <p:animRot by="21600000">
                                      <p:cBhvr>
                                        <p:cTn id="87" dur="2000" fill="hold"/>
                                        <p:tgtEl>
                                          <p:spTgt spid="20"/>
                                        </p:tgtEl>
                                        <p:attrNameLst>
                                          <p:attrName>r</p:attrName>
                                        </p:attrNameLst>
                                      </p:cBhvr>
                                    </p:animRot>
                                  </p:childTnLst>
                                </p:cTn>
                              </p:par>
                              <p:par>
                                <p:cTn id="88" presetID="2" presetClass="entr" presetSubtype="4"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2000" fill="hold"/>
                                        <p:tgtEl>
                                          <p:spTgt spid="5"/>
                                        </p:tgtEl>
                                        <p:attrNameLst>
                                          <p:attrName>ppt_x</p:attrName>
                                        </p:attrNameLst>
                                      </p:cBhvr>
                                      <p:tavLst>
                                        <p:tav tm="0">
                                          <p:val>
                                            <p:strVal val="#ppt_x"/>
                                          </p:val>
                                        </p:tav>
                                        <p:tav tm="100000">
                                          <p:val>
                                            <p:strVal val="#ppt_x"/>
                                          </p:val>
                                        </p:tav>
                                      </p:tavLst>
                                    </p:anim>
                                    <p:anim calcmode="lin" valueType="num">
                                      <p:cBhvr additive="base">
                                        <p:cTn id="91" dur="2000" fill="hold"/>
                                        <p:tgtEl>
                                          <p:spTgt spid="5"/>
                                        </p:tgtEl>
                                        <p:attrNameLst>
                                          <p:attrName>ppt_y</p:attrName>
                                        </p:attrNameLst>
                                      </p:cBhvr>
                                      <p:tavLst>
                                        <p:tav tm="0">
                                          <p:val>
                                            <p:strVal val="1+#ppt_h/2"/>
                                          </p:val>
                                        </p:tav>
                                        <p:tav tm="100000">
                                          <p:val>
                                            <p:strVal val="#ppt_y"/>
                                          </p:val>
                                        </p:tav>
                                      </p:tavLst>
                                    </p:anim>
                                  </p:childTnLst>
                                </p:cTn>
                              </p:par>
                              <p:par>
                                <p:cTn id="92" presetID="2" presetClass="entr" presetSubtype="4" fill="hold" grpId="2"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2000" fill="hold"/>
                                        <p:tgtEl>
                                          <p:spTgt spid="6"/>
                                        </p:tgtEl>
                                        <p:attrNameLst>
                                          <p:attrName>ppt_x</p:attrName>
                                        </p:attrNameLst>
                                      </p:cBhvr>
                                      <p:tavLst>
                                        <p:tav tm="0">
                                          <p:val>
                                            <p:strVal val="#ppt_x"/>
                                          </p:val>
                                        </p:tav>
                                        <p:tav tm="100000">
                                          <p:val>
                                            <p:strVal val="#ppt_x"/>
                                          </p:val>
                                        </p:tav>
                                      </p:tavLst>
                                    </p:anim>
                                    <p:anim calcmode="lin" valueType="num">
                                      <p:cBhvr additive="base">
                                        <p:cTn id="95" dur="2000" fill="hold"/>
                                        <p:tgtEl>
                                          <p:spTgt spid="6"/>
                                        </p:tgtEl>
                                        <p:attrNameLst>
                                          <p:attrName>ppt_y</p:attrName>
                                        </p:attrNameLst>
                                      </p:cBhvr>
                                      <p:tavLst>
                                        <p:tav tm="0">
                                          <p:val>
                                            <p:strVal val="1+#ppt_h/2"/>
                                          </p:val>
                                        </p:tav>
                                        <p:tav tm="100000">
                                          <p:val>
                                            <p:strVal val="#ppt_y"/>
                                          </p:val>
                                        </p:tav>
                                      </p:tavLst>
                                    </p:anim>
                                  </p:childTnLst>
                                </p:cTn>
                              </p:par>
                              <p:par>
                                <p:cTn id="96" presetID="2" presetClass="entr" presetSubtype="4" fill="hold" grpId="2"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2000" fill="hold"/>
                                        <p:tgtEl>
                                          <p:spTgt spid="7"/>
                                        </p:tgtEl>
                                        <p:attrNameLst>
                                          <p:attrName>ppt_x</p:attrName>
                                        </p:attrNameLst>
                                      </p:cBhvr>
                                      <p:tavLst>
                                        <p:tav tm="0">
                                          <p:val>
                                            <p:strVal val="#ppt_x"/>
                                          </p:val>
                                        </p:tav>
                                        <p:tav tm="100000">
                                          <p:val>
                                            <p:strVal val="#ppt_x"/>
                                          </p:val>
                                        </p:tav>
                                      </p:tavLst>
                                    </p:anim>
                                    <p:anim calcmode="lin" valueType="num">
                                      <p:cBhvr additive="base">
                                        <p:cTn id="99" dur="2000" fill="hold"/>
                                        <p:tgtEl>
                                          <p:spTgt spid="7"/>
                                        </p:tgtEl>
                                        <p:attrNameLst>
                                          <p:attrName>ppt_y</p:attrName>
                                        </p:attrNameLst>
                                      </p:cBhvr>
                                      <p:tavLst>
                                        <p:tav tm="0">
                                          <p:val>
                                            <p:strVal val="1+#ppt_h/2"/>
                                          </p:val>
                                        </p:tav>
                                        <p:tav tm="100000">
                                          <p:val>
                                            <p:strVal val="#ppt_y"/>
                                          </p:val>
                                        </p:tav>
                                      </p:tavLst>
                                    </p:anim>
                                  </p:childTnLst>
                                </p:cTn>
                              </p:par>
                              <p:par>
                                <p:cTn id="100" presetID="2" presetClass="entr" presetSubtype="4" fill="hold" grpId="2"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2000" fill="hold"/>
                                        <p:tgtEl>
                                          <p:spTgt spid="8"/>
                                        </p:tgtEl>
                                        <p:attrNameLst>
                                          <p:attrName>ppt_x</p:attrName>
                                        </p:attrNameLst>
                                      </p:cBhvr>
                                      <p:tavLst>
                                        <p:tav tm="0">
                                          <p:val>
                                            <p:strVal val="#ppt_x"/>
                                          </p:val>
                                        </p:tav>
                                        <p:tav tm="100000">
                                          <p:val>
                                            <p:strVal val="#ppt_x"/>
                                          </p:val>
                                        </p:tav>
                                      </p:tavLst>
                                    </p:anim>
                                    <p:anim calcmode="lin" valueType="num">
                                      <p:cBhvr additive="base">
                                        <p:cTn id="103" dur="2000" fill="hold"/>
                                        <p:tgtEl>
                                          <p:spTgt spid="8"/>
                                        </p:tgtEl>
                                        <p:attrNameLst>
                                          <p:attrName>ppt_y</p:attrName>
                                        </p:attrNameLst>
                                      </p:cBhvr>
                                      <p:tavLst>
                                        <p:tav tm="0">
                                          <p:val>
                                            <p:strVal val="1+#ppt_h/2"/>
                                          </p:val>
                                        </p:tav>
                                        <p:tav tm="100000">
                                          <p:val>
                                            <p:strVal val="#ppt_y"/>
                                          </p:val>
                                        </p:tav>
                                      </p:tavLst>
                                    </p:anim>
                                  </p:childTnLst>
                                </p:cTn>
                              </p:par>
                              <p:par>
                                <p:cTn id="104" presetID="2" presetClass="entr" presetSubtype="4" fill="hold" grpId="2"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additive="base">
                                        <p:cTn id="106" dur="2000" fill="hold"/>
                                        <p:tgtEl>
                                          <p:spTgt spid="9"/>
                                        </p:tgtEl>
                                        <p:attrNameLst>
                                          <p:attrName>ppt_x</p:attrName>
                                        </p:attrNameLst>
                                      </p:cBhvr>
                                      <p:tavLst>
                                        <p:tav tm="0">
                                          <p:val>
                                            <p:strVal val="#ppt_x"/>
                                          </p:val>
                                        </p:tav>
                                        <p:tav tm="100000">
                                          <p:val>
                                            <p:strVal val="#ppt_x"/>
                                          </p:val>
                                        </p:tav>
                                      </p:tavLst>
                                    </p:anim>
                                    <p:anim calcmode="lin" valueType="num">
                                      <p:cBhvr additive="base">
                                        <p:cTn id="107" dur="2000" fill="hold"/>
                                        <p:tgtEl>
                                          <p:spTgt spid="9"/>
                                        </p:tgtEl>
                                        <p:attrNameLst>
                                          <p:attrName>ppt_y</p:attrName>
                                        </p:attrNameLst>
                                      </p:cBhvr>
                                      <p:tavLst>
                                        <p:tav tm="0">
                                          <p:val>
                                            <p:strVal val="1+#ppt_h/2"/>
                                          </p:val>
                                        </p:tav>
                                        <p:tav tm="100000">
                                          <p:val>
                                            <p:strVal val="#ppt_y"/>
                                          </p:val>
                                        </p:tav>
                                      </p:tavLst>
                                    </p:anim>
                                  </p:childTnLst>
                                </p:cTn>
                              </p:par>
                              <p:par>
                                <p:cTn id="108" presetID="2" presetClass="entr" presetSubtype="4" fill="hold" grpId="2" nodeType="with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additive="base">
                                        <p:cTn id="110" dur="2000" fill="hold"/>
                                        <p:tgtEl>
                                          <p:spTgt spid="10"/>
                                        </p:tgtEl>
                                        <p:attrNameLst>
                                          <p:attrName>ppt_x</p:attrName>
                                        </p:attrNameLst>
                                      </p:cBhvr>
                                      <p:tavLst>
                                        <p:tav tm="0">
                                          <p:val>
                                            <p:strVal val="#ppt_x"/>
                                          </p:val>
                                        </p:tav>
                                        <p:tav tm="100000">
                                          <p:val>
                                            <p:strVal val="#ppt_x"/>
                                          </p:val>
                                        </p:tav>
                                      </p:tavLst>
                                    </p:anim>
                                    <p:anim calcmode="lin" valueType="num">
                                      <p:cBhvr additive="base">
                                        <p:cTn id="111" dur="2000" fill="hold"/>
                                        <p:tgtEl>
                                          <p:spTgt spid="10"/>
                                        </p:tgtEl>
                                        <p:attrNameLst>
                                          <p:attrName>ppt_y</p:attrName>
                                        </p:attrNameLst>
                                      </p:cBhvr>
                                      <p:tavLst>
                                        <p:tav tm="0">
                                          <p:val>
                                            <p:strVal val="1+#ppt_h/2"/>
                                          </p:val>
                                        </p:tav>
                                        <p:tav tm="100000">
                                          <p:val>
                                            <p:strVal val="#ppt_y"/>
                                          </p:val>
                                        </p:tav>
                                      </p:tavLst>
                                    </p:anim>
                                  </p:childTnLst>
                                </p:cTn>
                              </p:par>
                              <p:par>
                                <p:cTn id="112" presetID="2" presetClass="entr" presetSubtype="4" fill="hold" grpId="2"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additive="base">
                                        <p:cTn id="114" dur="2000" fill="hold"/>
                                        <p:tgtEl>
                                          <p:spTgt spid="11"/>
                                        </p:tgtEl>
                                        <p:attrNameLst>
                                          <p:attrName>ppt_x</p:attrName>
                                        </p:attrNameLst>
                                      </p:cBhvr>
                                      <p:tavLst>
                                        <p:tav tm="0">
                                          <p:val>
                                            <p:strVal val="#ppt_x"/>
                                          </p:val>
                                        </p:tav>
                                        <p:tav tm="100000">
                                          <p:val>
                                            <p:strVal val="#ppt_x"/>
                                          </p:val>
                                        </p:tav>
                                      </p:tavLst>
                                    </p:anim>
                                    <p:anim calcmode="lin" valueType="num">
                                      <p:cBhvr additive="base">
                                        <p:cTn id="115" dur="2000" fill="hold"/>
                                        <p:tgtEl>
                                          <p:spTgt spid="11"/>
                                        </p:tgtEl>
                                        <p:attrNameLst>
                                          <p:attrName>ppt_y</p:attrName>
                                        </p:attrNameLst>
                                      </p:cBhvr>
                                      <p:tavLst>
                                        <p:tav tm="0">
                                          <p:val>
                                            <p:strVal val="1+#ppt_h/2"/>
                                          </p:val>
                                        </p:tav>
                                        <p:tav tm="100000">
                                          <p:val>
                                            <p:strVal val="#ppt_y"/>
                                          </p:val>
                                        </p:tav>
                                      </p:tavLst>
                                    </p:anim>
                                  </p:childTnLst>
                                </p:cTn>
                              </p:par>
                              <p:par>
                                <p:cTn id="116" presetID="2" presetClass="entr" presetSubtype="4" fill="hold" grpId="2"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2000" fill="hold"/>
                                        <p:tgtEl>
                                          <p:spTgt spid="12"/>
                                        </p:tgtEl>
                                        <p:attrNameLst>
                                          <p:attrName>ppt_x</p:attrName>
                                        </p:attrNameLst>
                                      </p:cBhvr>
                                      <p:tavLst>
                                        <p:tav tm="0">
                                          <p:val>
                                            <p:strVal val="#ppt_x"/>
                                          </p:val>
                                        </p:tav>
                                        <p:tav tm="100000">
                                          <p:val>
                                            <p:strVal val="#ppt_x"/>
                                          </p:val>
                                        </p:tav>
                                      </p:tavLst>
                                    </p:anim>
                                    <p:anim calcmode="lin" valueType="num">
                                      <p:cBhvr additive="base">
                                        <p:cTn id="119" dur="2000" fill="hold"/>
                                        <p:tgtEl>
                                          <p:spTgt spid="12"/>
                                        </p:tgtEl>
                                        <p:attrNameLst>
                                          <p:attrName>ppt_y</p:attrName>
                                        </p:attrNameLst>
                                      </p:cBhvr>
                                      <p:tavLst>
                                        <p:tav tm="0">
                                          <p:val>
                                            <p:strVal val="1+#ppt_h/2"/>
                                          </p:val>
                                        </p:tav>
                                        <p:tav tm="100000">
                                          <p:val>
                                            <p:strVal val="#ppt_y"/>
                                          </p:val>
                                        </p:tav>
                                      </p:tavLst>
                                    </p:anim>
                                  </p:childTnLst>
                                </p:cTn>
                              </p:par>
                              <p:par>
                                <p:cTn id="120" presetID="2" presetClass="entr" presetSubtype="4"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2000" fill="hold"/>
                                        <p:tgtEl>
                                          <p:spTgt spid="13"/>
                                        </p:tgtEl>
                                        <p:attrNameLst>
                                          <p:attrName>ppt_x</p:attrName>
                                        </p:attrNameLst>
                                      </p:cBhvr>
                                      <p:tavLst>
                                        <p:tav tm="0">
                                          <p:val>
                                            <p:strVal val="#ppt_x"/>
                                          </p:val>
                                        </p:tav>
                                        <p:tav tm="100000">
                                          <p:val>
                                            <p:strVal val="#ppt_x"/>
                                          </p:val>
                                        </p:tav>
                                      </p:tavLst>
                                    </p:anim>
                                    <p:anim calcmode="lin" valueType="num">
                                      <p:cBhvr additive="base">
                                        <p:cTn id="123" dur="2000" fill="hold"/>
                                        <p:tgtEl>
                                          <p:spTgt spid="13"/>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additive="base">
                                        <p:cTn id="126" dur="2000" fill="hold"/>
                                        <p:tgtEl>
                                          <p:spTgt spid="14"/>
                                        </p:tgtEl>
                                        <p:attrNameLst>
                                          <p:attrName>ppt_x</p:attrName>
                                        </p:attrNameLst>
                                      </p:cBhvr>
                                      <p:tavLst>
                                        <p:tav tm="0">
                                          <p:val>
                                            <p:strVal val="#ppt_x"/>
                                          </p:val>
                                        </p:tav>
                                        <p:tav tm="100000">
                                          <p:val>
                                            <p:strVal val="#ppt_x"/>
                                          </p:val>
                                        </p:tav>
                                      </p:tavLst>
                                    </p:anim>
                                    <p:anim calcmode="lin" valueType="num">
                                      <p:cBhvr additive="base">
                                        <p:cTn id="127" dur="2000" fill="hold"/>
                                        <p:tgtEl>
                                          <p:spTgt spid="14"/>
                                        </p:tgtEl>
                                        <p:attrNameLst>
                                          <p:attrName>ppt_y</p:attrName>
                                        </p:attrNameLst>
                                      </p:cBhvr>
                                      <p:tavLst>
                                        <p:tav tm="0">
                                          <p:val>
                                            <p:strVal val="1+#ppt_h/2"/>
                                          </p:val>
                                        </p:tav>
                                        <p:tav tm="100000">
                                          <p:val>
                                            <p:strVal val="#ppt_y"/>
                                          </p:val>
                                        </p:tav>
                                      </p:tavLst>
                                    </p:anim>
                                  </p:childTnLst>
                                </p:cTn>
                              </p:par>
                              <p:par>
                                <p:cTn id="128" presetID="2" presetClass="entr" presetSubtype="4" fill="hold" grpId="2"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2000" fill="hold"/>
                                        <p:tgtEl>
                                          <p:spTgt spid="15"/>
                                        </p:tgtEl>
                                        <p:attrNameLst>
                                          <p:attrName>ppt_x</p:attrName>
                                        </p:attrNameLst>
                                      </p:cBhvr>
                                      <p:tavLst>
                                        <p:tav tm="0">
                                          <p:val>
                                            <p:strVal val="#ppt_x"/>
                                          </p:val>
                                        </p:tav>
                                        <p:tav tm="100000">
                                          <p:val>
                                            <p:strVal val="#ppt_x"/>
                                          </p:val>
                                        </p:tav>
                                      </p:tavLst>
                                    </p:anim>
                                    <p:anim calcmode="lin" valueType="num">
                                      <p:cBhvr additive="base">
                                        <p:cTn id="131" dur="2000" fill="hold"/>
                                        <p:tgtEl>
                                          <p:spTgt spid="15"/>
                                        </p:tgtEl>
                                        <p:attrNameLst>
                                          <p:attrName>ppt_y</p:attrName>
                                        </p:attrNameLst>
                                      </p:cBhvr>
                                      <p:tavLst>
                                        <p:tav tm="0">
                                          <p:val>
                                            <p:strVal val="1+#ppt_h/2"/>
                                          </p:val>
                                        </p:tav>
                                        <p:tav tm="100000">
                                          <p:val>
                                            <p:strVal val="#ppt_y"/>
                                          </p:val>
                                        </p:tav>
                                      </p:tavLst>
                                    </p:anim>
                                  </p:childTnLst>
                                </p:cTn>
                              </p:par>
                              <p:par>
                                <p:cTn id="132" presetID="2" presetClass="entr" presetSubtype="4" fill="hold" grpId="2"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additive="base">
                                        <p:cTn id="134" dur="2000" fill="hold"/>
                                        <p:tgtEl>
                                          <p:spTgt spid="16"/>
                                        </p:tgtEl>
                                        <p:attrNameLst>
                                          <p:attrName>ppt_x</p:attrName>
                                        </p:attrNameLst>
                                      </p:cBhvr>
                                      <p:tavLst>
                                        <p:tav tm="0">
                                          <p:val>
                                            <p:strVal val="#ppt_x"/>
                                          </p:val>
                                        </p:tav>
                                        <p:tav tm="100000">
                                          <p:val>
                                            <p:strVal val="#ppt_x"/>
                                          </p:val>
                                        </p:tav>
                                      </p:tavLst>
                                    </p:anim>
                                    <p:anim calcmode="lin" valueType="num">
                                      <p:cBhvr additive="base">
                                        <p:cTn id="135" dur="2000" fill="hold"/>
                                        <p:tgtEl>
                                          <p:spTgt spid="16"/>
                                        </p:tgtEl>
                                        <p:attrNameLst>
                                          <p:attrName>ppt_y</p:attrName>
                                        </p:attrNameLst>
                                      </p:cBhvr>
                                      <p:tavLst>
                                        <p:tav tm="0">
                                          <p:val>
                                            <p:strVal val="1+#ppt_h/2"/>
                                          </p:val>
                                        </p:tav>
                                        <p:tav tm="100000">
                                          <p:val>
                                            <p:strVal val="#ppt_y"/>
                                          </p:val>
                                        </p:tav>
                                      </p:tavLst>
                                    </p:anim>
                                  </p:childTnLst>
                                </p:cTn>
                              </p:par>
                              <p:par>
                                <p:cTn id="136" presetID="2" presetClass="entr" presetSubtype="4"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2000" fill="hold"/>
                                        <p:tgtEl>
                                          <p:spTgt spid="17"/>
                                        </p:tgtEl>
                                        <p:attrNameLst>
                                          <p:attrName>ppt_x</p:attrName>
                                        </p:attrNameLst>
                                      </p:cBhvr>
                                      <p:tavLst>
                                        <p:tav tm="0">
                                          <p:val>
                                            <p:strVal val="#ppt_x"/>
                                          </p:val>
                                        </p:tav>
                                        <p:tav tm="100000">
                                          <p:val>
                                            <p:strVal val="#ppt_x"/>
                                          </p:val>
                                        </p:tav>
                                      </p:tavLst>
                                    </p:anim>
                                    <p:anim calcmode="lin" valueType="num">
                                      <p:cBhvr additive="base">
                                        <p:cTn id="139" dur="2000" fill="hold"/>
                                        <p:tgtEl>
                                          <p:spTgt spid="17"/>
                                        </p:tgtEl>
                                        <p:attrNameLst>
                                          <p:attrName>ppt_y</p:attrName>
                                        </p:attrNameLst>
                                      </p:cBhvr>
                                      <p:tavLst>
                                        <p:tav tm="0">
                                          <p:val>
                                            <p:strVal val="1+#ppt_h/2"/>
                                          </p:val>
                                        </p:tav>
                                        <p:tav tm="100000">
                                          <p:val>
                                            <p:strVal val="#ppt_y"/>
                                          </p:val>
                                        </p:tav>
                                      </p:tavLst>
                                    </p:anim>
                                  </p:childTnLst>
                                </p:cTn>
                              </p:par>
                              <p:par>
                                <p:cTn id="140" presetID="2" presetClass="entr" presetSubtype="4"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2000" fill="hold"/>
                                        <p:tgtEl>
                                          <p:spTgt spid="18"/>
                                        </p:tgtEl>
                                        <p:attrNameLst>
                                          <p:attrName>ppt_x</p:attrName>
                                        </p:attrNameLst>
                                      </p:cBhvr>
                                      <p:tavLst>
                                        <p:tav tm="0">
                                          <p:val>
                                            <p:strVal val="#ppt_x"/>
                                          </p:val>
                                        </p:tav>
                                        <p:tav tm="100000">
                                          <p:val>
                                            <p:strVal val="#ppt_x"/>
                                          </p:val>
                                        </p:tav>
                                      </p:tavLst>
                                    </p:anim>
                                    <p:anim calcmode="lin" valueType="num">
                                      <p:cBhvr additive="base">
                                        <p:cTn id="143" dur="2000" fill="hold"/>
                                        <p:tgtEl>
                                          <p:spTgt spid="18"/>
                                        </p:tgtEl>
                                        <p:attrNameLst>
                                          <p:attrName>ppt_y</p:attrName>
                                        </p:attrNameLst>
                                      </p:cBhvr>
                                      <p:tavLst>
                                        <p:tav tm="0">
                                          <p:val>
                                            <p:strVal val="1+#ppt_h/2"/>
                                          </p:val>
                                        </p:tav>
                                        <p:tav tm="100000">
                                          <p:val>
                                            <p:strVal val="#ppt_y"/>
                                          </p:val>
                                        </p:tav>
                                      </p:tavLst>
                                    </p:anim>
                                  </p:childTnLst>
                                </p:cTn>
                              </p:par>
                              <p:par>
                                <p:cTn id="144" presetID="2" presetClass="entr" presetSubtype="4"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2000" fill="hold"/>
                                        <p:tgtEl>
                                          <p:spTgt spid="19"/>
                                        </p:tgtEl>
                                        <p:attrNameLst>
                                          <p:attrName>ppt_x</p:attrName>
                                        </p:attrNameLst>
                                      </p:cBhvr>
                                      <p:tavLst>
                                        <p:tav tm="0">
                                          <p:val>
                                            <p:strVal val="#ppt_x"/>
                                          </p:val>
                                        </p:tav>
                                        <p:tav tm="100000">
                                          <p:val>
                                            <p:strVal val="#ppt_x"/>
                                          </p:val>
                                        </p:tav>
                                      </p:tavLst>
                                    </p:anim>
                                    <p:anim calcmode="lin" valueType="num">
                                      <p:cBhvr additive="base">
                                        <p:cTn id="147" dur="2000" fill="hold"/>
                                        <p:tgtEl>
                                          <p:spTgt spid="19"/>
                                        </p:tgtEl>
                                        <p:attrNameLst>
                                          <p:attrName>ppt_y</p:attrName>
                                        </p:attrNameLst>
                                      </p:cBhvr>
                                      <p:tavLst>
                                        <p:tav tm="0">
                                          <p:val>
                                            <p:strVal val="1+#ppt_h/2"/>
                                          </p:val>
                                        </p:tav>
                                        <p:tav tm="100000">
                                          <p:val>
                                            <p:strVal val="#ppt_y"/>
                                          </p:val>
                                        </p:tav>
                                      </p:tavLst>
                                    </p:anim>
                                  </p:childTnLst>
                                </p:cTn>
                              </p:par>
                              <p:par>
                                <p:cTn id="148" presetID="2" presetClass="entr" presetSubtype="4"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2000" fill="hold"/>
                                        <p:tgtEl>
                                          <p:spTgt spid="20"/>
                                        </p:tgtEl>
                                        <p:attrNameLst>
                                          <p:attrName>ppt_x</p:attrName>
                                        </p:attrNameLst>
                                      </p:cBhvr>
                                      <p:tavLst>
                                        <p:tav tm="0">
                                          <p:val>
                                            <p:strVal val="#ppt_x"/>
                                          </p:val>
                                        </p:tav>
                                        <p:tav tm="100000">
                                          <p:val>
                                            <p:strVal val="#ppt_x"/>
                                          </p:val>
                                        </p:tav>
                                      </p:tavLst>
                                    </p:anim>
                                    <p:anim calcmode="lin" valueType="num">
                                      <p:cBhvr additive="base">
                                        <p:cTn id="151" dur="2000" fill="hold"/>
                                        <p:tgtEl>
                                          <p:spTgt spid="20"/>
                                        </p:tgtEl>
                                        <p:attrNameLst>
                                          <p:attrName>ppt_y</p:attrName>
                                        </p:attrNameLst>
                                      </p:cBhvr>
                                      <p:tavLst>
                                        <p:tav tm="0">
                                          <p:val>
                                            <p:strVal val="1+#ppt_h/2"/>
                                          </p:val>
                                        </p:tav>
                                        <p:tav tm="100000">
                                          <p:val>
                                            <p:strVal val="#ppt_y"/>
                                          </p:val>
                                        </p:tav>
                                      </p:tavLst>
                                    </p:anim>
                                  </p:childTnLst>
                                </p:cTn>
                              </p:par>
                            </p:childTnLst>
                          </p:cTn>
                        </p:par>
                        <p:par>
                          <p:cTn id="152" fill="hold">
                            <p:stCondLst>
                              <p:cond delay="2000"/>
                            </p:stCondLst>
                            <p:childTnLst>
                              <p:par>
                                <p:cTn id="153" presetID="2" presetClass="exit" presetSubtype="2" fill="hold" grpId="3" nodeType="afterEffect">
                                  <p:stCondLst>
                                    <p:cond delay="0"/>
                                  </p:stCondLst>
                                  <p:childTnLst>
                                    <p:anim calcmode="lin" valueType="num">
                                      <p:cBhvr additive="base">
                                        <p:cTn id="154" dur="2000"/>
                                        <p:tgtEl>
                                          <p:spTgt spid="5"/>
                                        </p:tgtEl>
                                        <p:attrNameLst>
                                          <p:attrName>ppt_x</p:attrName>
                                        </p:attrNameLst>
                                      </p:cBhvr>
                                      <p:tavLst>
                                        <p:tav tm="0">
                                          <p:val>
                                            <p:strVal val="ppt_x"/>
                                          </p:val>
                                        </p:tav>
                                        <p:tav tm="100000">
                                          <p:val>
                                            <p:strVal val="1+ppt_w/2"/>
                                          </p:val>
                                        </p:tav>
                                      </p:tavLst>
                                    </p:anim>
                                    <p:anim calcmode="lin" valueType="num">
                                      <p:cBhvr additive="base">
                                        <p:cTn id="155" dur="2000"/>
                                        <p:tgtEl>
                                          <p:spTgt spid="5"/>
                                        </p:tgtEl>
                                        <p:attrNameLst>
                                          <p:attrName>ppt_y</p:attrName>
                                        </p:attrNameLst>
                                      </p:cBhvr>
                                      <p:tavLst>
                                        <p:tav tm="0">
                                          <p:val>
                                            <p:strVal val="ppt_y"/>
                                          </p:val>
                                        </p:tav>
                                        <p:tav tm="100000">
                                          <p:val>
                                            <p:strVal val="ppt_y"/>
                                          </p:val>
                                        </p:tav>
                                      </p:tavLst>
                                    </p:anim>
                                    <p:set>
                                      <p:cBhvr>
                                        <p:cTn id="156" dur="1" fill="hold">
                                          <p:stCondLst>
                                            <p:cond delay="1999"/>
                                          </p:stCondLst>
                                        </p:cTn>
                                        <p:tgtEl>
                                          <p:spTgt spid="5"/>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2000"/>
                                        <p:tgtEl>
                                          <p:spTgt spid="6"/>
                                        </p:tgtEl>
                                        <p:attrNameLst>
                                          <p:attrName>ppt_x</p:attrName>
                                        </p:attrNameLst>
                                      </p:cBhvr>
                                      <p:tavLst>
                                        <p:tav tm="0">
                                          <p:val>
                                            <p:strVal val="ppt_x"/>
                                          </p:val>
                                        </p:tav>
                                        <p:tav tm="100000">
                                          <p:val>
                                            <p:strVal val="1+ppt_w/2"/>
                                          </p:val>
                                        </p:tav>
                                      </p:tavLst>
                                    </p:anim>
                                    <p:anim calcmode="lin" valueType="num">
                                      <p:cBhvr additive="base">
                                        <p:cTn id="159" dur="2000"/>
                                        <p:tgtEl>
                                          <p:spTgt spid="6"/>
                                        </p:tgtEl>
                                        <p:attrNameLst>
                                          <p:attrName>ppt_y</p:attrName>
                                        </p:attrNameLst>
                                      </p:cBhvr>
                                      <p:tavLst>
                                        <p:tav tm="0">
                                          <p:val>
                                            <p:strVal val="ppt_y"/>
                                          </p:val>
                                        </p:tav>
                                        <p:tav tm="100000">
                                          <p:val>
                                            <p:strVal val="ppt_y"/>
                                          </p:val>
                                        </p:tav>
                                      </p:tavLst>
                                    </p:anim>
                                    <p:set>
                                      <p:cBhvr>
                                        <p:cTn id="160" dur="1" fill="hold">
                                          <p:stCondLst>
                                            <p:cond delay="1999"/>
                                          </p:stCondLst>
                                        </p:cTn>
                                        <p:tgtEl>
                                          <p:spTgt spid="6"/>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1+ppt_w/2"/>
                                          </p:val>
                                        </p:tav>
                                      </p:tavLst>
                                    </p:anim>
                                    <p:anim calcmode="lin" valueType="num">
                                      <p:cBhvr additive="base">
                                        <p:cTn id="163" dur="2000"/>
                                        <p:tgtEl>
                                          <p:spTgt spid="7"/>
                                        </p:tgtEl>
                                        <p:attrNameLst>
                                          <p:attrName>ppt_y</p:attrName>
                                        </p:attrNameLst>
                                      </p:cBhvr>
                                      <p:tavLst>
                                        <p:tav tm="0">
                                          <p:val>
                                            <p:strVal val="ppt_y"/>
                                          </p:val>
                                        </p:tav>
                                        <p:tav tm="100000">
                                          <p:val>
                                            <p:strVal val="ppt_y"/>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ppt_y"/>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2000"/>
                                        <p:tgtEl>
                                          <p:spTgt spid="9"/>
                                        </p:tgtEl>
                                        <p:attrNameLst>
                                          <p:attrName>ppt_x</p:attrName>
                                        </p:attrNameLst>
                                      </p:cBhvr>
                                      <p:tavLst>
                                        <p:tav tm="0">
                                          <p:val>
                                            <p:strVal val="ppt_x"/>
                                          </p:val>
                                        </p:tav>
                                        <p:tav tm="100000">
                                          <p:val>
                                            <p:strVal val="1+ppt_w/2"/>
                                          </p:val>
                                        </p:tav>
                                      </p:tavLst>
                                    </p:anim>
                                    <p:anim calcmode="lin" valueType="num">
                                      <p:cBhvr additive="base">
                                        <p:cTn id="171" dur="2000"/>
                                        <p:tgtEl>
                                          <p:spTgt spid="9"/>
                                        </p:tgtEl>
                                        <p:attrNameLst>
                                          <p:attrName>ppt_y</p:attrName>
                                        </p:attrNameLst>
                                      </p:cBhvr>
                                      <p:tavLst>
                                        <p:tav tm="0">
                                          <p:val>
                                            <p:strVal val="ppt_y"/>
                                          </p:val>
                                        </p:tav>
                                        <p:tav tm="100000">
                                          <p:val>
                                            <p:strVal val="ppt_y"/>
                                          </p:val>
                                        </p:tav>
                                      </p:tavLst>
                                    </p:anim>
                                    <p:set>
                                      <p:cBhvr>
                                        <p:cTn id="172" dur="1" fill="hold">
                                          <p:stCondLst>
                                            <p:cond delay="1999"/>
                                          </p:stCondLst>
                                        </p:cTn>
                                        <p:tgtEl>
                                          <p:spTgt spid="9"/>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2000"/>
                                        <p:tgtEl>
                                          <p:spTgt spid="11"/>
                                        </p:tgtEl>
                                        <p:attrNameLst>
                                          <p:attrName>ppt_x</p:attrName>
                                        </p:attrNameLst>
                                      </p:cBhvr>
                                      <p:tavLst>
                                        <p:tav tm="0">
                                          <p:val>
                                            <p:strVal val="ppt_x"/>
                                          </p:val>
                                        </p:tav>
                                        <p:tav tm="100000">
                                          <p:val>
                                            <p:strVal val="1+ppt_w/2"/>
                                          </p:val>
                                        </p:tav>
                                      </p:tavLst>
                                    </p:anim>
                                    <p:anim calcmode="lin" valueType="num">
                                      <p:cBhvr additive="base">
                                        <p:cTn id="179" dur="2000"/>
                                        <p:tgtEl>
                                          <p:spTgt spid="11"/>
                                        </p:tgtEl>
                                        <p:attrNameLst>
                                          <p:attrName>ppt_y</p:attrName>
                                        </p:attrNameLst>
                                      </p:cBhvr>
                                      <p:tavLst>
                                        <p:tav tm="0">
                                          <p:val>
                                            <p:strVal val="ppt_y"/>
                                          </p:val>
                                        </p:tav>
                                        <p:tav tm="100000">
                                          <p:val>
                                            <p:strVal val="ppt_y"/>
                                          </p:val>
                                        </p:tav>
                                      </p:tavLst>
                                    </p:anim>
                                    <p:set>
                                      <p:cBhvr>
                                        <p:cTn id="180" dur="1" fill="hold">
                                          <p:stCondLst>
                                            <p:cond delay="1999"/>
                                          </p:stCondLst>
                                        </p:cTn>
                                        <p:tgtEl>
                                          <p:spTgt spid="11"/>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2000"/>
                                        <p:tgtEl>
                                          <p:spTgt spid="12"/>
                                        </p:tgtEl>
                                        <p:attrNameLst>
                                          <p:attrName>ppt_x</p:attrName>
                                        </p:attrNameLst>
                                      </p:cBhvr>
                                      <p:tavLst>
                                        <p:tav tm="0">
                                          <p:val>
                                            <p:strVal val="ppt_x"/>
                                          </p:val>
                                        </p:tav>
                                        <p:tav tm="100000">
                                          <p:val>
                                            <p:strVal val="1+ppt_w/2"/>
                                          </p:val>
                                        </p:tav>
                                      </p:tavLst>
                                    </p:anim>
                                    <p:anim calcmode="lin" valueType="num">
                                      <p:cBhvr additive="base">
                                        <p:cTn id="183" dur="2000"/>
                                        <p:tgtEl>
                                          <p:spTgt spid="12"/>
                                        </p:tgtEl>
                                        <p:attrNameLst>
                                          <p:attrName>ppt_y</p:attrName>
                                        </p:attrNameLst>
                                      </p:cBhvr>
                                      <p:tavLst>
                                        <p:tav tm="0">
                                          <p:val>
                                            <p:strVal val="ppt_y"/>
                                          </p:val>
                                        </p:tav>
                                        <p:tav tm="100000">
                                          <p:val>
                                            <p:strVal val="ppt_y"/>
                                          </p:val>
                                        </p:tav>
                                      </p:tavLst>
                                    </p:anim>
                                    <p:set>
                                      <p:cBhvr>
                                        <p:cTn id="184" dur="1" fill="hold">
                                          <p:stCondLst>
                                            <p:cond delay="1999"/>
                                          </p:stCondLst>
                                        </p:cTn>
                                        <p:tgtEl>
                                          <p:spTgt spid="12"/>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0-ppt_w/2"/>
                                          </p:val>
                                        </p:tav>
                                      </p:tavLst>
                                    </p:anim>
                                    <p:anim calcmode="lin" valueType="num">
                                      <p:cBhvr additive="base">
                                        <p:cTn id="187" dur="2000"/>
                                        <p:tgtEl>
                                          <p:spTgt spid="13"/>
                                        </p:tgtEl>
                                        <p:attrNameLst>
                                          <p:attrName>ppt_y</p:attrName>
                                        </p:attrNameLst>
                                      </p:cBhvr>
                                      <p:tavLst>
                                        <p:tav tm="0">
                                          <p:val>
                                            <p:strVal val="ppt_y"/>
                                          </p:val>
                                        </p:tav>
                                        <p:tav tm="100000">
                                          <p:val>
                                            <p:strVal val="ppt_y"/>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0-ppt_w/2"/>
                                          </p:val>
                                        </p:tav>
                                      </p:tavLst>
                                    </p:anim>
                                    <p:anim calcmode="lin" valueType="num">
                                      <p:cBhvr additive="base">
                                        <p:cTn id="191" dur="2000"/>
                                        <p:tgtEl>
                                          <p:spTgt spid="14"/>
                                        </p:tgtEl>
                                        <p:attrNameLst>
                                          <p:attrName>ppt_y</p:attrName>
                                        </p:attrNameLst>
                                      </p:cBhvr>
                                      <p:tavLst>
                                        <p:tav tm="0">
                                          <p:val>
                                            <p:strVal val="ppt_y"/>
                                          </p:val>
                                        </p:tav>
                                        <p:tav tm="100000">
                                          <p:val>
                                            <p:strVal val="ppt_y"/>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0-ppt_w/2"/>
                                          </p:val>
                                        </p:tav>
                                      </p:tavLst>
                                    </p:anim>
                                    <p:anim calcmode="lin" valueType="num">
                                      <p:cBhvr additive="base">
                                        <p:cTn id="195" dur="2000"/>
                                        <p:tgtEl>
                                          <p:spTgt spid="15"/>
                                        </p:tgtEl>
                                        <p:attrNameLst>
                                          <p:attrName>ppt_y</p:attrName>
                                        </p:attrNameLst>
                                      </p:cBhvr>
                                      <p:tavLst>
                                        <p:tav tm="0">
                                          <p:val>
                                            <p:strVal val="ppt_y"/>
                                          </p:val>
                                        </p:tav>
                                        <p:tav tm="100000">
                                          <p:val>
                                            <p:strVal val="ppt_y"/>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0-ppt_w/2"/>
                                          </p:val>
                                        </p:tav>
                                      </p:tavLst>
                                    </p:anim>
                                    <p:anim calcmode="lin" valueType="num">
                                      <p:cBhvr additive="base">
                                        <p:cTn id="199" dur="2000"/>
                                        <p:tgtEl>
                                          <p:spTgt spid="16"/>
                                        </p:tgtEl>
                                        <p:attrNameLst>
                                          <p:attrName>ppt_y</p:attrName>
                                        </p:attrNameLst>
                                      </p:cBhvr>
                                      <p:tavLst>
                                        <p:tav tm="0">
                                          <p:val>
                                            <p:strVal val="ppt_y"/>
                                          </p:val>
                                        </p:tav>
                                        <p:tav tm="100000">
                                          <p:val>
                                            <p:strVal val="ppt_y"/>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0-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2000"/>
                                        <p:tgtEl>
                                          <p:spTgt spid="18"/>
                                        </p:tgtEl>
                                        <p:attrNameLst>
                                          <p:attrName>ppt_x</p:attrName>
                                        </p:attrNameLst>
                                      </p:cBhvr>
                                      <p:tavLst>
                                        <p:tav tm="0">
                                          <p:val>
                                            <p:strVal val="ppt_x"/>
                                          </p:val>
                                        </p:tav>
                                        <p:tav tm="100000">
                                          <p:val>
                                            <p:strVal val="0-ppt_w/2"/>
                                          </p:val>
                                        </p:tav>
                                      </p:tavLst>
                                    </p:anim>
                                    <p:anim calcmode="lin" valueType="num">
                                      <p:cBhvr additive="base">
                                        <p:cTn id="207" dur="2000"/>
                                        <p:tgtEl>
                                          <p:spTgt spid="18"/>
                                        </p:tgtEl>
                                        <p:attrNameLst>
                                          <p:attrName>ppt_y</p:attrName>
                                        </p:attrNameLst>
                                      </p:cBhvr>
                                      <p:tavLst>
                                        <p:tav tm="0">
                                          <p:val>
                                            <p:strVal val="ppt_y"/>
                                          </p:val>
                                        </p:tav>
                                        <p:tav tm="100000">
                                          <p:val>
                                            <p:strVal val="ppt_y"/>
                                          </p:val>
                                        </p:tav>
                                      </p:tavLst>
                                    </p:anim>
                                    <p:set>
                                      <p:cBhvr>
                                        <p:cTn id="208" dur="1" fill="hold">
                                          <p:stCondLst>
                                            <p:cond delay="1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ppt_y"/>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2000"/>
                                        <p:tgtEl>
                                          <p:spTgt spid="20"/>
                                        </p:tgtEl>
                                        <p:attrNameLst>
                                          <p:attrName>ppt_x</p:attrName>
                                        </p:attrNameLst>
                                      </p:cBhvr>
                                      <p:tavLst>
                                        <p:tav tm="0">
                                          <p:val>
                                            <p:strVal val="ppt_x"/>
                                          </p:val>
                                        </p:tav>
                                        <p:tav tm="100000">
                                          <p:val>
                                            <p:strVal val="0-ppt_w/2"/>
                                          </p:val>
                                        </p:tav>
                                      </p:tavLst>
                                    </p:anim>
                                    <p:anim calcmode="lin" valueType="num">
                                      <p:cBhvr additive="base">
                                        <p:cTn id="215" dur="2000"/>
                                        <p:tgtEl>
                                          <p:spTgt spid="20"/>
                                        </p:tgtEl>
                                        <p:attrNameLst>
                                          <p:attrName>ppt_y</p:attrName>
                                        </p:attrNameLst>
                                      </p:cBhvr>
                                      <p:tavLst>
                                        <p:tav tm="0">
                                          <p:val>
                                            <p:strVal val="ppt_y"/>
                                          </p:val>
                                        </p:tav>
                                        <p:tav tm="100000">
                                          <p:val>
                                            <p:strVal val="ppt_y"/>
                                          </p:val>
                                        </p:tav>
                                      </p:tavLst>
                                    </p:anim>
                                    <p:set>
                                      <p:cBhvr>
                                        <p:cTn id="216" dur="1" fill="hold">
                                          <p:stCondLst>
                                            <p:cond delay="1999"/>
                                          </p:stCondLst>
                                        </p:cTn>
                                        <p:tgtEl>
                                          <p:spTgt spid="20"/>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2000" fill="hold"/>
                                        <p:tgtEl>
                                          <p:spTgt spid="4"/>
                                        </p:tgtEl>
                                        <p:attrNameLst>
                                          <p:attrName>ppt_w</p:attrName>
                                        </p:attrNameLst>
                                      </p:cBhvr>
                                      <p:tavLst>
                                        <p:tav tm="0">
                                          <p:val>
                                            <p:strVal val="4/3*#ppt_w"/>
                                          </p:val>
                                        </p:tav>
                                        <p:tav tm="100000">
                                          <p:val>
                                            <p:strVal val="#ppt_w"/>
                                          </p:val>
                                        </p:tav>
                                      </p:tavLst>
                                    </p:anim>
                                    <p:anim calcmode="lin" valueType="num">
                                      <p:cBhvr>
                                        <p:cTn id="220" dur="2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Vertical)">
                                      <p:cBhvr>
                                        <p:cTn id="2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3"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2">
                  <a:tint val="45000"/>
                  <a:satMod val="400000"/>
                </a:schemeClr>
              </a:duotone>
              <a:lum contrast="40000"/>
            </a:blip>
            <a:stretch>
              <a:fillRect/>
            </a:stretch>
          </a:blipFill>
          <a:scene3d>
            <a:camera prst="orthographicFront"/>
            <a:lightRig rig="threePt" dir="t"/>
          </a:scene3d>
          <a:sp3d>
            <a:bevelT prst="angle"/>
          </a:sp3d>
        </p:spPr>
        <p:txBody>
          <a:bodyPr/>
          <a:lstStyle/>
          <a:p>
            <a:endParaRPr lang="es-ES" dirty="0"/>
          </a:p>
        </p:txBody>
      </p:sp>
      <p:pic>
        <p:nvPicPr>
          <p:cNvPr id="4" name="3 Imagen" descr="where-the-wild-flamingo-grow-carol-cavalaris.jpg"/>
          <p:cNvPicPr>
            <a:picLocks noChangeAspect="1"/>
          </p:cNvPicPr>
          <p:nvPr/>
        </p:nvPicPr>
        <p:blipFill>
          <a:blip r:embed="rId3"/>
          <a:stretch>
            <a:fillRect/>
          </a:stretch>
        </p:blipFill>
        <p:spPr>
          <a:xfrm>
            <a:off x="1143000" y="0"/>
            <a:ext cx="6858000" cy="6858000"/>
          </a:xfrm>
          <a:prstGeom prst="rect">
            <a:avLst/>
          </a:prstGeom>
          <a:scene3d>
            <a:camera prst="orthographicFront"/>
            <a:lightRig rig="threePt" dir="t"/>
          </a:scene3d>
          <a:sp3d>
            <a:bevelT prst="angle"/>
          </a:sp3d>
        </p:spPr>
      </p:pic>
      <p:sp>
        <p:nvSpPr>
          <p:cNvPr id="5" name="4 Cheurón"/>
          <p:cNvSpPr/>
          <p:nvPr/>
        </p:nvSpPr>
        <p:spPr>
          <a:xfrm rot="16200000">
            <a:off x="317546" y="6076560"/>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17546" y="5540315"/>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17546" y="5040249"/>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17546" y="4540183"/>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17546" y="4004859"/>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17546" y="3468614"/>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17546" y="2968548"/>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17546" y="2468482"/>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17545" y="1933156"/>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17545" y="1396911"/>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17545" y="896845"/>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17545" y="396779"/>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317545" y="-31824"/>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8104287" y="6076561"/>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8104287" y="5540316"/>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8104287" y="5040250"/>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8104287" y="4540184"/>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8104287" y="4004860"/>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8104287" y="3468615"/>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8104287" y="2968549"/>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8104287" y="2468483"/>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8104286" y="1933157"/>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8104286" y="1396912"/>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8104286" y="896846"/>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8104286" y="396780"/>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8104286" y="-31823"/>
            <a:ext cx="749615" cy="813264"/>
          </a:xfrm>
          <a:prstGeom prst="chevron">
            <a:avLst>
              <a:gd name="adj" fmla="val 51548"/>
            </a:avLst>
          </a:prstGeom>
          <a:blipFill>
            <a:blip r:embed="rId2">
              <a:duotone>
                <a:schemeClr val="accent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32" name="Picture 2" descr="Rendered Image"/>
          <p:cNvPicPr>
            <a:picLocks noChangeAspect="1" noChangeArrowheads="1"/>
          </p:cNvPicPr>
          <p:nvPr/>
        </p:nvPicPr>
        <p:blipFill>
          <a:blip r:embed="rId4">
            <a:lum contrast="40000"/>
          </a:blip>
          <a:srcRect/>
          <a:stretch>
            <a:fillRect/>
          </a:stretch>
        </p:blipFill>
        <p:spPr bwMode="auto">
          <a:xfrm rot="20526857">
            <a:off x="1313526" y="3464460"/>
            <a:ext cx="2324100" cy="1476375"/>
          </a:xfrm>
          <a:prstGeom prst="rect">
            <a:avLst/>
          </a:prstGeom>
          <a:noFill/>
        </p:spPr>
      </p:pic>
      <p:sp>
        <p:nvSpPr>
          <p:cNvPr id="33" name="32 Rectángulo"/>
          <p:cNvSpPr/>
          <p:nvPr/>
        </p:nvSpPr>
        <p:spPr>
          <a:xfrm>
            <a:off x="-357222" y="-214338"/>
            <a:ext cx="9715568" cy="7572428"/>
          </a:xfrm>
          <a:prstGeom prst="rect">
            <a:avLst/>
          </a:prstGeom>
          <a:gradFill>
            <a:gsLst>
              <a:gs pos="0">
                <a:srgbClr val="D6B19C"/>
              </a:gs>
              <a:gs pos="30000">
                <a:srgbClr val="D49E6C"/>
              </a:gs>
              <a:gs pos="70000">
                <a:srgbClr val="A65528"/>
              </a:gs>
              <a:gs pos="100000">
                <a:srgbClr val="663012"/>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2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2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2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2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2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2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2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2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2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2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2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2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2000"/>
                                        <p:tgtEl>
                                          <p:spTgt spid="17"/>
                                        </p:tgtEl>
                                      </p:cBhvr>
                                    </p:animEffect>
                                  </p:childTnLst>
                                </p:cTn>
                              </p:par>
                              <p:par>
                                <p:cTn id="47" presetID="2" presetClass="entr" presetSubtype="4"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ppt_x"/>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4"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ppt_x"/>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4"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ppt_x"/>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4"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ppt_x"/>
                                          </p:val>
                                        </p:tav>
                                        <p:tav tm="100000">
                                          <p:val>
                                            <p:strVal val="#ppt_x"/>
                                          </p:val>
                                        </p:tav>
                                      </p:tavLst>
                                    </p:anim>
                                    <p:anim calcmode="lin" valueType="num">
                                      <p:cBhvr additive="base">
                                        <p:cTn id="78" dur="2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4"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ppt_x"/>
                                          </p:val>
                                        </p:tav>
                                        <p:tav tm="100000">
                                          <p:val>
                                            <p:strVal val="#ppt_x"/>
                                          </p:val>
                                        </p:tav>
                                      </p:tavLst>
                                    </p:anim>
                                    <p:anim calcmode="lin" valueType="num">
                                      <p:cBhvr additive="base">
                                        <p:cTn id="82" dur="2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ppt_x"/>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ppt_x"/>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35" presetClass="entr" presetSubtype="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fade">
                                      <p:cBhvr>
                                        <p:cTn id="101" dur="2000"/>
                                        <p:tgtEl>
                                          <p:spTgt spid="5"/>
                                        </p:tgtEl>
                                      </p:cBhvr>
                                    </p:animEffect>
                                    <p:anim calcmode="lin" valueType="num">
                                      <p:cBhvr>
                                        <p:cTn id="102" dur="2000" fill="hold"/>
                                        <p:tgtEl>
                                          <p:spTgt spid="5"/>
                                        </p:tgtEl>
                                        <p:attrNameLst>
                                          <p:attrName>style.rotation</p:attrName>
                                        </p:attrNameLst>
                                      </p:cBhvr>
                                      <p:tavLst>
                                        <p:tav tm="0">
                                          <p:val>
                                            <p:fltVal val="720"/>
                                          </p:val>
                                        </p:tav>
                                        <p:tav tm="100000">
                                          <p:val>
                                            <p:fltVal val="0"/>
                                          </p:val>
                                        </p:tav>
                                      </p:tavLst>
                                    </p:anim>
                                    <p:anim calcmode="lin" valueType="num">
                                      <p:cBhvr>
                                        <p:cTn id="103" dur="2000" fill="hold"/>
                                        <p:tgtEl>
                                          <p:spTgt spid="5"/>
                                        </p:tgtEl>
                                        <p:attrNameLst>
                                          <p:attrName>ppt_h</p:attrName>
                                        </p:attrNameLst>
                                      </p:cBhvr>
                                      <p:tavLst>
                                        <p:tav tm="0">
                                          <p:val>
                                            <p:fltVal val="0"/>
                                          </p:val>
                                        </p:tav>
                                        <p:tav tm="100000">
                                          <p:val>
                                            <p:strVal val="#ppt_h"/>
                                          </p:val>
                                        </p:tav>
                                      </p:tavLst>
                                    </p:anim>
                                    <p:anim calcmode="lin" valueType="num">
                                      <p:cBhvr>
                                        <p:cTn id="104" dur="2000" fill="hold"/>
                                        <p:tgtEl>
                                          <p:spTgt spid="5"/>
                                        </p:tgtEl>
                                        <p:attrNameLst>
                                          <p:attrName>ppt_w</p:attrName>
                                        </p:attrNameLst>
                                      </p:cBhvr>
                                      <p:tavLst>
                                        <p:tav tm="0">
                                          <p:val>
                                            <p:fltVal val="0"/>
                                          </p:val>
                                        </p:tav>
                                        <p:tav tm="100000">
                                          <p:val>
                                            <p:strVal val="#ppt_w"/>
                                          </p:val>
                                        </p:tav>
                                      </p:tavLst>
                                    </p:anim>
                                  </p:childTnLst>
                                </p:cTn>
                              </p:par>
                              <p:par>
                                <p:cTn id="105" presetID="35" presetClass="entr" presetSubtype="0" fill="hold" grpId="2" nodeType="with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fade">
                                      <p:cBhvr>
                                        <p:cTn id="107" dur="2000"/>
                                        <p:tgtEl>
                                          <p:spTgt spid="6"/>
                                        </p:tgtEl>
                                      </p:cBhvr>
                                    </p:animEffect>
                                    <p:anim calcmode="lin" valueType="num">
                                      <p:cBhvr>
                                        <p:cTn id="108" dur="2000" fill="hold"/>
                                        <p:tgtEl>
                                          <p:spTgt spid="6"/>
                                        </p:tgtEl>
                                        <p:attrNameLst>
                                          <p:attrName>style.rotation</p:attrName>
                                        </p:attrNameLst>
                                      </p:cBhvr>
                                      <p:tavLst>
                                        <p:tav tm="0">
                                          <p:val>
                                            <p:fltVal val="720"/>
                                          </p:val>
                                        </p:tav>
                                        <p:tav tm="100000">
                                          <p:val>
                                            <p:fltVal val="0"/>
                                          </p:val>
                                        </p:tav>
                                      </p:tavLst>
                                    </p:anim>
                                    <p:anim calcmode="lin" valueType="num">
                                      <p:cBhvr>
                                        <p:cTn id="109" dur="2000" fill="hold"/>
                                        <p:tgtEl>
                                          <p:spTgt spid="6"/>
                                        </p:tgtEl>
                                        <p:attrNameLst>
                                          <p:attrName>ppt_h</p:attrName>
                                        </p:attrNameLst>
                                      </p:cBhvr>
                                      <p:tavLst>
                                        <p:tav tm="0">
                                          <p:val>
                                            <p:fltVal val="0"/>
                                          </p:val>
                                        </p:tav>
                                        <p:tav tm="100000">
                                          <p:val>
                                            <p:strVal val="#ppt_h"/>
                                          </p:val>
                                        </p:tav>
                                      </p:tavLst>
                                    </p:anim>
                                    <p:anim calcmode="lin" valueType="num">
                                      <p:cBhvr>
                                        <p:cTn id="110" dur="2000" fill="hold"/>
                                        <p:tgtEl>
                                          <p:spTgt spid="6"/>
                                        </p:tgtEl>
                                        <p:attrNameLst>
                                          <p:attrName>ppt_w</p:attrName>
                                        </p:attrNameLst>
                                      </p:cBhvr>
                                      <p:tavLst>
                                        <p:tav tm="0">
                                          <p:val>
                                            <p:fltVal val="0"/>
                                          </p:val>
                                        </p:tav>
                                        <p:tav tm="100000">
                                          <p:val>
                                            <p:strVal val="#ppt_w"/>
                                          </p:val>
                                        </p:tav>
                                      </p:tavLst>
                                    </p:anim>
                                  </p:childTnLst>
                                </p:cTn>
                              </p:par>
                              <p:par>
                                <p:cTn id="111" presetID="35" presetClass="entr" presetSubtype="0" fill="hold" grpId="2"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fade">
                                      <p:cBhvr>
                                        <p:cTn id="113" dur="2000"/>
                                        <p:tgtEl>
                                          <p:spTgt spid="7"/>
                                        </p:tgtEl>
                                      </p:cBhvr>
                                    </p:animEffect>
                                    <p:anim calcmode="lin" valueType="num">
                                      <p:cBhvr>
                                        <p:cTn id="114" dur="2000" fill="hold"/>
                                        <p:tgtEl>
                                          <p:spTgt spid="7"/>
                                        </p:tgtEl>
                                        <p:attrNameLst>
                                          <p:attrName>style.rotation</p:attrName>
                                        </p:attrNameLst>
                                      </p:cBhvr>
                                      <p:tavLst>
                                        <p:tav tm="0">
                                          <p:val>
                                            <p:fltVal val="720"/>
                                          </p:val>
                                        </p:tav>
                                        <p:tav tm="100000">
                                          <p:val>
                                            <p:fltVal val="0"/>
                                          </p:val>
                                        </p:tav>
                                      </p:tavLst>
                                    </p:anim>
                                    <p:anim calcmode="lin" valueType="num">
                                      <p:cBhvr>
                                        <p:cTn id="115" dur="2000" fill="hold"/>
                                        <p:tgtEl>
                                          <p:spTgt spid="7"/>
                                        </p:tgtEl>
                                        <p:attrNameLst>
                                          <p:attrName>ppt_h</p:attrName>
                                        </p:attrNameLst>
                                      </p:cBhvr>
                                      <p:tavLst>
                                        <p:tav tm="0">
                                          <p:val>
                                            <p:fltVal val="0"/>
                                          </p:val>
                                        </p:tav>
                                        <p:tav tm="100000">
                                          <p:val>
                                            <p:strVal val="#ppt_h"/>
                                          </p:val>
                                        </p:tav>
                                      </p:tavLst>
                                    </p:anim>
                                    <p:anim calcmode="lin" valueType="num">
                                      <p:cBhvr>
                                        <p:cTn id="116" dur="2000" fill="hold"/>
                                        <p:tgtEl>
                                          <p:spTgt spid="7"/>
                                        </p:tgtEl>
                                        <p:attrNameLst>
                                          <p:attrName>ppt_w</p:attrName>
                                        </p:attrNameLst>
                                      </p:cBhvr>
                                      <p:tavLst>
                                        <p:tav tm="0">
                                          <p:val>
                                            <p:fltVal val="0"/>
                                          </p:val>
                                        </p:tav>
                                        <p:tav tm="100000">
                                          <p:val>
                                            <p:strVal val="#ppt_w"/>
                                          </p:val>
                                        </p:tav>
                                      </p:tavLst>
                                    </p:anim>
                                  </p:childTnLst>
                                </p:cTn>
                              </p:par>
                              <p:par>
                                <p:cTn id="117" presetID="35" presetClass="entr" presetSubtype="0" fill="hold" grpId="2"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2000"/>
                                        <p:tgtEl>
                                          <p:spTgt spid="8"/>
                                        </p:tgtEl>
                                      </p:cBhvr>
                                    </p:animEffect>
                                    <p:anim calcmode="lin" valueType="num">
                                      <p:cBhvr>
                                        <p:cTn id="120" dur="2000" fill="hold"/>
                                        <p:tgtEl>
                                          <p:spTgt spid="8"/>
                                        </p:tgtEl>
                                        <p:attrNameLst>
                                          <p:attrName>style.rotation</p:attrName>
                                        </p:attrNameLst>
                                      </p:cBhvr>
                                      <p:tavLst>
                                        <p:tav tm="0">
                                          <p:val>
                                            <p:fltVal val="720"/>
                                          </p:val>
                                        </p:tav>
                                        <p:tav tm="100000">
                                          <p:val>
                                            <p:fltVal val="0"/>
                                          </p:val>
                                        </p:tav>
                                      </p:tavLst>
                                    </p:anim>
                                    <p:anim calcmode="lin" valueType="num">
                                      <p:cBhvr>
                                        <p:cTn id="121" dur="2000" fill="hold"/>
                                        <p:tgtEl>
                                          <p:spTgt spid="8"/>
                                        </p:tgtEl>
                                        <p:attrNameLst>
                                          <p:attrName>ppt_h</p:attrName>
                                        </p:attrNameLst>
                                      </p:cBhvr>
                                      <p:tavLst>
                                        <p:tav tm="0">
                                          <p:val>
                                            <p:fltVal val="0"/>
                                          </p:val>
                                        </p:tav>
                                        <p:tav tm="100000">
                                          <p:val>
                                            <p:strVal val="#ppt_h"/>
                                          </p:val>
                                        </p:tav>
                                      </p:tavLst>
                                    </p:anim>
                                    <p:anim calcmode="lin" valueType="num">
                                      <p:cBhvr>
                                        <p:cTn id="122" dur="2000" fill="hold"/>
                                        <p:tgtEl>
                                          <p:spTgt spid="8"/>
                                        </p:tgtEl>
                                        <p:attrNameLst>
                                          <p:attrName>ppt_w</p:attrName>
                                        </p:attrNameLst>
                                      </p:cBhvr>
                                      <p:tavLst>
                                        <p:tav tm="0">
                                          <p:val>
                                            <p:fltVal val="0"/>
                                          </p:val>
                                        </p:tav>
                                        <p:tav tm="100000">
                                          <p:val>
                                            <p:strVal val="#ppt_w"/>
                                          </p:val>
                                        </p:tav>
                                      </p:tavLst>
                                    </p:anim>
                                  </p:childTnLst>
                                </p:cTn>
                              </p:par>
                              <p:par>
                                <p:cTn id="123" presetID="35" presetClass="entr" presetSubtype="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fade">
                                      <p:cBhvr>
                                        <p:cTn id="125" dur="2000"/>
                                        <p:tgtEl>
                                          <p:spTgt spid="9"/>
                                        </p:tgtEl>
                                      </p:cBhvr>
                                    </p:animEffect>
                                    <p:anim calcmode="lin" valueType="num">
                                      <p:cBhvr>
                                        <p:cTn id="126" dur="2000" fill="hold"/>
                                        <p:tgtEl>
                                          <p:spTgt spid="9"/>
                                        </p:tgtEl>
                                        <p:attrNameLst>
                                          <p:attrName>style.rotation</p:attrName>
                                        </p:attrNameLst>
                                      </p:cBhvr>
                                      <p:tavLst>
                                        <p:tav tm="0">
                                          <p:val>
                                            <p:fltVal val="720"/>
                                          </p:val>
                                        </p:tav>
                                        <p:tav tm="100000">
                                          <p:val>
                                            <p:fltVal val="0"/>
                                          </p:val>
                                        </p:tav>
                                      </p:tavLst>
                                    </p:anim>
                                    <p:anim calcmode="lin" valueType="num">
                                      <p:cBhvr>
                                        <p:cTn id="127" dur="2000" fill="hold"/>
                                        <p:tgtEl>
                                          <p:spTgt spid="9"/>
                                        </p:tgtEl>
                                        <p:attrNameLst>
                                          <p:attrName>ppt_h</p:attrName>
                                        </p:attrNameLst>
                                      </p:cBhvr>
                                      <p:tavLst>
                                        <p:tav tm="0">
                                          <p:val>
                                            <p:fltVal val="0"/>
                                          </p:val>
                                        </p:tav>
                                        <p:tav tm="100000">
                                          <p:val>
                                            <p:strVal val="#ppt_h"/>
                                          </p:val>
                                        </p:tav>
                                      </p:tavLst>
                                    </p:anim>
                                    <p:anim calcmode="lin" valueType="num">
                                      <p:cBhvr>
                                        <p:cTn id="128" dur="2000" fill="hold"/>
                                        <p:tgtEl>
                                          <p:spTgt spid="9"/>
                                        </p:tgtEl>
                                        <p:attrNameLst>
                                          <p:attrName>ppt_w</p:attrName>
                                        </p:attrNameLst>
                                      </p:cBhvr>
                                      <p:tavLst>
                                        <p:tav tm="0">
                                          <p:val>
                                            <p:fltVal val="0"/>
                                          </p:val>
                                        </p:tav>
                                        <p:tav tm="100000">
                                          <p:val>
                                            <p:strVal val="#ppt_w"/>
                                          </p:val>
                                        </p:tav>
                                      </p:tavLst>
                                    </p:anim>
                                  </p:childTnLst>
                                </p:cTn>
                              </p:par>
                              <p:par>
                                <p:cTn id="129" presetID="35" presetClass="entr" presetSubtype="0" fill="hold" grpId="2"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fade">
                                      <p:cBhvr>
                                        <p:cTn id="131" dur="2000"/>
                                        <p:tgtEl>
                                          <p:spTgt spid="10"/>
                                        </p:tgtEl>
                                      </p:cBhvr>
                                    </p:animEffect>
                                    <p:anim calcmode="lin" valueType="num">
                                      <p:cBhvr>
                                        <p:cTn id="132" dur="2000" fill="hold"/>
                                        <p:tgtEl>
                                          <p:spTgt spid="10"/>
                                        </p:tgtEl>
                                        <p:attrNameLst>
                                          <p:attrName>style.rotation</p:attrName>
                                        </p:attrNameLst>
                                      </p:cBhvr>
                                      <p:tavLst>
                                        <p:tav tm="0">
                                          <p:val>
                                            <p:fltVal val="720"/>
                                          </p:val>
                                        </p:tav>
                                        <p:tav tm="100000">
                                          <p:val>
                                            <p:fltVal val="0"/>
                                          </p:val>
                                        </p:tav>
                                      </p:tavLst>
                                    </p:anim>
                                    <p:anim calcmode="lin" valueType="num">
                                      <p:cBhvr>
                                        <p:cTn id="133" dur="2000" fill="hold"/>
                                        <p:tgtEl>
                                          <p:spTgt spid="10"/>
                                        </p:tgtEl>
                                        <p:attrNameLst>
                                          <p:attrName>ppt_h</p:attrName>
                                        </p:attrNameLst>
                                      </p:cBhvr>
                                      <p:tavLst>
                                        <p:tav tm="0">
                                          <p:val>
                                            <p:fltVal val="0"/>
                                          </p:val>
                                        </p:tav>
                                        <p:tav tm="100000">
                                          <p:val>
                                            <p:strVal val="#ppt_h"/>
                                          </p:val>
                                        </p:tav>
                                      </p:tavLst>
                                    </p:anim>
                                    <p:anim calcmode="lin" valueType="num">
                                      <p:cBhvr>
                                        <p:cTn id="134" dur="2000" fill="hold"/>
                                        <p:tgtEl>
                                          <p:spTgt spid="10"/>
                                        </p:tgtEl>
                                        <p:attrNameLst>
                                          <p:attrName>ppt_w</p:attrName>
                                        </p:attrNameLst>
                                      </p:cBhvr>
                                      <p:tavLst>
                                        <p:tav tm="0">
                                          <p:val>
                                            <p:fltVal val="0"/>
                                          </p:val>
                                        </p:tav>
                                        <p:tav tm="100000">
                                          <p:val>
                                            <p:strVal val="#ppt_w"/>
                                          </p:val>
                                        </p:tav>
                                      </p:tavLst>
                                    </p:anim>
                                  </p:childTnLst>
                                </p:cTn>
                              </p:par>
                              <p:par>
                                <p:cTn id="135" presetID="35" presetClass="entr" presetSubtype="0" fill="hold" grpId="2"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2000"/>
                                        <p:tgtEl>
                                          <p:spTgt spid="11"/>
                                        </p:tgtEl>
                                      </p:cBhvr>
                                    </p:animEffect>
                                    <p:anim calcmode="lin" valueType="num">
                                      <p:cBhvr>
                                        <p:cTn id="138" dur="2000" fill="hold"/>
                                        <p:tgtEl>
                                          <p:spTgt spid="11"/>
                                        </p:tgtEl>
                                        <p:attrNameLst>
                                          <p:attrName>style.rotation</p:attrName>
                                        </p:attrNameLst>
                                      </p:cBhvr>
                                      <p:tavLst>
                                        <p:tav tm="0">
                                          <p:val>
                                            <p:fltVal val="720"/>
                                          </p:val>
                                        </p:tav>
                                        <p:tav tm="100000">
                                          <p:val>
                                            <p:fltVal val="0"/>
                                          </p:val>
                                        </p:tav>
                                      </p:tavLst>
                                    </p:anim>
                                    <p:anim calcmode="lin" valueType="num">
                                      <p:cBhvr>
                                        <p:cTn id="139" dur="2000" fill="hold"/>
                                        <p:tgtEl>
                                          <p:spTgt spid="11"/>
                                        </p:tgtEl>
                                        <p:attrNameLst>
                                          <p:attrName>ppt_h</p:attrName>
                                        </p:attrNameLst>
                                      </p:cBhvr>
                                      <p:tavLst>
                                        <p:tav tm="0">
                                          <p:val>
                                            <p:fltVal val="0"/>
                                          </p:val>
                                        </p:tav>
                                        <p:tav tm="100000">
                                          <p:val>
                                            <p:strVal val="#ppt_h"/>
                                          </p:val>
                                        </p:tav>
                                      </p:tavLst>
                                    </p:anim>
                                    <p:anim calcmode="lin" valueType="num">
                                      <p:cBhvr>
                                        <p:cTn id="140" dur="2000" fill="hold"/>
                                        <p:tgtEl>
                                          <p:spTgt spid="11"/>
                                        </p:tgtEl>
                                        <p:attrNameLst>
                                          <p:attrName>ppt_w</p:attrName>
                                        </p:attrNameLst>
                                      </p:cBhvr>
                                      <p:tavLst>
                                        <p:tav tm="0">
                                          <p:val>
                                            <p:fltVal val="0"/>
                                          </p:val>
                                        </p:tav>
                                        <p:tav tm="100000">
                                          <p:val>
                                            <p:strVal val="#ppt_w"/>
                                          </p:val>
                                        </p:tav>
                                      </p:tavLst>
                                    </p:anim>
                                  </p:childTnLst>
                                </p:cTn>
                              </p:par>
                              <p:par>
                                <p:cTn id="141" presetID="35" presetClass="entr" presetSubtype="0"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fade">
                                      <p:cBhvr>
                                        <p:cTn id="143" dur="2000"/>
                                        <p:tgtEl>
                                          <p:spTgt spid="12"/>
                                        </p:tgtEl>
                                      </p:cBhvr>
                                    </p:animEffect>
                                    <p:anim calcmode="lin" valueType="num">
                                      <p:cBhvr>
                                        <p:cTn id="144" dur="2000" fill="hold"/>
                                        <p:tgtEl>
                                          <p:spTgt spid="12"/>
                                        </p:tgtEl>
                                        <p:attrNameLst>
                                          <p:attrName>style.rotation</p:attrName>
                                        </p:attrNameLst>
                                      </p:cBhvr>
                                      <p:tavLst>
                                        <p:tav tm="0">
                                          <p:val>
                                            <p:fltVal val="720"/>
                                          </p:val>
                                        </p:tav>
                                        <p:tav tm="100000">
                                          <p:val>
                                            <p:fltVal val="0"/>
                                          </p:val>
                                        </p:tav>
                                      </p:tavLst>
                                    </p:anim>
                                    <p:anim calcmode="lin" valueType="num">
                                      <p:cBhvr>
                                        <p:cTn id="145" dur="2000" fill="hold"/>
                                        <p:tgtEl>
                                          <p:spTgt spid="12"/>
                                        </p:tgtEl>
                                        <p:attrNameLst>
                                          <p:attrName>ppt_h</p:attrName>
                                        </p:attrNameLst>
                                      </p:cBhvr>
                                      <p:tavLst>
                                        <p:tav tm="0">
                                          <p:val>
                                            <p:fltVal val="0"/>
                                          </p:val>
                                        </p:tav>
                                        <p:tav tm="100000">
                                          <p:val>
                                            <p:strVal val="#ppt_h"/>
                                          </p:val>
                                        </p:tav>
                                      </p:tavLst>
                                    </p:anim>
                                    <p:anim calcmode="lin" valueType="num">
                                      <p:cBhvr>
                                        <p:cTn id="146" dur="2000" fill="hold"/>
                                        <p:tgtEl>
                                          <p:spTgt spid="12"/>
                                        </p:tgtEl>
                                        <p:attrNameLst>
                                          <p:attrName>ppt_w</p:attrName>
                                        </p:attrNameLst>
                                      </p:cBhvr>
                                      <p:tavLst>
                                        <p:tav tm="0">
                                          <p:val>
                                            <p:fltVal val="0"/>
                                          </p:val>
                                        </p:tav>
                                        <p:tav tm="100000">
                                          <p:val>
                                            <p:strVal val="#ppt_w"/>
                                          </p:val>
                                        </p:tav>
                                      </p:tavLst>
                                    </p:anim>
                                  </p:childTnLst>
                                </p:cTn>
                              </p:par>
                              <p:par>
                                <p:cTn id="147" presetID="35" presetClass="entr" presetSubtype="0" fill="hold" grpId="2" nodeType="with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fade">
                                      <p:cBhvr>
                                        <p:cTn id="149" dur="2000"/>
                                        <p:tgtEl>
                                          <p:spTgt spid="13"/>
                                        </p:tgtEl>
                                      </p:cBhvr>
                                    </p:animEffect>
                                    <p:anim calcmode="lin" valueType="num">
                                      <p:cBhvr>
                                        <p:cTn id="150" dur="2000" fill="hold"/>
                                        <p:tgtEl>
                                          <p:spTgt spid="13"/>
                                        </p:tgtEl>
                                        <p:attrNameLst>
                                          <p:attrName>style.rotation</p:attrName>
                                        </p:attrNameLst>
                                      </p:cBhvr>
                                      <p:tavLst>
                                        <p:tav tm="0">
                                          <p:val>
                                            <p:fltVal val="720"/>
                                          </p:val>
                                        </p:tav>
                                        <p:tav tm="100000">
                                          <p:val>
                                            <p:fltVal val="0"/>
                                          </p:val>
                                        </p:tav>
                                      </p:tavLst>
                                    </p:anim>
                                    <p:anim calcmode="lin" valueType="num">
                                      <p:cBhvr>
                                        <p:cTn id="151" dur="2000" fill="hold"/>
                                        <p:tgtEl>
                                          <p:spTgt spid="13"/>
                                        </p:tgtEl>
                                        <p:attrNameLst>
                                          <p:attrName>ppt_h</p:attrName>
                                        </p:attrNameLst>
                                      </p:cBhvr>
                                      <p:tavLst>
                                        <p:tav tm="0">
                                          <p:val>
                                            <p:fltVal val="0"/>
                                          </p:val>
                                        </p:tav>
                                        <p:tav tm="100000">
                                          <p:val>
                                            <p:strVal val="#ppt_h"/>
                                          </p:val>
                                        </p:tav>
                                      </p:tavLst>
                                    </p:anim>
                                    <p:anim calcmode="lin" valueType="num">
                                      <p:cBhvr>
                                        <p:cTn id="152" dur="2000" fill="hold"/>
                                        <p:tgtEl>
                                          <p:spTgt spid="13"/>
                                        </p:tgtEl>
                                        <p:attrNameLst>
                                          <p:attrName>ppt_w</p:attrName>
                                        </p:attrNameLst>
                                      </p:cBhvr>
                                      <p:tavLst>
                                        <p:tav tm="0">
                                          <p:val>
                                            <p:fltVal val="0"/>
                                          </p:val>
                                        </p:tav>
                                        <p:tav tm="100000">
                                          <p:val>
                                            <p:strVal val="#ppt_w"/>
                                          </p:val>
                                        </p:tav>
                                      </p:tavLst>
                                    </p:anim>
                                  </p:childTnLst>
                                </p:cTn>
                              </p:par>
                              <p:par>
                                <p:cTn id="153" presetID="35" presetClass="entr" presetSubtype="0" fill="hold" grpId="2"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fade">
                                      <p:cBhvr>
                                        <p:cTn id="155" dur="2000"/>
                                        <p:tgtEl>
                                          <p:spTgt spid="14"/>
                                        </p:tgtEl>
                                      </p:cBhvr>
                                    </p:animEffect>
                                    <p:anim calcmode="lin" valueType="num">
                                      <p:cBhvr>
                                        <p:cTn id="156" dur="2000" fill="hold"/>
                                        <p:tgtEl>
                                          <p:spTgt spid="14"/>
                                        </p:tgtEl>
                                        <p:attrNameLst>
                                          <p:attrName>style.rotation</p:attrName>
                                        </p:attrNameLst>
                                      </p:cBhvr>
                                      <p:tavLst>
                                        <p:tav tm="0">
                                          <p:val>
                                            <p:fltVal val="720"/>
                                          </p:val>
                                        </p:tav>
                                        <p:tav tm="100000">
                                          <p:val>
                                            <p:fltVal val="0"/>
                                          </p:val>
                                        </p:tav>
                                      </p:tavLst>
                                    </p:anim>
                                    <p:anim calcmode="lin" valueType="num">
                                      <p:cBhvr>
                                        <p:cTn id="157" dur="2000" fill="hold"/>
                                        <p:tgtEl>
                                          <p:spTgt spid="14"/>
                                        </p:tgtEl>
                                        <p:attrNameLst>
                                          <p:attrName>ppt_h</p:attrName>
                                        </p:attrNameLst>
                                      </p:cBhvr>
                                      <p:tavLst>
                                        <p:tav tm="0">
                                          <p:val>
                                            <p:fltVal val="0"/>
                                          </p:val>
                                        </p:tav>
                                        <p:tav tm="100000">
                                          <p:val>
                                            <p:strVal val="#ppt_h"/>
                                          </p:val>
                                        </p:tav>
                                      </p:tavLst>
                                    </p:anim>
                                    <p:anim calcmode="lin" valueType="num">
                                      <p:cBhvr>
                                        <p:cTn id="158" dur="2000" fill="hold"/>
                                        <p:tgtEl>
                                          <p:spTgt spid="14"/>
                                        </p:tgtEl>
                                        <p:attrNameLst>
                                          <p:attrName>ppt_w</p:attrName>
                                        </p:attrNameLst>
                                      </p:cBhvr>
                                      <p:tavLst>
                                        <p:tav tm="0">
                                          <p:val>
                                            <p:fltVal val="0"/>
                                          </p:val>
                                        </p:tav>
                                        <p:tav tm="100000">
                                          <p:val>
                                            <p:strVal val="#ppt_w"/>
                                          </p:val>
                                        </p:tav>
                                      </p:tavLst>
                                    </p:anim>
                                  </p:childTnLst>
                                </p:cTn>
                              </p:par>
                              <p:par>
                                <p:cTn id="159" presetID="35" presetClass="entr" presetSubtype="0" fill="hold" grpId="2" nodeType="withEffect">
                                  <p:stCondLst>
                                    <p:cond delay="0"/>
                                  </p:stCondLst>
                                  <p:childTnLst>
                                    <p:set>
                                      <p:cBhvr>
                                        <p:cTn id="160" dur="1" fill="hold">
                                          <p:stCondLst>
                                            <p:cond delay="0"/>
                                          </p:stCondLst>
                                        </p:cTn>
                                        <p:tgtEl>
                                          <p:spTgt spid="15"/>
                                        </p:tgtEl>
                                        <p:attrNameLst>
                                          <p:attrName>style.visibility</p:attrName>
                                        </p:attrNameLst>
                                      </p:cBhvr>
                                      <p:to>
                                        <p:strVal val="visible"/>
                                      </p:to>
                                    </p:set>
                                    <p:animEffect transition="in" filter="fade">
                                      <p:cBhvr>
                                        <p:cTn id="161" dur="2000"/>
                                        <p:tgtEl>
                                          <p:spTgt spid="15"/>
                                        </p:tgtEl>
                                      </p:cBhvr>
                                    </p:animEffect>
                                    <p:anim calcmode="lin" valueType="num">
                                      <p:cBhvr>
                                        <p:cTn id="162" dur="2000" fill="hold"/>
                                        <p:tgtEl>
                                          <p:spTgt spid="15"/>
                                        </p:tgtEl>
                                        <p:attrNameLst>
                                          <p:attrName>style.rotation</p:attrName>
                                        </p:attrNameLst>
                                      </p:cBhvr>
                                      <p:tavLst>
                                        <p:tav tm="0">
                                          <p:val>
                                            <p:fltVal val="720"/>
                                          </p:val>
                                        </p:tav>
                                        <p:tav tm="100000">
                                          <p:val>
                                            <p:fltVal val="0"/>
                                          </p:val>
                                        </p:tav>
                                      </p:tavLst>
                                    </p:anim>
                                    <p:anim calcmode="lin" valueType="num">
                                      <p:cBhvr>
                                        <p:cTn id="163" dur="2000" fill="hold"/>
                                        <p:tgtEl>
                                          <p:spTgt spid="15"/>
                                        </p:tgtEl>
                                        <p:attrNameLst>
                                          <p:attrName>ppt_h</p:attrName>
                                        </p:attrNameLst>
                                      </p:cBhvr>
                                      <p:tavLst>
                                        <p:tav tm="0">
                                          <p:val>
                                            <p:fltVal val="0"/>
                                          </p:val>
                                        </p:tav>
                                        <p:tav tm="100000">
                                          <p:val>
                                            <p:strVal val="#ppt_h"/>
                                          </p:val>
                                        </p:tav>
                                      </p:tavLst>
                                    </p:anim>
                                    <p:anim calcmode="lin" valueType="num">
                                      <p:cBhvr>
                                        <p:cTn id="164" dur="2000" fill="hold"/>
                                        <p:tgtEl>
                                          <p:spTgt spid="15"/>
                                        </p:tgtEl>
                                        <p:attrNameLst>
                                          <p:attrName>ppt_w</p:attrName>
                                        </p:attrNameLst>
                                      </p:cBhvr>
                                      <p:tavLst>
                                        <p:tav tm="0">
                                          <p:val>
                                            <p:fltVal val="0"/>
                                          </p:val>
                                        </p:tav>
                                        <p:tav tm="100000">
                                          <p:val>
                                            <p:strVal val="#ppt_w"/>
                                          </p:val>
                                        </p:tav>
                                      </p:tavLst>
                                    </p:anim>
                                  </p:childTnLst>
                                </p:cTn>
                              </p:par>
                              <p:par>
                                <p:cTn id="165" presetID="35" presetClass="entr" presetSubtype="0" fill="hold" grpId="2" nodeType="withEffect">
                                  <p:stCondLst>
                                    <p:cond delay="0"/>
                                  </p:stCondLst>
                                  <p:childTnLst>
                                    <p:set>
                                      <p:cBhvr>
                                        <p:cTn id="166" dur="1" fill="hold">
                                          <p:stCondLst>
                                            <p:cond delay="0"/>
                                          </p:stCondLst>
                                        </p:cTn>
                                        <p:tgtEl>
                                          <p:spTgt spid="16"/>
                                        </p:tgtEl>
                                        <p:attrNameLst>
                                          <p:attrName>style.visibility</p:attrName>
                                        </p:attrNameLst>
                                      </p:cBhvr>
                                      <p:to>
                                        <p:strVal val="visible"/>
                                      </p:to>
                                    </p:set>
                                    <p:animEffect transition="in" filter="fade">
                                      <p:cBhvr>
                                        <p:cTn id="167" dur="2000"/>
                                        <p:tgtEl>
                                          <p:spTgt spid="16"/>
                                        </p:tgtEl>
                                      </p:cBhvr>
                                    </p:animEffect>
                                    <p:anim calcmode="lin" valueType="num">
                                      <p:cBhvr>
                                        <p:cTn id="168" dur="2000" fill="hold"/>
                                        <p:tgtEl>
                                          <p:spTgt spid="16"/>
                                        </p:tgtEl>
                                        <p:attrNameLst>
                                          <p:attrName>style.rotation</p:attrName>
                                        </p:attrNameLst>
                                      </p:cBhvr>
                                      <p:tavLst>
                                        <p:tav tm="0">
                                          <p:val>
                                            <p:fltVal val="720"/>
                                          </p:val>
                                        </p:tav>
                                        <p:tav tm="100000">
                                          <p:val>
                                            <p:fltVal val="0"/>
                                          </p:val>
                                        </p:tav>
                                      </p:tavLst>
                                    </p:anim>
                                    <p:anim calcmode="lin" valueType="num">
                                      <p:cBhvr>
                                        <p:cTn id="169" dur="2000" fill="hold"/>
                                        <p:tgtEl>
                                          <p:spTgt spid="16"/>
                                        </p:tgtEl>
                                        <p:attrNameLst>
                                          <p:attrName>ppt_h</p:attrName>
                                        </p:attrNameLst>
                                      </p:cBhvr>
                                      <p:tavLst>
                                        <p:tav tm="0">
                                          <p:val>
                                            <p:fltVal val="0"/>
                                          </p:val>
                                        </p:tav>
                                        <p:tav tm="100000">
                                          <p:val>
                                            <p:strVal val="#ppt_h"/>
                                          </p:val>
                                        </p:tav>
                                      </p:tavLst>
                                    </p:anim>
                                    <p:anim calcmode="lin" valueType="num">
                                      <p:cBhvr>
                                        <p:cTn id="170" dur="2000" fill="hold"/>
                                        <p:tgtEl>
                                          <p:spTgt spid="16"/>
                                        </p:tgtEl>
                                        <p:attrNameLst>
                                          <p:attrName>ppt_w</p:attrName>
                                        </p:attrNameLst>
                                      </p:cBhvr>
                                      <p:tavLst>
                                        <p:tav tm="0">
                                          <p:val>
                                            <p:fltVal val="0"/>
                                          </p:val>
                                        </p:tav>
                                        <p:tav tm="100000">
                                          <p:val>
                                            <p:strVal val="#ppt_w"/>
                                          </p:val>
                                        </p:tav>
                                      </p:tavLst>
                                    </p:anim>
                                  </p:childTnLst>
                                </p:cTn>
                              </p:par>
                              <p:par>
                                <p:cTn id="171" presetID="35" presetClass="entr" presetSubtype="0" fill="hold" grpId="2"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fade">
                                      <p:cBhvr>
                                        <p:cTn id="173" dur="2000"/>
                                        <p:tgtEl>
                                          <p:spTgt spid="17"/>
                                        </p:tgtEl>
                                      </p:cBhvr>
                                    </p:animEffect>
                                    <p:anim calcmode="lin" valueType="num">
                                      <p:cBhvr>
                                        <p:cTn id="174" dur="2000" fill="hold"/>
                                        <p:tgtEl>
                                          <p:spTgt spid="17"/>
                                        </p:tgtEl>
                                        <p:attrNameLst>
                                          <p:attrName>style.rotation</p:attrName>
                                        </p:attrNameLst>
                                      </p:cBhvr>
                                      <p:tavLst>
                                        <p:tav tm="0">
                                          <p:val>
                                            <p:fltVal val="720"/>
                                          </p:val>
                                        </p:tav>
                                        <p:tav tm="100000">
                                          <p:val>
                                            <p:fltVal val="0"/>
                                          </p:val>
                                        </p:tav>
                                      </p:tavLst>
                                    </p:anim>
                                    <p:anim calcmode="lin" valueType="num">
                                      <p:cBhvr>
                                        <p:cTn id="175" dur="2000" fill="hold"/>
                                        <p:tgtEl>
                                          <p:spTgt spid="17"/>
                                        </p:tgtEl>
                                        <p:attrNameLst>
                                          <p:attrName>ppt_h</p:attrName>
                                        </p:attrNameLst>
                                      </p:cBhvr>
                                      <p:tavLst>
                                        <p:tav tm="0">
                                          <p:val>
                                            <p:fltVal val="0"/>
                                          </p:val>
                                        </p:tav>
                                        <p:tav tm="100000">
                                          <p:val>
                                            <p:strVal val="#ppt_h"/>
                                          </p:val>
                                        </p:tav>
                                      </p:tavLst>
                                    </p:anim>
                                    <p:anim calcmode="lin" valueType="num">
                                      <p:cBhvr>
                                        <p:cTn id="176" dur="2000" fill="hold"/>
                                        <p:tgtEl>
                                          <p:spTgt spid="17"/>
                                        </p:tgtEl>
                                        <p:attrNameLst>
                                          <p:attrName>ppt_w</p:attrName>
                                        </p:attrNameLst>
                                      </p:cBhvr>
                                      <p:tavLst>
                                        <p:tav tm="0">
                                          <p:val>
                                            <p:fltVal val="0"/>
                                          </p:val>
                                        </p:tav>
                                        <p:tav tm="100000">
                                          <p:val>
                                            <p:strVal val="#ppt_w"/>
                                          </p:val>
                                        </p:tav>
                                      </p:tavLst>
                                    </p:anim>
                                  </p:childTnLst>
                                </p:cTn>
                              </p:par>
                              <p:par>
                                <p:cTn id="177" presetID="16" presetClass="entr" presetSubtype="26" fill="hold" grpId="0"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barn(inHorizontal)">
                                      <p:cBhvr>
                                        <p:cTn id="179" dur="2000"/>
                                        <p:tgtEl>
                                          <p:spTgt spid="18"/>
                                        </p:tgtEl>
                                      </p:cBhvr>
                                    </p:animEffect>
                                  </p:childTnLst>
                                </p:cTn>
                              </p:par>
                              <p:par>
                                <p:cTn id="180" presetID="16" presetClass="entr" presetSubtype="26" fill="hold" grpId="0"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barn(inHorizontal)">
                                      <p:cBhvr>
                                        <p:cTn id="182" dur="2000"/>
                                        <p:tgtEl>
                                          <p:spTgt spid="19"/>
                                        </p:tgtEl>
                                      </p:cBhvr>
                                    </p:animEffect>
                                  </p:childTnLst>
                                </p:cTn>
                              </p:par>
                              <p:par>
                                <p:cTn id="183" presetID="16" presetClass="entr" presetSubtype="26" fill="hold" grpId="0"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barn(inHorizontal)">
                                      <p:cBhvr>
                                        <p:cTn id="185" dur="2000"/>
                                        <p:tgtEl>
                                          <p:spTgt spid="20"/>
                                        </p:tgtEl>
                                      </p:cBhvr>
                                    </p:animEffect>
                                  </p:childTnLst>
                                </p:cTn>
                              </p:par>
                              <p:par>
                                <p:cTn id="186" presetID="16" presetClass="entr" presetSubtype="26" fill="hold" grpId="0"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barn(inHorizontal)">
                                      <p:cBhvr>
                                        <p:cTn id="188" dur="2000"/>
                                        <p:tgtEl>
                                          <p:spTgt spid="21"/>
                                        </p:tgtEl>
                                      </p:cBhvr>
                                    </p:animEffect>
                                  </p:childTnLst>
                                </p:cTn>
                              </p:par>
                              <p:par>
                                <p:cTn id="189" presetID="16" presetClass="entr" presetSubtype="26" fill="hold" grpId="0"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barn(inHorizontal)">
                                      <p:cBhvr>
                                        <p:cTn id="191" dur="2000"/>
                                        <p:tgtEl>
                                          <p:spTgt spid="22"/>
                                        </p:tgtEl>
                                      </p:cBhvr>
                                    </p:animEffect>
                                  </p:childTnLst>
                                </p:cTn>
                              </p:par>
                              <p:par>
                                <p:cTn id="192" presetID="16" presetClass="entr" presetSubtype="26" fill="hold" grpId="0"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barn(inHorizontal)">
                                      <p:cBhvr>
                                        <p:cTn id="194" dur="2000"/>
                                        <p:tgtEl>
                                          <p:spTgt spid="23"/>
                                        </p:tgtEl>
                                      </p:cBhvr>
                                    </p:animEffect>
                                  </p:childTnLst>
                                </p:cTn>
                              </p:par>
                              <p:par>
                                <p:cTn id="195" presetID="16" presetClass="entr" presetSubtype="26" fill="hold" grpId="0"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barn(inHorizontal)">
                                      <p:cBhvr>
                                        <p:cTn id="197" dur="2000"/>
                                        <p:tgtEl>
                                          <p:spTgt spid="24"/>
                                        </p:tgtEl>
                                      </p:cBhvr>
                                    </p:animEffect>
                                  </p:childTnLst>
                                </p:cTn>
                              </p:par>
                              <p:par>
                                <p:cTn id="198" presetID="16" presetClass="entr" presetSubtype="26"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barn(inHorizontal)">
                                      <p:cBhvr>
                                        <p:cTn id="200" dur="2000"/>
                                        <p:tgtEl>
                                          <p:spTgt spid="25"/>
                                        </p:tgtEl>
                                      </p:cBhvr>
                                    </p:animEffect>
                                  </p:childTnLst>
                                </p:cTn>
                              </p:par>
                              <p:par>
                                <p:cTn id="201" presetID="16" presetClass="entr" presetSubtype="26" fill="hold" grpId="0"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barn(inHorizontal)">
                                      <p:cBhvr>
                                        <p:cTn id="203" dur="2000"/>
                                        <p:tgtEl>
                                          <p:spTgt spid="26"/>
                                        </p:tgtEl>
                                      </p:cBhvr>
                                    </p:animEffect>
                                  </p:childTnLst>
                                </p:cTn>
                              </p:par>
                              <p:par>
                                <p:cTn id="204" presetID="16" presetClass="entr" presetSubtype="26" fill="hold" grpId="0"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barn(inHorizontal)">
                                      <p:cBhvr>
                                        <p:cTn id="206" dur="2000"/>
                                        <p:tgtEl>
                                          <p:spTgt spid="27"/>
                                        </p:tgtEl>
                                      </p:cBhvr>
                                    </p:animEffect>
                                  </p:childTnLst>
                                </p:cTn>
                              </p:par>
                              <p:par>
                                <p:cTn id="207" presetID="16" presetClass="entr" presetSubtype="2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barn(inHorizontal)">
                                      <p:cBhvr>
                                        <p:cTn id="209" dur="2000"/>
                                        <p:tgtEl>
                                          <p:spTgt spid="28"/>
                                        </p:tgtEl>
                                      </p:cBhvr>
                                    </p:animEffect>
                                  </p:childTnLst>
                                </p:cTn>
                              </p:par>
                              <p:par>
                                <p:cTn id="210" presetID="16" presetClass="entr" presetSubtype="26" fill="hold" grpId="0"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barn(inHorizontal)">
                                      <p:cBhvr>
                                        <p:cTn id="212" dur="2000"/>
                                        <p:tgtEl>
                                          <p:spTgt spid="29"/>
                                        </p:tgtEl>
                                      </p:cBhvr>
                                    </p:animEffect>
                                  </p:childTnLst>
                                </p:cTn>
                              </p:par>
                              <p:par>
                                <p:cTn id="213" presetID="16" presetClass="entr" presetSubtype="26" fill="hold" grpId="0"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barn(inHorizontal)">
                                      <p:cBhvr>
                                        <p:cTn id="215" dur="2000"/>
                                        <p:tgtEl>
                                          <p:spTgt spid="30"/>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18"/>
                                        </p:tgtEl>
                                        <p:attrNameLst>
                                          <p:attrName>style.visibility</p:attrName>
                                        </p:attrNameLst>
                                      </p:cBhvr>
                                      <p:to>
                                        <p:strVal val="visible"/>
                                      </p:to>
                                    </p:set>
                                    <p:anim calcmode="lin" valueType="num">
                                      <p:cBhvr additive="base">
                                        <p:cTn id="218" dur="2000" fill="hold"/>
                                        <p:tgtEl>
                                          <p:spTgt spid="18"/>
                                        </p:tgtEl>
                                        <p:attrNameLst>
                                          <p:attrName>ppt_x</p:attrName>
                                        </p:attrNameLst>
                                      </p:cBhvr>
                                      <p:tavLst>
                                        <p:tav tm="0">
                                          <p:val>
                                            <p:strVal val="#ppt_x"/>
                                          </p:val>
                                        </p:tav>
                                        <p:tav tm="100000">
                                          <p:val>
                                            <p:strVal val="#ppt_x"/>
                                          </p:val>
                                        </p:tav>
                                      </p:tavLst>
                                    </p:anim>
                                    <p:anim calcmode="lin" valueType="num">
                                      <p:cBhvr additive="base">
                                        <p:cTn id="219" dur="2000" fill="hold"/>
                                        <p:tgtEl>
                                          <p:spTgt spid="18"/>
                                        </p:tgtEl>
                                        <p:attrNameLst>
                                          <p:attrName>ppt_y</p:attrName>
                                        </p:attrNameLst>
                                      </p:cBhvr>
                                      <p:tavLst>
                                        <p:tav tm="0">
                                          <p:val>
                                            <p:strVal val="1+#ppt_h/2"/>
                                          </p:val>
                                        </p:tav>
                                        <p:tav tm="100000">
                                          <p:val>
                                            <p:strVal val="#ppt_y"/>
                                          </p:val>
                                        </p:tav>
                                      </p:tavLst>
                                    </p:anim>
                                  </p:childTnLst>
                                </p:cTn>
                              </p:par>
                              <p:par>
                                <p:cTn id="220" presetID="2" presetClass="entr" presetSubtype="4" fill="hold" grpId="1" nodeType="withEffect">
                                  <p:stCondLst>
                                    <p:cond delay="0"/>
                                  </p:stCondLst>
                                  <p:childTnLst>
                                    <p:set>
                                      <p:cBhvr>
                                        <p:cTn id="221" dur="1" fill="hold">
                                          <p:stCondLst>
                                            <p:cond delay="0"/>
                                          </p:stCondLst>
                                        </p:cTn>
                                        <p:tgtEl>
                                          <p:spTgt spid="19"/>
                                        </p:tgtEl>
                                        <p:attrNameLst>
                                          <p:attrName>style.visibility</p:attrName>
                                        </p:attrNameLst>
                                      </p:cBhvr>
                                      <p:to>
                                        <p:strVal val="visible"/>
                                      </p:to>
                                    </p:set>
                                    <p:anim calcmode="lin" valueType="num">
                                      <p:cBhvr additive="base">
                                        <p:cTn id="222" dur="2000" fill="hold"/>
                                        <p:tgtEl>
                                          <p:spTgt spid="19"/>
                                        </p:tgtEl>
                                        <p:attrNameLst>
                                          <p:attrName>ppt_x</p:attrName>
                                        </p:attrNameLst>
                                      </p:cBhvr>
                                      <p:tavLst>
                                        <p:tav tm="0">
                                          <p:val>
                                            <p:strVal val="#ppt_x"/>
                                          </p:val>
                                        </p:tav>
                                        <p:tav tm="100000">
                                          <p:val>
                                            <p:strVal val="#ppt_x"/>
                                          </p:val>
                                        </p:tav>
                                      </p:tavLst>
                                    </p:anim>
                                    <p:anim calcmode="lin" valueType="num">
                                      <p:cBhvr additive="base">
                                        <p:cTn id="223" dur="2000" fill="hold"/>
                                        <p:tgtEl>
                                          <p:spTgt spid="19"/>
                                        </p:tgtEl>
                                        <p:attrNameLst>
                                          <p:attrName>ppt_y</p:attrName>
                                        </p:attrNameLst>
                                      </p:cBhvr>
                                      <p:tavLst>
                                        <p:tav tm="0">
                                          <p:val>
                                            <p:strVal val="1+#ppt_h/2"/>
                                          </p:val>
                                        </p:tav>
                                        <p:tav tm="100000">
                                          <p:val>
                                            <p:strVal val="#ppt_y"/>
                                          </p:val>
                                        </p:tav>
                                      </p:tavLst>
                                    </p:anim>
                                  </p:childTnLst>
                                </p:cTn>
                              </p:par>
                              <p:par>
                                <p:cTn id="224" presetID="2" presetClass="entr" presetSubtype="4" fill="hold" grpId="1" nodeType="with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2000" fill="hold"/>
                                        <p:tgtEl>
                                          <p:spTgt spid="20"/>
                                        </p:tgtEl>
                                        <p:attrNameLst>
                                          <p:attrName>ppt_x</p:attrName>
                                        </p:attrNameLst>
                                      </p:cBhvr>
                                      <p:tavLst>
                                        <p:tav tm="0">
                                          <p:val>
                                            <p:strVal val="#ppt_x"/>
                                          </p:val>
                                        </p:tav>
                                        <p:tav tm="100000">
                                          <p:val>
                                            <p:strVal val="#ppt_x"/>
                                          </p:val>
                                        </p:tav>
                                      </p:tavLst>
                                    </p:anim>
                                    <p:anim calcmode="lin" valueType="num">
                                      <p:cBhvr additive="base">
                                        <p:cTn id="227" dur="2000" fill="hold"/>
                                        <p:tgtEl>
                                          <p:spTgt spid="20"/>
                                        </p:tgtEl>
                                        <p:attrNameLst>
                                          <p:attrName>ppt_y</p:attrName>
                                        </p:attrNameLst>
                                      </p:cBhvr>
                                      <p:tavLst>
                                        <p:tav tm="0">
                                          <p:val>
                                            <p:strVal val="1+#ppt_h/2"/>
                                          </p:val>
                                        </p:tav>
                                        <p:tav tm="100000">
                                          <p:val>
                                            <p:strVal val="#ppt_y"/>
                                          </p:val>
                                        </p:tav>
                                      </p:tavLst>
                                    </p:anim>
                                  </p:childTnLst>
                                </p:cTn>
                              </p:par>
                              <p:par>
                                <p:cTn id="228" presetID="2" presetClass="entr" presetSubtype="4" fill="hold" grpId="1" nodeType="withEffect">
                                  <p:stCondLst>
                                    <p:cond delay="0"/>
                                  </p:stCondLst>
                                  <p:childTnLst>
                                    <p:set>
                                      <p:cBhvr>
                                        <p:cTn id="229" dur="1" fill="hold">
                                          <p:stCondLst>
                                            <p:cond delay="0"/>
                                          </p:stCondLst>
                                        </p:cTn>
                                        <p:tgtEl>
                                          <p:spTgt spid="21"/>
                                        </p:tgtEl>
                                        <p:attrNameLst>
                                          <p:attrName>style.visibility</p:attrName>
                                        </p:attrNameLst>
                                      </p:cBhvr>
                                      <p:to>
                                        <p:strVal val="visible"/>
                                      </p:to>
                                    </p:set>
                                    <p:anim calcmode="lin" valueType="num">
                                      <p:cBhvr additive="base">
                                        <p:cTn id="230" dur="2000" fill="hold"/>
                                        <p:tgtEl>
                                          <p:spTgt spid="21"/>
                                        </p:tgtEl>
                                        <p:attrNameLst>
                                          <p:attrName>ppt_x</p:attrName>
                                        </p:attrNameLst>
                                      </p:cBhvr>
                                      <p:tavLst>
                                        <p:tav tm="0">
                                          <p:val>
                                            <p:strVal val="#ppt_x"/>
                                          </p:val>
                                        </p:tav>
                                        <p:tav tm="100000">
                                          <p:val>
                                            <p:strVal val="#ppt_x"/>
                                          </p:val>
                                        </p:tav>
                                      </p:tavLst>
                                    </p:anim>
                                    <p:anim calcmode="lin" valueType="num">
                                      <p:cBhvr additive="base">
                                        <p:cTn id="231" dur="2000" fill="hold"/>
                                        <p:tgtEl>
                                          <p:spTgt spid="21"/>
                                        </p:tgtEl>
                                        <p:attrNameLst>
                                          <p:attrName>ppt_y</p:attrName>
                                        </p:attrNameLst>
                                      </p:cBhvr>
                                      <p:tavLst>
                                        <p:tav tm="0">
                                          <p:val>
                                            <p:strVal val="1+#ppt_h/2"/>
                                          </p:val>
                                        </p:tav>
                                        <p:tav tm="100000">
                                          <p:val>
                                            <p:strVal val="#ppt_y"/>
                                          </p:val>
                                        </p:tav>
                                      </p:tavLst>
                                    </p:anim>
                                  </p:childTnLst>
                                </p:cTn>
                              </p:par>
                              <p:par>
                                <p:cTn id="232" presetID="2" presetClass="entr" presetSubtype="4"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 calcmode="lin" valueType="num">
                                      <p:cBhvr additive="base">
                                        <p:cTn id="234" dur="2000" fill="hold"/>
                                        <p:tgtEl>
                                          <p:spTgt spid="22"/>
                                        </p:tgtEl>
                                        <p:attrNameLst>
                                          <p:attrName>ppt_x</p:attrName>
                                        </p:attrNameLst>
                                      </p:cBhvr>
                                      <p:tavLst>
                                        <p:tav tm="0">
                                          <p:val>
                                            <p:strVal val="#ppt_x"/>
                                          </p:val>
                                        </p:tav>
                                        <p:tav tm="100000">
                                          <p:val>
                                            <p:strVal val="#ppt_x"/>
                                          </p:val>
                                        </p:tav>
                                      </p:tavLst>
                                    </p:anim>
                                    <p:anim calcmode="lin" valueType="num">
                                      <p:cBhvr additive="base">
                                        <p:cTn id="235" dur="2000" fill="hold"/>
                                        <p:tgtEl>
                                          <p:spTgt spid="22"/>
                                        </p:tgtEl>
                                        <p:attrNameLst>
                                          <p:attrName>ppt_y</p:attrName>
                                        </p:attrNameLst>
                                      </p:cBhvr>
                                      <p:tavLst>
                                        <p:tav tm="0">
                                          <p:val>
                                            <p:strVal val="1+#ppt_h/2"/>
                                          </p:val>
                                        </p:tav>
                                        <p:tav tm="100000">
                                          <p:val>
                                            <p:strVal val="#ppt_y"/>
                                          </p:val>
                                        </p:tav>
                                      </p:tavLst>
                                    </p:anim>
                                  </p:childTnLst>
                                </p:cTn>
                              </p:par>
                              <p:par>
                                <p:cTn id="236" presetID="2" presetClass="entr" presetSubtype="4" fill="hold" grpId="1"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2000" fill="hold"/>
                                        <p:tgtEl>
                                          <p:spTgt spid="23"/>
                                        </p:tgtEl>
                                        <p:attrNameLst>
                                          <p:attrName>ppt_x</p:attrName>
                                        </p:attrNameLst>
                                      </p:cBhvr>
                                      <p:tavLst>
                                        <p:tav tm="0">
                                          <p:val>
                                            <p:strVal val="#ppt_x"/>
                                          </p:val>
                                        </p:tav>
                                        <p:tav tm="100000">
                                          <p:val>
                                            <p:strVal val="#ppt_x"/>
                                          </p:val>
                                        </p:tav>
                                      </p:tavLst>
                                    </p:anim>
                                    <p:anim calcmode="lin" valueType="num">
                                      <p:cBhvr additive="base">
                                        <p:cTn id="239" dur="2000" fill="hold"/>
                                        <p:tgtEl>
                                          <p:spTgt spid="23"/>
                                        </p:tgtEl>
                                        <p:attrNameLst>
                                          <p:attrName>ppt_y</p:attrName>
                                        </p:attrNameLst>
                                      </p:cBhvr>
                                      <p:tavLst>
                                        <p:tav tm="0">
                                          <p:val>
                                            <p:strVal val="1+#ppt_h/2"/>
                                          </p:val>
                                        </p:tav>
                                        <p:tav tm="100000">
                                          <p:val>
                                            <p:strVal val="#ppt_y"/>
                                          </p:val>
                                        </p:tav>
                                      </p:tavLst>
                                    </p:anim>
                                  </p:childTnLst>
                                </p:cTn>
                              </p:par>
                              <p:par>
                                <p:cTn id="240" presetID="2" presetClass="entr" presetSubtype="4" fill="hold" grpId="1"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2000" fill="hold"/>
                                        <p:tgtEl>
                                          <p:spTgt spid="24"/>
                                        </p:tgtEl>
                                        <p:attrNameLst>
                                          <p:attrName>ppt_x</p:attrName>
                                        </p:attrNameLst>
                                      </p:cBhvr>
                                      <p:tavLst>
                                        <p:tav tm="0">
                                          <p:val>
                                            <p:strVal val="#ppt_x"/>
                                          </p:val>
                                        </p:tav>
                                        <p:tav tm="100000">
                                          <p:val>
                                            <p:strVal val="#ppt_x"/>
                                          </p:val>
                                        </p:tav>
                                      </p:tavLst>
                                    </p:anim>
                                    <p:anim calcmode="lin" valueType="num">
                                      <p:cBhvr additive="base">
                                        <p:cTn id="243" dur="2000" fill="hold"/>
                                        <p:tgtEl>
                                          <p:spTgt spid="24"/>
                                        </p:tgtEl>
                                        <p:attrNameLst>
                                          <p:attrName>ppt_y</p:attrName>
                                        </p:attrNameLst>
                                      </p:cBhvr>
                                      <p:tavLst>
                                        <p:tav tm="0">
                                          <p:val>
                                            <p:strVal val="1+#ppt_h/2"/>
                                          </p:val>
                                        </p:tav>
                                        <p:tav tm="100000">
                                          <p:val>
                                            <p:strVal val="#ppt_y"/>
                                          </p:val>
                                        </p:tav>
                                      </p:tavLst>
                                    </p:anim>
                                  </p:childTnLst>
                                </p:cTn>
                              </p:par>
                              <p:par>
                                <p:cTn id="244" presetID="2" presetClass="entr" presetSubtype="4" fill="hold" grpId="1" nodeType="withEffect">
                                  <p:stCondLst>
                                    <p:cond delay="0"/>
                                  </p:stCondLst>
                                  <p:childTnLst>
                                    <p:set>
                                      <p:cBhvr>
                                        <p:cTn id="245" dur="1" fill="hold">
                                          <p:stCondLst>
                                            <p:cond delay="0"/>
                                          </p:stCondLst>
                                        </p:cTn>
                                        <p:tgtEl>
                                          <p:spTgt spid="25"/>
                                        </p:tgtEl>
                                        <p:attrNameLst>
                                          <p:attrName>style.visibility</p:attrName>
                                        </p:attrNameLst>
                                      </p:cBhvr>
                                      <p:to>
                                        <p:strVal val="visible"/>
                                      </p:to>
                                    </p:set>
                                    <p:anim calcmode="lin" valueType="num">
                                      <p:cBhvr additive="base">
                                        <p:cTn id="246" dur="2000" fill="hold"/>
                                        <p:tgtEl>
                                          <p:spTgt spid="25"/>
                                        </p:tgtEl>
                                        <p:attrNameLst>
                                          <p:attrName>ppt_x</p:attrName>
                                        </p:attrNameLst>
                                      </p:cBhvr>
                                      <p:tavLst>
                                        <p:tav tm="0">
                                          <p:val>
                                            <p:strVal val="#ppt_x"/>
                                          </p:val>
                                        </p:tav>
                                        <p:tav tm="100000">
                                          <p:val>
                                            <p:strVal val="#ppt_x"/>
                                          </p:val>
                                        </p:tav>
                                      </p:tavLst>
                                    </p:anim>
                                    <p:anim calcmode="lin" valueType="num">
                                      <p:cBhvr additive="base">
                                        <p:cTn id="247" dur="2000" fill="hold"/>
                                        <p:tgtEl>
                                          <p:spTgt spid="25"/>
                                        </p:tgtEl>
                                        <p:attrNameLst>
                                          <p:attrName>ppt_y</p:attrName>
                                        </p:attrNameLst>
                                      </p:cBhvr>
                                      <p:tavLst>
                                        <p:tav tm="0">
                                          <p:val>
                                            <p:strVal val="1+#ppt_h/2"/>
                                          </p:val>
                                        </p:tav>
                                        <p:tav tm="100000">
                                          <p:val>
                                            <p:strVal val="#ppt_y"/>
                                          </p:val>
                                        </p:tav>
                                      </p:tavLst>
                                    </p:anim>
                                  </p:childTnLst>
                                </p:cTn>
                              </p:par>
                              <p:par>
                                <p:cTn id="248" presetID="2" presetClass="entr" presetSubtype="4" fill="hold" grpId="1" nodeType="withEffect">
                                  <p:stCondLst>
                                    <p:cond delay="0"/>
                                  </p:stCondLst>
                                  <p:childTnLst>
                                    <p:set>
                                      <p:cBhvr>
                                        <p:cTn id="249" dur="1" fill="hold">
                                          <p:stCondLst>
                                            <p:cond delay="0"/>
                                          </p:stCondLst>
                                        </p:cTn>
                                        <p:tgtEl>
                                          <p:spTgt spid="26"/>
                                        </p:tgtEl>
                                        <p:attrNameLst>
                                          <p:attrName>style.visibility</p:attrName>
                                        </p:attrNameLst>
                                      </p:cBhvr>
                                      <p:to>
                                        <p:strVal val="visible"/>
                                      </p:to>
                                    </p:set>
                                    <p:anim calcmode="lin" valueType="num">
                                      <p:cBhvr additive="base">
                                        <p:cTn id="250" dur="2000" fill="hold"/>
                                        <p:tgtEl>
                                          <p:spTgt spid="26"/>
                                        </p:tgtEl>
                                        <p:attrNameLst>
                                          <p:attrName>ppt_x</p:attrName>
                                        </p:attrNameLst>
                                      </p:cBhvr>
                                      <p:tavLst>
                                        <p:tav tm="0">
                                          <p:val>
                                            <p:strVal val="#ppt_x"/>
                                          </p:val>
                                        </p:tav>
                                        <p:tav tm="100000">
                                          <p:val>
                                            <p:strVal val="#ppt_x"/>
                                          </p:val>
                                        </p:tav>
                                      </p:tavLst>
                                    </p:anim>
                                    <p:anim calcmode="lin" valueType="num">
                                      <p:cBhvr additive="base">
                                        <p:cTn id="251" dur="2000" fill="hold"/>
                                        <p:tgtEl>
                                          <p:spTgt spid="26"/>
                                        </p:tgtEl>
                                        <p:attrNameLst>
                                          <p:attrName>ppt_y</p:attrName>
                                        </p:attrNameLst>
                                      </p:cBhvr>
                                      <p:tavLst>
                                        <p:tav tm="0">
                                          <p:val>
                                            <p:strVal val="1+#ppt_h/2"/>
                                          </p:val>
                                        </p:tav>
                                        <p:tav tm="100000">
                                          <p:val>
                                            <p:strVal val="#ppt_y"/>
                                          </p:val>
                                        </p:tav>
                                      </p:tavLst>
                                    </p:anim>
                                  </p:childTnLst>
                                </p:cTn>
                              </p:par>
                              <p:par>
                                <p:cTn id="252" presetID="2" presetClass="entr" presetSubtype="4"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additive="base">
                                        <p:cTn id="254" dur="2000" fill="hold"/>
                                        <p:tgtEl>
                                          <p:spTgt spid="27"/>
                                        </p:tgtEl>
                                        <p:attrNameLst>
                                          <p:attrName>ppt_x</p:attrName>
                                        </p:attrNameLst>
                                      </p:cBhvr>
                                      <p:tavLst>
                                        <p:tav tm="0">
                                          <p:val>
                                            <p:strVal val="#ppt_x"/>
                                          </p:val>
                                        </p:tav>
                                        <p:tav tm="100000">
                                          <p:val>
                                            <p:strVal val="#ppt_x"/>
                                          </p:val>
                                        </p:tav>
                                      </p:tavLst>
                                    </p:anim>
                                    <p:anim calcmode="lin" valueType="num">
                                      <p:cBhvr additive="base">
                                        <p:cTn id="255" dur="2000" fill="hold"/>
                                        <p:tgtEl>
                                          <p:spTgt spid="27"/>
                                        </p:tgtEl>
                                        <p:attrNameLst>
                                          <p:attrName>ppt_y</p:attrName>
                                        </p:attrNameLst>
                                      </p:cBhvr>
                                      <p:tavLst>
                                        <p:tav tm="0">
                                          <p:val>
                                            <p:strVal val="1+#ppt_h/2"/>
                                          </p:val>
                                        </p:tav>
                                        <p:tav tm="100000">
                                          <p:val>
                                            <p:strVal val="#ppt_y"/>
                                          </p:val>
                                        </p:tav>
                                      </p:tavLst>
                                    </p:anim>
                                  </p:childTnLst>
                                </p:cTn>
                              </p:par>
                              <p:par>
                                <p:cTn id="256" presetID="2" presetClass="entr" presetSubtype="4" fill="hold" grpId="1" nodeType="withEffect">
                                  <p:stCondLst>
                                    <p:cond delay="0"/>
                                  </p:stCondLst>
                                  <p:childTnLst>
                                    <p:set>
                                      <p:cBhvr>
                                        <p:cTn id="257" dur="1" fill="hold">
                                          <p:stCondLst>
                                            <p:cond delay="0"/>
                                          </p:stCondLst>
                                        </p:cTn>
                                        <p:tgtEl>
                                          <p:spTgt spid="28"/>
                                        </p:tgtEl>
                                        <p:attrNameLst>
                                          <p:attrName>style.visibility</p:attrName>
                                        </p:attrNameLst>
                                      </p:cBhvr>
                                      <p:to>
                                        <p:strVal val="visible"/>
                                      </p:to>
                                    </p:set>
                                    <p:anim calcmode="lin" valueType="num">
                                      <p:cBhvr additive="base">
                                        <p:cTn id="258" dur="2000" fill="hold"/>
                                        <p:tgtEl>
                                          <p:spTgt spid="28"/>
                                        </p:tgtEl>
                                        <p:attrNameLst>
                                          <p:attrName>ppt_x</p:attrName>
                                        </p:attrNameLst>
                                      </p:cBhvr>
                                      <p:tavLst>
                                        <p:tav tm="0">
                                          <p:val>
                                            <p:strVal val="#ppt_x"/>
                                          </p:val>
                                        </p:tav>
                                        <p:tav tm="100000">
                                          <p:val>
                                            <p:strVal val="#ppt_x"/>
                                          </p:val>
                                        </p:tav>
                                      </p:tavLst>
                                    </p:anim>
                                    <p:anim calcmode="lin" valueType="num">
                                      <p:cBhvr additive="base">
                                        <p:cTn id="259" dur="2000" fill="hold"/>
                                        <p:tgtEl>
                                          <p:spTgt spid="28"/>
                                        </p:tgtEl>
                                        <p:attrNameLst>
                                          <p:attrName>ppt_y</p:attrName>
                                        </p:attrNameLst>
                                      </p:cBhvr>
                                      <p:tavLst>
                                        <p:tav tm="0">
                                          <p:val>
                                            <p:strVal val="1+#ppt_h/2"/>
                                          </p:val>
                                        </p:tav>
                                        <p:tav tm="100000">
                                          <p:val>
                                            <p:strVal val="#ppt_y"/>
                                          </p:val>
                                        </p:tav>
                                      </p:tavLst>
                                    </p:anim>
                                  </p:childTnLst>
                                </p:cTn>
                              </p:par>
                              <p:par>
                                <p:cTn id="260" presetID="2" presetClass="entr" presetSubtype="4" fill="hold" grpId="1" nodeType="withEffect">
                                  <p:stCondLst>
                                    <p:cond delay="0"/>
                                  </p:stCondLst>
                                  <p:childTnLst>
                                    <p:set>
                                      <p:cBhvr>
                                        <p:cTn id="261" dur="1" fill="hold">
                                          <p:stCondLst>
                                            <p:cond delay="0"/>
                                          </p:stCondLst>
                                        </p:cTn>
                                        <p:tgtEl>
                                          <p:spTgt spid="29"/>
                                        </p:tgtEl>
                                        <p:attrNameLst>
                                          <p:attrName>style.visibility</p:attrName>
                                        </p:attrNameLst>
                                      </p:cBhvr>
                                      <p:to>
                                        <p:strVal val="visible"/>
                                      </p:to>
                                    </p:set>
                                    <p:anim calcmode="lin" valueType="num">
                                      <p:cBhvr additive="base">
                                        <p:cTn id="262" dur="2000" fill="hold"/>
                                        <p:tgtEl>
                                          <p:spTgt spid="29"/>
                                        </p:tgtEl>
                                        <p:attrNameLst>
                                          <p:attrName>ppt_x</p:attrName>
                                        </p:attrNameLst>
                                      </p:cBhvr>
                                      <p:tavLst>
                                        <p:tav tm="0">
                                          <p:val>
                                            <p:strVal val="#ppt_x"/>
                                          </p:val>
                                        </p:tav>
                                        <p:tav tm="100000">
                                          <p:val>
                                            <p:strVal val="#ppt_x"/>
                                          </p:val>
                                        </p:tav>
                                      </p:tavLst>
                                    </p:anim>
                                    <p:anim calcmode="lin" valueType="num">
                                      <p:cBhvr additive="base">
                                        <p:cTn id="263" dur="2000" fill="hold"/>
                                        <p:tgtEl>
                                          <p:spTgt spid="29"/>
                                        </p:tgtEl>
                                        <p:attrNameLst>
                                          <p:attrName>ppt_y</p:attrName>
                                        </p:attrNameLst>
                                      </p:cBhvr>
                                      <p:tavLst>
                                        <p:tav tm="0">
                                          <p:val>
                                            <p:strVal val="1+#ppt_h/2"/>
                                          </p:val>
                                        </p:tav>
                                        <p:tav tm="100000">
                                          <p:val>
                                            <p:strVal val="#ppt_y"/>
                                          </p:val>
                                        </p:tav>
                                      </p:tavLst>
                                    </p:anim>
                                  </p:childTnLst>
                                </p:cTn>
                              </p:par>
                              <p:par>
                                <p:cTn id="264" presetID="2" presetClass="entr" presetSubtype="4"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 calcmode="lin" valueType="num">
                                      <p:cBhvr additive="base">
                                        <p:cTn id="266" dur="2000" fill="hold"/>
                                        <p:tgtEl>
                                          <p:spTgt spid="30"/>
                                        </p:tgtEl>
                                        <p:attrNameLst>
                                          <p:attrName>ppt_x</p:attrName>
                                        </p:attrNameLst>
                                      </p:cBhvr>
                                      <p:tavLst>
                                        <p:tav tm="0">
                                          <p:val>
                                            <p:strVal val="#ppt_x"/>
                                          </p:val>
                                        </p:tav>
                                        <p:tav tm="100000">
                                          <p:val>
                                            <p:strVal val="#ppt_x"/>
                                          </p:val>
                                        </p:tav>
                                      </p:tavLst>
                                    </p:anim>
                                    <p:anim calcmode="lin" valueType="num">
                                      <p:cBhvr additive="base">
                                        <p:cTn id="267" dur="2000" fill="hold"/>
                                        <p:tgtEl>
                                          <p:spTgt spid="30"/>
                                        </p:tgtEl>
                                        <p:attrNameLst>
                                          <p:attrName>ppt_y</p:attrName>
                                        </p:attrNameLst>
                                      </p:cBhvr>
                                      <p:tavLst>
                                        <p:tav tm="0">
                                          <p:val>
                                            <p:strVal val="1+#ppt_h/2"/>
                                          </p:val>
                                        </p:tav>
                                        <p:tav tm="100000">
                                          <p:val>
                                            <p:strVal val="#ppt_y"/>
                                          </p:val>
                                        </p:tav>
                                      </p:tavLst>
                                    </p:anim>
                                  </p:childTnLst>
                                </p:cTn>
                              </p:par>
                              <p:par>
                                <p:cTn id="268" presetID="35" presetClass="entr" presetSubtype="0"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fade">
                                      <p:cBhvr>
                                        <p:cTn id="270" dur="2000"/>
                                        <p:tgtEl>
                                          <p:spTgt spid="18"/>
                                        </p:tgtEl>
                                      </p:cBhvr>
                                    </p:animEffect>
                                    <p:anim calcmode="lin" valueType="num">
                                      <p:cBhvr>
                                        <p:cTn id="271" dur="2000" fill="hold"/>
                                        <p:tgtEl>
                                          <p:spTgt spid="18"/>
                                        </p:tgtEl>
                                        <p:attrNameLst>
                                          <p:attrName>style.rotation</p:attrName>
                                        </p:attrNameLst>
                                      </p:cBhvr>
                                      <p:tavLst>
                                        <p:tav tm="0">
                                          <p:val>
                                            <p:fltVal val="720"/>
                                          </p:val>
                                        </p:tav>
                                        <p:tav tm="100000">
                                          <p:val>
                                            <p:fltVal val="0"/>
                                          </p:val>
                                        </p:tav>
                                      </p:tavLst>
                                    </p:anim>
                                    <p:anim calcmode="lin" valueType="num">
                                      <p:cBhvr>
                                        <p:cTn id="272" dur="2000" fill="hold"/>
                                        <p:tgtEl>
                                          <p:spTgt spid="18"/>
                                        </p:tgtEl>
                                        <p:attrNameLst>
                                          <p:attrName>ppt_h</p:attrName>
                                        </p:attrNameLst>
                                      </p:cBhvr>
                                      <p:tavLst>
                                        <p:tav tm="0">
                                          <p:val>
                                            <p:fltVal val="0"/>
                                          </p:val>
                                        </p:tav>
                                        <p:tav tm="100000">
                                          <p:val>
                                            <p:strVal val="#ppt_h"/>
                                          </p:val>
                                        </p:tav>
                                      </p:tavLst>
                                    </p:anim>
                                    <p:anim calcmode="lin" valueType="num">
                                      <p:cBhvr>
                                        <p:cTn id="273" dur="2000" fill="hold"/>
                                        <p:tgtEl>
                                          <p:spTgt spid="18"/>
                                        </p:tgtEl>
                                        <p:attrNameLst>
                                          <p:attrName>ppt_w</p:attrName>
                                        </p:attrNameLst>
                                      </p:cBhvr>
                                      <p:tavLst>
                                        <p:tav tm="0">
                                          <p:val>
                                            <p:fltVal val="0"/>
                                          </p:val>
                                        </p:tav>
                                        <p:tav tm="100000">
                                          <p:val>
                                            <p:strVal val="#ppt_w"/>
                                          </p:val>
                                        </p:tav>
                                      </p:tavLst>
                                    </p:anim>
                                  </p:childTnLst>
                                </p:cTn>
                              </p:par>
                              <p:par>
                                <p:cTn id="274" presetID="35" presetClass="entr" presetSubtype="0"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fade">
                                      <p:cBhvr>
                                        <p:cTn id="276" dur="2000"/>
                                        <p:tgtEl>
                                          <p:spTgt spid="19"/>
                                        </p:tgtEl>
                                      </p:cBhvr>
                                    </p:animEffect>
                                    <p:anim calcmode="lin" valueType="num">
                                      <p:cBhvr>
                                        <p:cTn id="277" dur="2000" fill="hold"/>
                                        <p:tgtEl>
                                          <p:spTgt spid="19"/>
                                        </p:tgtEl>
                                        <p:attrNameLst>
                                          <p:attrName>style.rotation</p:attrName>
                                        </p:attrNameLst>
                                      </p:cBhvr>
                                      <p:tavLst>
                                        <p:tav tm="0">
                                          <p:val>
                                            <p:fltVal val="720"/>
                                          </p:val>
                                        </p:tav>
                                        <p:tav tm="100000">
                                          <p:val>
                                            <p:fltVal val="0"/>
                                          </p:val>
                                        </p:tav>
                                      </p:tavLst>
                                    </p:anim>
                                    <p:anim calcmode="lin" valueType="num">
                                      <p:cBhvr>
                                        <p:cTn id="278" dur="2000" fill="hold"/>
                                        <p:tgtEl>
                                          <p:spTgt spid="19"/>
                                        </p:tgtEl>
                                        <p:attrNameLst>
                                          <p:attrName>ppt_h</p:attrName>
                                        </p:attrNameLst>
                                      </p:cBhvr>
                                      <p:tavLst>
                                        <p:tav tm="0">
                                          <p:val>
                                            <p:fltVal val="0"/>
                                          </p:val>
                                        </p:tav>
                                        <p:tav tm="100000">
                                          <p:val>
                                            <p:strVal val="#ppt_h"/>
                                          </p:val>
                                        </p:tav>
                                      </p:tavLst>
                                    </p:anim>
                                    <p:anim calcmode="lin" valueType="num">
                                      <p:cBhvr>
                                        <p:cTn id="279" dur="2000" fill="hold"/>
                                        <p:tgtEl>
                                          <p:spTgt spid="19"/>
                                        </p:tgtEl>
                                        <p:attrNameLst>
                                          <p:attrName>ppt_w</p:attrName>
                                        </p:attrNameLst>
                                      </p:cBhvr>
                                      <p:tavLst>
                                        <p:tav tm="0">
                                          <p:val>
                                            <p:fltVal val="0"/>
                                          </p:val>
                                        </p:tav>
                                        <p:tav tm="100000">
                                          <p:val>
                                            <p:strVal val="#ppt_w"/>
                                          </p:val>
                                        </p:tav>
                                      </p:tavLst>
                                    </p:anim>
                                  </p:childTnLst>
                                </p:cTn>
                              </p:par>
                              <p:par>
                                <p:cTn id="280" presetID="35" presetClass="entr" presetSubtype="0" fill="hold" grpId="2" nodeType="withEffect">
                                  <p:stCondLst>
                                    <p:cond delay="0"/>
                                  </p:stCondLst>
                                  <p:childTnLst>
                                    <p:set>
                                      <p:cBhvr>
                                        <p:cTn id="281" dur="1" fill="hold">
                                          <p:stCondLst>
                                            <p:cond delay="0"/>
                                          </p:stCondLst>
                                        </p:cTn>
                                        <p:tgtEl>
                                          <p:spTgt spid="20"/>
                                        </p:tgtEl>
                                        <p:attrNameLst>
                                          <p:attrName>style.visibility</p:attrName>
                                        </p:attrNameLst>
                                      </p:cBhvr>
                                      <p:to>
                                        <p:strVal val="visible"/>
                                      </p:to>
                                    </p:set>
                                    <p:animEffect transition="in" filter="fade">
                                      <p:cBhvr>
                                        <p:cTn id="282" dur="2000"/>
                                        <p:tgtEl>
                                          <p:spTgt spid="20"/>
                                        </p:tgtEl>
                                      </p:cBhvr>
                                    </p:animEffect>
                                    <p:anim calcmode="lin" valueType="num">
                                      <p:cBhvr>
                                        <p:cTn id="283" dur="2000" fill="hold"/>
                                        <p:tgtEl>
                                          <p:spTgt spid="20"/>
                                        </p:tgtEl>
                                        <p:attrNameLst>
                                          <p:attrName>style.rotation</p:attrName>
                                        </p:attrNameLst>
                                      </p:cBhvr>
                                      <p:tavLst>
                                        <p:tav tm="0">
                                          <p:val>
                                            <p:fltVal val="720"/>
                                          </p:val>
                                        </p:tav>
                                        <p:tav tm="100000">
                                          <p:val>
                                            <p:fltVal val="0"/>
                                          </p:val>
                                        </p:tav>
                                      </p:tavLst>
                                    </p:anim>
                                    <p:anim calcmode="lin" valueType="num">
                                      <p:cBhvr>
                                        <p:cTn id="284" dur="2000" fill="hold"/>
                                        <p:tgtEl>
                                          <p:spTgt spid="20"/>
                                        </p:tgtEl>
                                        <p:attrNameLst>
                                          <p:attrName>ppt_h</p:attrName>
                                        </p:attrNameLst>
                                      </p:cBhvr>
                                      <p:tavLst>
                                        <p:tav tm="0">
                                          <p:val>
                                            <p:fltVal val="0"/>
                                          </p:val>
                                        </p:tav>
                                        <p:tav tm="100000">
                                          <p:val>
                                            <p:strVal val="#ppt_h"/>
                                          </p:val>
                                        </p:tav>
                                      </p:tavLst>
                                    </p:anim>
                                    <p:anim calcmode="lin" valueType="num">
                                      <p:cBhvr>
                                        <p:cTn id="285" dur="2000" fill="hold"/>
                                        <p:tgtEl>
                                          <p:spTgt spid="20"/>
                                        </p:tgtEl>
                                        <p:attrNameLst>
                                          <p:attrName>ppt_w</p:attrName>
                                        </p:attrNameLst>
                                      </p:cBhvr>
                                      <p:tavLst>
                                        <p:tav tm="0">
                                          <p:val>
                                            <p:fltVal val="0"/>
                                          </p:val>
                                        </p:tav>
                                        <p:tav tm="100000">
                                          <p:val>
                                            <p:strVal val="#ppt_w"/>
                                          </p:val>
                                        </p:tav>
                                      </p:tavLst>
                                    </p:anim>
                                  </p:childTnLst>
                                </p:cTn>
                              </p:par>
                              <p:par>
                                <p:cTn id="286" presetID="35" presetClass="entr" presetSubtype="0" fill="hold" grpId="2" nodeType="withEffect">
                                  <p:stCondLst>
                                    <p:cond delay="0"/>
                                  </p:stCondLst>
                                  <p:childTnLst>
                                    <p:set>
                                      <p:cBhvr>
                                        <p:cTn id="287" dur="1" fill="hold">
                                          <p:stCondLst>
                                            <p:cond delay="0"/>
                                          </p:stCondLst>
                                        </p:cTn>
                                        <p:tgtEl>
                                          <p:spTgt spid="21"/>
                                        </p:tgtEl>
                                        <p:attrNameLst>
                                          <p:attrName>style.visibility</p:attrName>
                                        </p:attrNameLst>
                                      </p:cBhvr>
                                      <p:to>
                                        <p:strVal val="visible"/>
                                      </p:to>
                                    </p:set>
                                    <p:animEffect transition="in" filter="fade">
                                      <p:cBhvr>
                                        <p:cTn id="288" dur="2000"/>
                                        <p:tgtEl>
                                          <p:spTgt spid="21"/>
                                        </p:tgtEl>
                                      </p:cBhvr>
                                    </p:animEffect>
                                    <p:anim calcmode="lin" valueType="num">
                                      <p:cBhvr>
                                        <p:cTn id="289" dur="2000" fill="hold"/>
                                        <p:tgtEl>
                                          <p:spTgt spid="21"/>
                                        </p:tgtEl>
                                        <p:attrNameLst>
                                          <p:attrName>style.rotation</p:attrName>
                                        </p:attrNameLst>
                                      </p:cBhvr>
                                      <p:tavLst>
                                        <p:tav tm="0">
                                          <p:val>
                                            <p:fltVal val="720"/>
                                          </p:val>
                                        </p:tav>
                                        <p:tav tm="100000">
                                          <p:val>
                                            <p:fltVal val="0"/>
                                          </p:val>
                                        </p:tav>
                                      </p:tavLst>
                                    </p:anim>
                                    <p:anim calcmode="lin" valueType="num">
                                      <p:cBhvr>
                                        <p:cTn id="290" dur="2000" fill="hold"/>
                                        <p:tgtEl>
                                          <p:spTgt spid="21"/>
                                        </p:tgtEl>
                                        <p:attrNameLst>
                                          <p:attrName>ppt_h</p:attrName>
                                        </p:attrNameLst>
                                      </p:cBhvr>
                                      <p:tavLst>
                                        <p:tav tm="0">
                                          <p:val>
                                            <p:fltVal val="0"/>
                                          </p:val>
                                        </p:tav>
                                        <p:tav tm="100000">
                                          <p:val>
                                            <p:strVal val="#ppt_h"/>
                                          </p:val>
                                        </p:tav>
                                      </p:tavLst>
                                    </p:anim>
                                    <p:anim calcmode="lin" valueType="num">
                                      <p:cBhvr>
                                        <p:cTn id="291" dur="2000" fill="hold"/>
                                        <p:tgtEl>
                                          <p:spTgt spid="21"/>
                                        </p:tgtEl>
                                        <p:attrNameLst>
                                          <p:attrName>ppt_w</p:attrName>
                                        </p:attrNameLst>
                                      </p:cBhvr>
                                      <p:tavLst>
                                        <p:tav tm="0">
                                          <p:val>
                                            <p:fltVal val="0"/>
                                          </p:val>
                                        </p:tav>
                                        <p:tav tm="100000">
                                          <p:val>
                                            <p:strVal val="#ppt_w"/>
                                          </p:val>
                                        </p:tav>
                                      </p:tavLst>
                                    </p:anim>
                                  </p:childTnLst>
                                </p:cTn>
                              </p:par>
                              <p:par>
                                <p:cTn id="292" presetID="35" presetClass="entr" presetSubtype="0" fill="hold" grpId="2" nodeType="withEffect">
                                  <p:stCondLst>
                                    <p:cond delay="0"/>
                                  </p:stCondLst>
                                  <p:childTnLst>
                                    <p:set>
                                      <p:cBhvr>
                                        <p:cTn id="293" dur="1" fill="hold">
                                          <p:stCondLst>
                                            <p:cond delay="0"/>
                                          </p:stCondLst>
                                        </p:cTn>
                                        <p:tgtEl>
                                          <p:spTgt spid="22"/>
                                        </p:tgtEl>
                                        <p:attrNameLst>
                                          <p:attrName>style.visibility</p:attrName>
                                        </p:attrNameLst>
                                      </p:cBhvr>
                                      <p:to>
                                        <p:strVal val="visible"/>
                                      </p:to>
                                    </p:set>
                                    <p:animEffect transition="in" filter="fade">
                                      <p:cBhvr>
                                        <p:cTn id="294" dur="2000"/>
                                        <p:tgtEl>
                                          <p:spTgt spid="22"/>
                                        </p:tgtEl>
                                      </p:cBhvr>
                                    </p:animEffect>
                                    <p:anim calcmode="lin" valueType="num">
                                      <p:cBhvr>
                                        <p:cTn id="295" dur="2000" fill="hold"/>
                                        <p:tgtEl>
                                          <p:spTgt spid="22"/>
                                        </p:tgtEl>
                                        <p:attrNameLst>
                                          <p:attrName>style.rotation</p:attrName>
                                        </p:attrNameLst>
                                      </p:cBhvr>
                                      <p:tavLst>
                                        <p:tav tm="0">
                                          <p:val>
                                            <p:fltVal val="720"/>
                                          </p:val>
                                        </p:tav>
                                        <p:tav tm="100000">
                                          <p:val>
                                            <p:fltVal val="0"/>
                                          </p:val>
                                        </p:tav>
                                      </p:tavLst>
                                    </p:anim>
                                    <p:anim calcmode="lin" valueType="num">
                                      <p:cBhvr>
                                        <p:cTn id="296" dur="2000" fill="hold"/>
                                        <p:tgtEl>
                                          <p:spTgt spid="22"/>
                                        </p:tgtEl>
                                        <p:attrNameLst>
                                          <p:attrName>ppt_h</p:attrName>
                                        </p:attrNameLst>
                                      </p:cBhvr>
                                      <p:tavLst>
                                        <p:tav tm="0">
                                          <p:val>
                                            <p:fltVal val="0"/>
                                          </p:val>
                                        </p:tav>
                                        <p:tav tm="100000">
                                          <p:val>
                                            <p:strVal val="#ppt_h"/>
                                          </p:val>
                                        </p:tav>
                                      </p:tavLst>
                                    </p:anim>
                                    <p:anim calcmode="lin" valueType="num">
                                      <p:cBhvr>
                                        <p:cTn id="297" dur="2000" fill="hold"/>
                                        <p:tgtEl>
                                          <p:spTgt spid="22"/>
                                        </p:tgtEl>
                                        <p:attrNameLst>
                                          <p:attrName>ppt_w</p:attrName>
                                        </p:attrNameLst>
                                      </p:cBhvr>
                                      <p:tavLst>
                                        <p:tav tm="0">
                                          <p:val>
                                            <p:fltVal val="0"/>
                                          </p:val>
                                        </p:tav>
                                        <p:tav tm="100000">
                                          <p:val>
                                            <p:strVal val="#ppt_w"/>
                                          </p:val>
                                        </p:tav>
                                      </p:tavLst>
                                    </p:anim>
                                  </p:childTnLst>
                                </p:cTn>
                              </p:par>
                              <p:par>
                                <p:cTn id="298" presetID="35" presetClass="entr" presetSubtype="0" fill="hold" grpId="2"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fade">
                                      <p:cBhvr>
                                        <p:cTn id="300" dur="2000"/>
                                        <p:tgtEl>
                                          <p:spTgt spid="23"/>
                                        </p:tgtEl>
                                      </p:cBhvr>
                                    </p:animEffect>
                                    <p:anim calcmode="lin" valueType="num">
                                      <p:cBhvr>
                                        <p:cTn id="301" dur="2000" fill="hold"/>
                                        <p:tgtEl>
                                          <p:spTgt spid="23"/>
                                        </p:tgtEl>
                                        <p:attrNameLst>
                                          <p:attrName>style.rotation</p:attrName>
                                        </p:attrNameLst>
                                      </p:cBhvr>
                                      <p:tavLst>
                                        <p:tav tm="0">
                                          <p:val>
                                            <p:fltVal val="720"/>
                                          </p:val>
                                        </p:tav>
                                        <p:tav tm="100000">
                                          <p:val>
                                            <p:fltVal val="0"/>
                                          </p:val>
                                        </p:tav>
                                      </p:tavLst>
                                    </p:anim>
                                    <p:anim calcmode="lin" valueType="num">
                                      <p:cBhvr>
                                        <p:cTn id="302" dur="2000" fill="hold"/>
                                        <p:tgtEl>
                                          <p:spTgt spid="23"/>
                                        </p:tgtEl>
                                        <p:attrNameLst>
                                          <p:attrName>ppt_h</p:attrName>
                                        </p:attrNameLst>
                                      </p:cBhvr>
                                      <p:tavLst>
                                        <p:tav tm="0">
                                          <p:val>
                                            <p:fltVal val="0"/>
                                          </p:val>
                                        </p:tav>
                                        <p:tav tm="100000">
                                          <p:val>
                                            <p:strVal val="#ppt_h"/>
                                          </p:val>
                                        </p:tav>
                                      </p:tavLst>
                                    </p:anim>
                                    <p:anim calcmode="lin" valueType="num">
                                      <p:cBhvr>
                                        <p:cTn id="303" dur="2000" fill="hold"/>
                                        <p:tgtEl>
                                          <p:spTgt spid="23"/>
                                        </p:tgtEl>
                                        <p:attrNameLst>
                                          <p:attrName>ppt_w</p:attrName>
                                        </p:attrNameLst>
                                      </p:cBhvr>
                                      <p:tavLst>
                                        <p:tav tm="0">
                                          <p:val>
                                            <p:fltVal val="0"/>
                                          </p:val>
                                        </p:tav>
                                        <p:tav tm="100000">
                                          <p:val>
                                            <p:strVal val="#ppt_w"/>
                                          </p:val>
                                        </p:tav>
                                      </p:tavLst>
                                    </p:anim>
                                  </p:childTnLst>
                                </p:cTn>
                              </p:par>
                              <p:par>
                                <p:cTn id="304" presetID="35" presetClass="entr" presetSubtype="0" fill="hold" grpId="2" nodeType="withEffect">
                                  <p:stCondLst>
                                    <p:cond delay="0"/>
                                  </p:stCondLst>
                                  <p:childTnLst>
                                    <p:set>
                                      <p:cBhvr>
                                        <p:cTn id="305" dur="1" fill="hold">
                                          <p:stCondLst>
                                            <p:cond delay="0"/>
                                          </p:stCondLst>
                                        </p:cTn>
                                        <p:tgtEl>
                                          <p:spTgt spid="24"/>
                                        </p:tgtEl>
                                        <p:attrNameLst>
                                          <p:attrName>style.visibility</p:attrName>
                                        </p:attrNameLst>
                                      </p:cBhvr>
                                      <p:to>
                                        <p:strVal val="visible"/>
                                      </p:to>
                                    </p:set>
                                    <p:animEffect transition="in" filter="fade">
                                      <p:cBhvr>
                                        <p:cTn id="306" dur="2000"/>
                                        <p:tgtEl>
                                          <p:spTgt spid="24"/>
                                        </p:tgtEl>
                                      </p:cBhvr>
                                    </p:animEffect>
                                    <p:anim calcmode="lin" valueType="num">
                                      <p:cBhvr>
                                        <p:cTn id="307" dur="2000" fill="hold"/>
                                        <p:tgtEl>
                                          <p:spTgt spid="24"/>
                                        </p:tgtEl>
                                        <p:attrNameLst>
                                          <p:attrName>style.rotation</p:attrName>
                                        </p:attrNameLst>
                                      </p:cBhvr>
                                      <p:tavLst>
                                        <p:tav tm="0">
                                          <p:val>
                                            <p:fltVal val="720"/>
                                          </p:val>
                                        </p:tav>
                                        <p:tav tm="100000">
                                          <p:val>
                                            <p:fltVal val="0"/>
                                          </p:val>
                                        </p:tav>
                                      </p:tavLst>
                                    </p:anim>
                                    <p:anim calcmode="lin" valueType="num">
                                      <p:cBhvr>
                                        <p:cTn id="308" dur="2000" fill="hold"/>
                                        <p:tgtEl>
                                          <p:spTgt spid="24"/>
                                        </p:tgtEl>
                                        <p:attrNameLst>
                                          <p:attrName>ppt_h</p:attrName>
                                        </p:attrNameLst>
                                      </p:cBhvr>
                                      <p:tavLst>
                                        <p:tav tm="0">
                                          <p:val>
                                            <p:fltVal val="0"/>
                                          </p:val>
                                        </p:tav>
                                        <p:tav tm="100000">
                                          <p:val>
                                            <p:strVal val="#ppt_h"/>
                                          </p:val>
                                        </p:tav>
                                      </p:tavLst>
                                    </p:anim>
                                    <p:anim calcmode="lin" valueType="num">
                                      <p:cBhvr>
                                        <p:cTn id="309" dur="2000" fill="hold"/>
                                        <p:tgtEl>
                                          <p:spTgt spid="24"/>
                                        </p:tgtEl>
                                        <p:attrNameLst>
                                          <p:attrName>ppt_w</p:attrName>
                                        </p:attrNameLst>
                                      </p:cBhvr>
                                      <p:tavLst>
                                        <p:tav tm="0">
                                          <p:val>
                                            <p:fltVal val="0"/>
                                          </p:val>
                                        </p:tav>
                                        <p:tav tm="100000">
                                          <p:val>
                                            <p:strVal val="#ppt_w"/>
                                          </p:val>
                                        </p:tav>
                                      </p:tavLst>
                                    </p:anim>
                                  </p:childTnLst>
                                </p:cTn>
                              </p:par>
                              <p:par>
                                <p:cTn id="310" presetID="35" presetClass="entr" presetSubtype="0" fill="hold" grpId="2"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fade">
                                      <p:cBhvr>
                                        <p:cTn id="312" dur="2000"/>
                                        <p:tgtEl>
                                          <p:spTgt spid="25"/>
                                        </p:tgtEl>
                                      </p:cBhvr>
                                    </p:animEffect>
                                    <p:anim calcmode="lin" valueType="num">
                                      <p:cBhvr>
                                        <p:cTn id="313" dur="2000" fill="hold"/>
                                        <p:tgtEl>
                                          <p:spTgt spid="25"/>
                                        </p:tgtEl>
                                        <p:attrNameLst>
                                          <p:attrName>style.rotation</p:attrName>
                                        </p:attrNameLst>
                                      </p:cBhvr>
                                      <p:tavLst>
                                        <p:tav tm="0">
                                          <p:val>
                                            <p:fltVal val="720"/>
                                          </p:val>
                                        </p:tav>
                                        <p:tav tm="100000">
                                          <p:val>
                                            <p:fltVal val="0"/>
                                          </p:val>
                                        </p:tav>
                                      </p:tavLst>
                                    </p:anim>
                                    <p:anim calcmode="lin" valueType="num">
                                      <p:cBhvr>
                                        <p:cTn id="314" dur="2000" fill="hold"/>
                                        <p:tgtEl>
                                          <p:spTgt spid="25"/>
                                        </p:tgtEl>
                                        <p:attrNameLst>
                                          <p:attrName>ppt_h</p:attrName>
                                        </p:attrNameLst>
                                      </p:cBhvr>
                                      <p:tavLst>
                                        <p:tav tm="0">
                                          <p:val>
                                            <p:fltVal val="0"/>
                                          </p:val>
                                        </p:tav>
                                        <p:tav tm="100000">
                                          <p:val>
                                            <p:strVal val="#ppt_h"/>
                                          </p:val>
                                        </p:tav>
                                      </p:tavLst>
                                    </p:anim>
                                    <p:anim calcmode="lin" valueType="num">
                                      <p:cBhvr>
                                        <p:cTn id="315" dur="2000" fill="hold"/>
                                        <p:tgtEl>
                                          <p:spTgt spid="25"/>
                                        </p:tgtEl>
                                        <p:attrNameLst>
                                          <p:attrName>ppt_w</p:attrName>
                                        </p:attrNameLst>
                                      </p:cBhvr>
                                      <p:tavLst>
                                        <p:tav tm="0">
                                          <p:val>
                                            <p:fltVal val="0"/>
                                          </p:val>
                                        </p:tav>
                                        <p:tav tm="100000">
                                          <p:val>
                                            <p:strVal val="#ppt_w"/>
                                          </p:val>
                                        </p:tav>
                                      </p:tavLst>
                                    </p:anim>
                                  </p:childTnLst>
                                </p:cTn>
                              </p:par>
                              <p:par>
                                <p:cTn id="316" presetID="35" presetClass="entr" presetSubtype="0" fill="hold" grpId="2" nodeType="withEffect">
                                  <p:stCondLst>
                                    <p:cond delay="0"/>
                                  </p:stCondLst>
                                  <p:childTnLst>
                                    <p:set>
                                      <p:cBhvr>
                                        <p:cTn id="317" dur="1" fill="hold">
                                          <p:stCondLst>
                                            <p:cond delay="0"/>
                                          </p:stCondLst>
                                        </p:cTn>
                                        <p:tgtEl>
                                          <p:spTgt spid="26"/>
                                        </p:tgtEl>
                                        <p:attrNameLst>
                                          <p:attrName>style.visibility</p:attrName>
                                        </p:attrNameLst>
                                      </p:cBhvr>
                                      <p:to>
                                        <p:strVal val="visible"/>
                                      </p:to>
                                    </p:set>
                                    <p:animEffect transition="in" filter="fade">
                                      <p:cBhvr>
                                        <p:cTn id="318" dur="2000"/>
                                        <p:tgtEl>
                                          <p:spTgt spid="26"/>
                                        </p:tgtEl>
                                      </p:cBhvr>
                                    </p:animEffect>
                                    <p:anim calcmode="lin" valueType="num">
                                      <p:cBhvr>
                                        <p:cTn id="319" dur="2000" fill="hold"/>
                                        <p:tgtEl>
                                          <p:spTgt spid="26"/>
                                        </p:tgtEl>
                                        <p:attrNameLst>
                                          <p:attrName>style.rotation</p:attrName>
                                        </p:attrNameLst>
                                      </p:cBhvr>
                                      <p:tavLst>
                                        <p:tav tm="0">
                                          <p:val>
                                            <p:fltVal val="720"/>
                                          </p:val>
                                        </p:tav>
                                        <p:tav tm="100000">
                                          <p:val>
                                            <p:fltVal val="0"/>
                                          </p:val>
                                        </p:tav>
                                      </p:tavLst>
                                    </p:anim>
                                    <p:anim calcmode="lin" valueType="num">
                                      <p:cBhvr>
                                        <p:cTn id="320" dur="2000" fill="hold"/>
                                        <p:tgtEl>
                                          <p:spTgt spid="26"/>
                                        </p:tgtEl>
                                        <p:attrNameLst>
                                          <p:attrName>ppt_h</p:attrName>
                                        </p:attrNameLst>
                                      </p:cBhvr>
                                      <p:tavLst>
                                        <p:tav tm="0">
                                          <p:val>
                                            <p:fltVal val="0"/>
                                          </p:val>
                                        </p:tav>
                                        <p:tav tm="100000">
                                          <p:val>
                                            <p:strVal val="#ppt_h"/>
                                          </p:val>
                                        </p:tav>
                                      </p:tavLst>
                                    </p:anim>
                                    <p:anim calcmode="lin" valueType="num">
                                      <p:cBhvr>
                                        <p:cTn id="321" dur="2000" fill="hold"/>
                                        <p:tgtEl>
                                          <p:spTgt spid="26"/>
                                        </p:tgtEl>
                                        <p:attrNameLst>
                                          <p:attrName>ppt_w</p:attrName>
                                        </p:attrNameLst>
                                      </p:cBhvr>
                                      <p:tavLst>
                                        <p:tav tm="0">
                                          <p:val>
                                            <p:fltVal val="0"/>
                                          </p:val>
                                        </p:tav>
                                        <p:tav tm="100000">
                                          <p:val>
                                            <p:strVal val="#ppt_w"/>
                                          </p:val>
                                        </p:tav>
                                      </p:tavLst>
                                    </p:anim>
                                  </p:childTnLst>
                                </p:cTn>
                              </p:par>
                              <p:par>
                                <p:cTn id="322" presetID="35" presetClass="entr" presetSubtype="0" fill="hold" grpId="2" nodeType="withEffect">
                                  <p:stCondLst>
                                    <p:cond delay="0"/>
                                  </p:stCondLst>
                                  <p:childTnLst>
                                    <p:set>
                                      <p:cBhvr>
                                        <p:cTn id="323" dur="1" fill="hold">
                                          <p:stCondLst>
                                            <p:cond delay="0"/>
                                          </p:stCondLst>
                                        </p:cTn>
                                        <p:tgtEl>
                                          <p:spTgt spid="27"/>
                                        </p:tgtEl>
                                        <p:attrNameLst>
                                          <p:attrName>style.visibility</p:attrName>
                                        </p:attrNameLst>
                                      </p:cBhvr>
                                      <p:to>
                                        <p:strVal val="visible"/>
                                      </p:to>
                                    </p:set>
                                    <p:animEffect transition="in" filter="fade">
                                      <p:cBhvr>
                                        <p:cTn id="324" dur="2000"/>
                                        <p:tgtEl>
                                          <p:spTgt spid="27"/>
                                        </p:tgtEl>
                                      </p:cBhvr>
                                    </p:animEffect>
                                    <p:anim calcmode="lin" valueType="num">
                                      <p:cBhvr>
                                        <p:cTn id="325" dur="2000" fill="hold"/>
                                        <p:tgtEl>
                                          <p:spTgt spid="27"/>
                                        </p:tgtEl>
                                        <p:attrNameLst>
                                          <p:attrName>style.rotation</p:attrName>
                                        </p:attrNameLst>
                                      </p:cBhvr>
                                      <p:tavLst>
                                        <p:tav tm="0">
                                          <p:val>
                                            <p:fltVal val="720"/>
                                          </p:val>
                                        </p:tav>
                                        <p:tav tm="100000">
                                          <p:val>
                                            <p:fltVal val="0"/>
                                          </p:val>
                                        </p:tav>
                                      </p:tavLst>
                                    </p:anim>
                                    <p:anim calcmode="lin" valueType="num">
                                      <p:cBhvr>
                                        <p:cTn id="326" dur="2000" fill="hold"/>
                                        <p:tgtEl>
                                          <p:spTgt spid="27"/>
                                        </p:tgtEl>
                                        <p:attrNameLst>
                                          <p:attrName>ppt_h</p:attrName>
                                        </p:attrNameLst>
                                      </p:cBhvr>
                                      <p:tavLst>
                                        <p:tav tm="0">
                                          <p:val>
                                            <p:fltVal val="0"/>
                                          </p:val>
                                        </p:tav>
                                        <p:tav tm="100000">
                                          <p:val>
                                            <p:strVal val="#ppt_h"/>
                                          </p:val>
                                        </p:tav>
                                      </p:tavLst>
                                    </p:anim>
                                    <p:anim calcmode="lin" valueType="num">
                                      <p:cBhvr>
                                        <p:cTn id="327" dur="2000" fill="hold"/>
                                        <p:tgtEl>
                                          <p:spTgt spid="27"/>
                                        </p:tgtEl>
                                        <p:attrNameLst>
                                          <p:attrName>ppt_w</p:attrName>
                                        </p:attrNameLst>
                                      </p:cBhvr>
                                      <p:tavLst>
                                        <p:tav tm="0">
                                          <p:val>
                                            <p:fltVal val="0"/>
                                          </p:val>
                                        </p:tav>
                                        <p:tav tm="100000">
                                          <p:val>
                                            <p:strVal val="#ppt_w"/>
                                          </p:val>
                                        </p:tav>
                                      </p:tavLst>
                                    </p:anim>
                                  </p:childTnLst>
                                </p:cTn>
                              </p:par>
                              <p:par>
                                <p:cTn id="328" presetID="35" presetClass="entr" presetSubtype="0" fill="hold" grpId="2" nodeType="withEffect">
                                  <p:stCondLst>
                                    <p:cond delay="0"/>
                                  </p:stCondLst>
                                  <p:childTnLst>
                                    <p:set>
                                      <p:cBhvr>
                                        <p:cTn id="329" dur="1" fill="hold">
                                          <p:stCondLst>
                                            <p:cond delay="0"/>
                                          </p:stCondLst>
                                        </p:cTn>
                                        <p:tgtEl>
                                          <p:spTgt spid="28"/>
                                        </p:tgtEl>
                                        <p:attrNameLst>
                                          <p:attrName>style.visibility</p:attrName>
                                        </p:attrNameLst>
                                      </p:cBhvr>
                                      <p:to>
                                        <p:strVal val="visible"/>
                                      </p:to>
                                    </p:set>
                                    <p:animEffect transition="in" filter="fade">
                                      <p:cBhvr>
                                        <p:cTn id="330" dur="2000"/>
                                        <p:tgtEl>
                                          <p:spTgt spid="28"/>
                                        </p:tgtEl>
                                      </p:cBhvr>
                                    </p:animEffect>
                                    <p:anim calcmode="lin" valueType="num">
                                      <p:cBhvr>
                                        <p:cTn id="331" dur="2000" fill="hold"/>
                                        <p:tgtEl>
                                          <p:spTgt spid="28"/>
                                        </p:tgtEl>
                                        <p:attrNameLst>
                                          <p:attrName>style.rotation</p:attrName>
                                        </p:attrNameLst>
                                      </p:cBhvr>
                                      <p:tavLst>
                                        <p:tav tm="0">
                                          <p:val>
                                            <p:fltVal val="720"/>
                                          </p:val>
                                        </p:tav>
                                        <p:tav tm="100000">
                                          <p:val>
                                            <p:fltVal val="0"/>
                                          </p:val>
                                        </p:tav>
                                      </p:tavLst>
                                    </p:anim>
                                    <p:anim calcmode="lin" valueType="num">
                                      <p:cBhvr>
                                        <p:cTn id="332" dur="2000" fill="hold"/>
                                        <p:tgtEl>
                                          <p:spTgt spid="28"/>
                                        </p:tgtEl>
                                        <p:attrNameLst>
                                          <p:attrName>ppt_h</p:attrName>
                                        </p:attrNameLst>
                                      </p:cBhvr>
                                      <p:tavLst>
                                        <p:tav tm="0">
                                          <p:val>
                                            <p:fltVal val="0"/>
                                          </p:val>
                                        </p:tav>
                                        <p:tav tm="100000">
                                          <p:val>
                                            <p:strVal val="#ppt_h"/>
                                          </p:val>
                                        </p:tav>
                                      </p:tavLst>
                                    </p:anim>
                                    <p:anim calcmode="lin" valueType="num">
                                      <p:cBhvr>
                                        <p:cTn id="333" dur="2000" fill="hold"/>
                                        <p:tgtEl>
                                          <p:spTgt spid="28"/>
                                        </p:tgtEl>
                                        <p:attrNameLst>
                                          <p:attrName>ppt_w</p:attrName>
                                        </p:attrNameLst>
                                      </p:cBhvr>
                                      <p:tavLst>
                                        <p:tav tm="0">
                                          <p:val>
                                            <p:fltVal val="0"/>
                                          </p:val>
                                        </p:tav>
                                        <p:tav tm="100000">
                                          <p:val>
                                            <p:strVal val="#ppt_w"/>
                                          </p:val>
                                        </p:tav>
                                      </p:tavLst>
                                    </p:anim>
                                  </p:childTnLst>
                                </p:cTn>
                              </p:par>
                              <p:par>
                                <p:cTn id="334" presetID="35" presetClass="entr" presetSubtype="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fade">
                                      <p:cBhvr>
                                        <p:cTn id="336" dur="2000"/>
                                        <p:tgtEl>
                                          <p:spTgt spid="29"/>
                                        </p:tgtEl>
                                      </p:cBhvr>
                                    </p:animEffect>
                                    <p:anim calcmode="lin" valueType="num">
                                      <p:cBhvr>
                                        <p:cTn id="337" dur="2000" fill="hold"/>
                                        <p:tgtEl>
                                          <p:spTgt spid="29"/>
                                        </p:tgtEl>
                                        <p:attrNameLst>
                                          <p:attrName>style.rotation</p:attrName>
                                        </p:attrNameLst>
                                      </p:cBhvr>
                                      <p:tavLst>
                                        <p:tav tm="0">
                                          <p:val>
                                            <p:fltVal val="720"/>
                                          </p:val>
                                        </p:tav>
                                        <p:tav tm="100000">
                                          <p:val>
                                            <p:fltVal val="0"/>
                                          </p:val>
                                        </p:tav>
                                      </p:tavLst>
                                    </p:anim>
                                    <p:anim calcmode="lin" valueType="num">
                                      <p:cBhvr>
                                        <p:cTn id="338" dur="2000" fill="hold"/>
                                        <p:tgtEl>
                                          <p:spTgt spid="29"/>
                                        </p:tgtEl>
                                        <p:attrNameLst>
                                          <p:attrName>ppt_h</p:attrName>
                                        </p:attrNameLst>
                                      </p:cBhvr>
                                      <p:tavLst>
                                        <p:tav tm="0">
                                          <p:val>
                                            <p:fltVal val="0"/>
                                          </p:val>
                                        </p:tav>
                                        <p:tav tm="100000">
                                          <p:val>
                                            <p:strVal val="#ppt_h"/>
                                          </p:val>
                                        </p:tav>
                                      </p:tavLst>
                                    </p:anim>
                                    <p:anim calcmode="lin" valueType="num">
                                      <p:cBhvr>
                                        <p:cTn id="339" dur="2000" fill="hold"/>
                                        <p:tgtEl>
                                          <p:spTgt spid="29"/>
                                        </p:tgtEl>
                                        <p:attrNameLst>
                                          <p:attrName>ppt_w</p:attrName>
                                        </p:attrNameLst>
                                      </p:cBhvr>
                                      <p:tavLst>
                                        <p:tav tm="0">
                                          <p:val>
                                            <p:fltVal val="0"/>
                                          </p:val>
                                        </p:tav>
                                        <p:tav tm="100000">
                                          <p:val>
                                            <p:strVal val="#ppt_w"/>
                                          </p:val>
                                        </p:tav>
                                      </p:tavLst>
                                    </p:anim>
                                  </p:childTnLst>
                                </p:cTn>
                              </p:par>
                              <p:par>
                                <p:cTn id="340" presetID="35" presetClass="entr" presetSubtype="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fade">
                                      <p:cBhvr>
                                        <p:cTn id="342" dur="2000"/>
                                        <p:tgtEl>
                                          <p:spTgt spid="30"/>
                                        </p:tgtEl>
                                      </p:cBhvr>
                                    </p:animEffect>
                                    <p:anim calcmode="lin" valueType="num">
                                      <p:cBhvr>
                                        <p:cTn id="343" dur="2000" fill="hold"/>
                                        <p:tgtEl>
                                          <p:spTgt spid="30"/>
                                        </p:tgtEl>
                                        <p:attrNameLst>
                                          <p:attrName>style.rotation</p:attrName>
                                        </p:attrNameLst>
                                      </p:cBhvr>
                                      <p:tavLst>
                                        <p:tav tm="0">
                                          <p:val>
                                            <p:fltVal val="720"/>
                                          </p:val>
                                        </p:tav>
                                        <p:tav tm="100000">
                                          <p:val>
                                            <p:fltVal val="0"/>
                                          </p:val>
                                        </p:tav>
                                      </p:tavLst>
                                    </p:anim>
                                    <p:anim calcmode="lin" valueType="num">
                                      <p:cBhvr>
                                        <p:cTn id="344" dur="2000" fill="hold"/>
                                        <p:tgtEl>
                                          <p:spTgt spid="30"/>
                                        </p:tgtEl>
                                        <p:attrNameLst>
                                          <p:attrName>ppt_h</p:attrName>
                                        </p:attrNameLst>
                                      </p:cBhvr>
                                      <p:tavLst>
                                        <p:tav tm="0">
                                          <p:val>
                                            <p:fltVal val="0"/>
                                          </p:val>
                                        </p:tav>
                                        <p:tav tm="100000">
                                          <p:val>
                                            <p:strVal val="#ppt_h"/>
                                          </p:val>
                                        </p:tav>
                                      </p:tavLst>
                                    </p:anim>
                                    <p:anim calcmode="lin" valueType="num">
                                      <p:cBhvr>
                                        <p:cTn id="345" dur="2000" fill="hold"/>
                                        <p:tgtEl>
                                          <p:spTgt spid="30"/>
                                        </p:tgtEl>
                                        <p:attrNameLst>
                                          <p:attrName>ppt_w</p:attrName>
                                        </p:attrNameLst>
                                      </p:cBhvr>
                                      <p:tavLst>
                                        <p:tav tm="0">
                                          <p:val>
                                            <p:fltVal val="0"/>
                                          </p:val>
                                        </p:tav>
                                        <p:tav tm="100000">
                                          <p:val>
                                            <p:strVal val="#ppt_w"/>
                                          </p:val>
                                        </p:tav>
                                      </p:tavLst>
                                    </p:anim>
                                  </p:childTnLst>
                                </p:cTn>
                              </p:par>
                              <p:par>
                                <p:cTn id="346" presetID="42" presetClass="entr" presetSubtype="0"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fade">
                                      <p:cBhvr>
                                        <p:cTn id="348" dur="2000"/>
                                        <p:tgtEl>
                                          <p:spTgt spid="4"/>
                                        </p:tgtEl>
                                      </p:cBhvr>
                                    </p:animEffect>
                                    <p:anim calcmode="lin" valueType="num">
                                      <p:cBhvr>
                                        <p:cTn id="349" dur="2000" fill="hold"/>
                                        <p:tgtEl>
                                          <p:spTgt spid="4"/>
                                        </p:tgtEl>
                                        <p:attrNameLst>
                                          <p:attrName>ppt_x</p:attrName>
                                        </p:attrNameLst>
                                      </p:cBhvr>
                                      <p:tavLst>
                                        <p:tav tm="0">
                                          <p:val>
                                            <p:strVal val="#ppt_x"/>
                                          </p:val>
                                        </p:tav>
                                        <p:tav tm="100000">
                                          <p:val>
                                            <p:strVal val="#ppt_x"/>
                                          </p:val>
                                        </p:tav>
                                      </p:tavLst>
                                    </p:anim>
                                    <p:anim calcmode="lin" valueType="num">
                                      <p:cBhvr>
                                        <p:cTn id="350" dur="2000" fill="hold"/>
                                        <p:tgtEl>
                                          <p:spTgt spid="4"/>
                                        </p:tgtEl>
                                        <p:attrNameLst>
                                          <p:attrName>ppt_y</p:attrName>
                                        </p:attrNameLst>
                                      </p:cBhvr>
                                      <p:tavLst>
                                        <p:tav tm="0">
                                          <p:val>
                                            <p:strVal val="#ppt_y+.1"/>
                                          </p:val>
                                        </p:tav>
                                        <p:tav tm="100000">
                                          <p:val>
                                            <p:strVal val="#ppt_y"/>
                                          </p:val>
                                        </p:tav>
                                      </p:tavLst>
                                    </p:anim>
                                  </p:childTnLst>
                                </p:cTn>
                              </p:par>
                            </p:childTnLst>
                          </p:cTn>
                        </p:par>
                        <p:par>
                          <p:cTn id="351" fill="hold">
                            <p:stCondLst>
                              <p:cond delay="2000"/>
                            </p:stCondLst>
                            <p:childTnLst>
                              <p:par>
                                <p:cTn id="352" presetID="23" presetClass="entr" presetSubtype="16" fill="hold" nodeType="afterEffect">
                                  <p:stCondLst>
                                    <p:cond delay="0"/>
                                  </p:stCondLst>
                                  <p:childTnLst>
                                    <p:set>
                                      <p:cBhvr>
                                        <p:cTn id="353" dur="1" fill="hold">
                                          <p:stCondLst>
                                            <p:cond delay="0"/>
                                          </p:stCondLst>
                                        </p:cTn>
                                        <p:tgtEl>
                                          <p:spTgt spid="32"/>
                                        </p:tgtEl>
                                        <p:attrNameLst>
                                          <p:attrName>style.visibility</p:attrName>
                                        </p:attrNameLst>
                                      </p:cBhvr>
                                      <p:to>
                                        <p:strVal val="visible"/>
                                      </p:to>
                                    </p:set>
                                    <p:anim calcmode="lin" valueType="num">
                                      <p:cBhvr>
                                        <p:cTn id="354" dur="500" fill="hold"/>
                                        <p:tgtEl>
                                          <p:spTgt spid="32"/>
                                        </p:tgtEl>
                                        <p:attrNameLst>
                                          <p:attrName>ppt_w</p:attrName>
                                        </p:attrNameLst>
                                      </p:cBhvr>
                                      <p:tavLst>
                                        <p:tav tm="0">
                                          <p:val>
                                            <p:fltVal val="0"/>
                                          </p:val>
                                        </p:tav>
                                        <p:tav tm="100000">
                                          <p:val>
                                            <p:strVal val="#ppt_w"/>
                                          </p:val>
                                        </p:tav>
                                      </p:tavLst>
                                    </p:anim>
                                    <p:anim calcmode="lin" valueType="num">
                                      <p:cBhvr>
                                        <p:cTn id="355" dur="500" fill="hold"/>
                                        <p:tgtEl>
                                          <p:spTgt spid="3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3"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 ESPECTACULAR CAROL CAVALARIS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ESPECTACULAR CAROL CAVALARIS -</Template>
  <TotalTime>0</TotalTime>
  <Words>131</Words>
  <Application>Microsoft Office PowerPoint</Application>
  <PresentationFormat>Presentación en pantalla (4:3)</PresentationFormat>
  <Paragraphs>7</Paragraphs>
  <Slides>60</Slides>
  <Notes>1</Notes>
  <HiddenSlides>0</HiddenSlides>
  <MMClips>1</MMClips>
  <ScaleCrop>false</ScaleCrop>
  <HeadingPairs>
    <vt:vector size="4" baseType="variant">
      <vt:variant>
        <vt:lpstr>Tema</vt:lpstr>
      </vt:variant>
      <vt:variant>
        <vt:i4>2</vt:i4>
      </vt:variant>
      <vt:variant>
        <vt:lpstr>Títulos de diapositiva</vt:lpstr>
      </vt:variant>
      <vt:variant>
        <vt:i4>60</vt:i4>
      </vt:variant>
    </vt:vector>
  </HeadingPairs>
  <TitlesOfParts>
    <vt:vector size="62" baseType="lpstr">
      <vt:lpstr>- ESPECTACULAR CAROL CAVALARIS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2016-02-06T14:40:54Z</dcterms:created>
  <dcterms:modified xsi:type="dcterms:W3CDTF">2016-02-06T14:41:58Z</dcterms:modified>
</cp:coreProperties>
</file>