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5" r:id="rId3"/>
    <p:sldId id="326" r:id="rId4"/>
    <p:sldId id="314" r:id="rId5"/>
    <p:sldId id="279" r:id="rId6"/>
    <p:sldId id="278" r:id="rId7"/>
    <p:sldId id="327" r:id="rId8"/>
    <p:sldId id="276" r:id="rId9"/>
    <p:sldId id="328" r:id="rId10"/>
    <p:sldId id="265" r:id="rId11"/>
    <p:sldId id="280" r:id="rId12"/>
    <p:sldId id="274" r:id="rId13"/>
    <p:sldId id="324" r:id="rId14"/>
    <p:sldId id="273" r:id="rId15"/>
    <p:sldId id="272" r:id="rId16"/>
    <p:sldId id="271" r:id="rId17"/>
    <p:sldId id="269" r:id="rId18"/>
    <p:sldId id="268" r:id="rId19"/>
    <p:sldId id="286" r:id="rId20"/>
    <p:sldId id="263" r:id="rId21"/>
    <p:sldId id="275" r:id="rId22"/>
    <p:sldId id="262" r:id="rId23"/>
    <p:sldId id="264" r:id="rId24"/>
    <p:sldId id="261" r:id="rId25"/>
    <p:sldId id="266" r:id="rId26"/>
    <p:sldId id="293" r:id="rId27"/>
    <p:sldId id="292" r:id="rId28"/>
    <p:sldId id="291" r:id="rId29"/>
    <p:sldId id="287" r:id="rId30"/>
    <p:sldId id="290" r:id="rId31"/>
    <p:sldId id="289" r:id="rId32"/>
    <p:sldId id="288" r:id="rId33"/>
    <p:sldId id="284" r:id="rId34"/>
    <p:sldId id="283" r:id="rId35"/>
    <p:sldId id="282" r:id="rId36"/>
    <p:sldId id="302" r:id="rId37"/>
    <p:sldId id="303" r:id="rId38"/>
    <p:sldId id="301" r:id="rId39"/>
    <p:sldId id="281" r:id="rId40"/>
    <p:sldId id="300" r:id="rId41"/>
    <p:sldId id="299" r:id="rId42"/>
    <p:sldId id="298" r:id="rId43"/>
    <p:sldId id="297" r:id="rId44"/>
    <p:sldId id="296" r:id="rId45"/>
    <p:sldId id="313" r:id="rId46"/>
    <p:sldId id="295" r:id="rId47"/>
    <p:sldId id="312" r:id="rId48"/>
    <p:sldId id="294" r:id="rId49"/>
    <p:sldId id="310" r:id="rId50"/>
    <p:sldId id="317" r:id="rId51"/>
    <p:sldId id="308" r:id="rId52"/>
    <p:sldId id="316" r:id="rId53"/>
    <p:sldId id="307" r:id="rId54"/>
    <p:sldId id="311" r:id="rId55"/>
    <p:sldId id="305" r:id="rId56"/>
    <p:sldId id="309" r:id="rId57"/>
    <p:sldId id="304" r:id="rId58"/>
    <p:sldId id="306" r:id="rId59"/>
    <p:sldId id="320" r:id="rId60"/>
    <p:sldId id="325" r:id="rId61"/>
    <p:sldId id="321" r:id="rId62"/>
    <p:sldId id="322" r:id="rId63"/>
    <p:sldId id="319" r:id="rId64"/>
    <p:sldId id="323" r:id="rId65"/>
    <p:sldId id="329" r:id="rId6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N/MbSbwSfnzHpzWUdNG/Q" hashData="/BalsWeO2XUKa6oXxs0+GoukJf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775" autoAdjust="0"/>
    <p:restoredTop sz="94709" autoAdjust="0"/>
  </p:normalViewPr>
  <p:slideViewPr>
    <p:cSldViewPr>
      <p:cViewPr>
        <p:scale>
          <a:sx n="40" d="100"/>
          <a:sy n="40" d="100"/>
        </p:scale>
        <p:origin x="-888" y="-6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75D9-172E-4671-93B0-D97FA2BE3E6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C2AFC-ED83-4F0B-B48A-D1C13D22CD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75D9-172E-4671-93B0-D97FA2BE3E6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C2AFC-ED83-4F0B-B48A-D1C13D22CD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75D9-172E-4671-93B0-D97FA2BE3E6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C2AFC-ED83-4F0B-B48A-D1C13D22CD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75D9-172E-4671-93B0-D97FA2BE3E6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C2AFC-ED83-4F0B-B48A-D1C13D22CD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75D9-172E-4671-93B0-D97FA2BE3E6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C2AFC-ED83-4F0B-B48A-D1C13D22CD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75D9-172E-4671-93B0-D97FA2BE3E6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C2AFC-ED83-4F0B-B48A-D1C13D22CD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75D9-172E-4671-93B0-D97FA2BE3E6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C2AFC-ED83-4F0B-B48A-D1C13D22CD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75D9-172E-4671-93B0-D97FA2BE3E6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C2AFC-ED83-4F0B-B48A-D1C13D22CD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75D9-172E-4671-93B0-D97FA2BE3E6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C2AFC-ED83-4F0B-B48A-D1C13D22CD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75D9-172E-4671-93B0-D97FA2BE3E6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C2AFC-ED83-4F0B-B48A-D1C13D22CD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75D9-172E-4671-93B0-D97FA2BE3E6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C2AFC-ED83-4F0B-B48A-D1C13D22CD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53F810-D71C-4BD9-A0E4-A9162660119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E75D9-172E-4671-93B0-D97FA2BE3E6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C2AFC-ED83-4F0B-B48A-D1C13D22CD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E5EF631-2BF3-4862-A66E-1FEB308C9F0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2.png"/><Relationship Id="rId7" Type="http://schemas.openxmlformats.org/officeDocument/2006/relationships/image" Target="../media/image7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14" y="5429264"/>
            <a:ext cx="2032716" cy="1199303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00760" y="5415549"/>
            <a:ext cx="1571636" cy="927266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380" y="5888605"/>
            <a:ext cx="1643042" cy="969395"/>
          </a:xfrm>
          <a:prstGeom prst="rect">
            <a:avLst/>
          </a:prstGeom>
        </p:spPr>
      </p:pic>
      <p:pic>
        <p:nvPicPr>
          <p:cNvPr id="10" name="9 Imagen" descr="cooltext122018816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29322" y="285728"/>
            <a:ext cx="2780953" cy="736508"/>
          </a:xfrm>
          <a:prstGeom prst="rect">
            <a:avLst/>
          </a:prstGeom>
        </p:spPr>
      </p:pic>
      <p:pic>
        <p:nvPicPr>
          <p:cNvPr id="11" name="10 Imagen" descr="cooltext1220188834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86446" y="1142984"/>
            <a:ext cx="3111111" cy="800000"/>
          </a:xfrm>
          <a:prstGeom prst="rect">
            <a:avLst/>
          </a:prstGeom>
        </p:spPr>
      </p:pic>
      <p:pic>
        <p:nvPicPr>
          <p:cNvPr id="12" name="11 Imagen" descr="cooltext1220191352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5720" y="285728"/>
            <a:ext cx="4357718" cy="579375"/>
          </a:xfrm>
          <a:prstGeom prst="rect">
            <a:avLst/>
          </a:prstGeom>
        </p:spPr>
      </p:pic>
      <p:pic>
        <p:nvPicPr>
          <p:cNvPr id="13" name="12 Imagen" descr="cooltext1220192857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5720" y="1071546"/>
            <a:ext cx="2357454" cy="495238"/>
          </a:xfrm>
          <a:prstGeom prst="rect">
            <a:avLst/>
          </a:prstGeom>
        </p:spPr>
      </p:pic>
      <p:pic>
        <p:nvPicPr>
          <p:cNvPr id="14" name="13 Imagen" descr="cooltext1220192347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57488" y="1000108"/>
            <a:ext cx="1190457" cy="500066"/>
          </a:xfrm>
          <a:prstGeom prst="rect">
            <a:avLst/>
          </a:prstGeom>
        </p:spPr>
      </p:pic>
      <p:pic>
        <p:nvPicPr>
          <p:cNvPr id="15" name="14 Imagen" descr="cooltext1220192566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14414" y="1785926"/>
            <a:ext cx="1857388" cy="507937"/>
          </a:xfrm>
          <a:prstGeom prst="rect">
            <a:avLst/>
          </a:prstGeom>
        </p:spPr>
      </p:pic>
      <p:pic>
        <p:nvPicPr>
          <p:cNvPr id="66562" name="Picture 2" descr="Imagen renderizada"/>
          <p:cNvPicPr>
            <a:picLocks noChangeAspect="1" noChangeArrowheads="1"/>
          </p:cNvPicPr>
          <p:nvPr/>
        </p:nvPicPr>
        <p:blipFill>
          <a:blip r:embed="rId12">
            <a:lum bright="-40000" contrast="40000"/>
          </a:blip>
          <a:srcRect/>
          <a:stretch>
            <a:fillRect/>
          </a:stretch>
        </p:blipFill>
        <p:spPr bwMode="auto">
          <a:xfrm>
            <a:off x="0" y="6286520"/>
            <a:ext cx="2350478" cy="2618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comb/>
    <p:sndAc>
      <p:stSnd loop="1">
        <p:snd r:embed="rId2" name="Kazaky - In the Middle (Official Music Vide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0"/>
                            </p:stCondLst>
                            <p:childTnLst>
                              <p:par>
                                <p:cTn id="9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909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42910" y="571480"/>
            <a:ext cx="7929618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b="1" dirty="0" smtClean="0"/>
          </a:p>
          <a:p>
            <a:endParaRPr lang="es-ES" b="1" dirty="0"/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nacido el 10 de julio 1973), es un artista de Nueva York basado en que construye esculturas tridimensionales personalizadas y mosaicos de gran escala a partir de objetos cotidianos y populares es el más conocido por su trabajo con el estándar de LEGO juguete ladrillos. Sus creaciones artísticas únicas son comisionados por empresas, organizaciones benéficas, individuos, museos y galerías de todo el mundo. </a:t>
            </a:r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Nacido en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Colville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Washington y se crió en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Veneta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Oregon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,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Sawaya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asistió a la Universidad de Nueva York , donde obtuvo licenciaturas y grados de derecho, a la larga práctica de la ley en la firma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Winston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&amp;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Strawn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la ciudad de Nueva York. Llegó por primera vez a la atención nacional en 2004, cuando dejó su trabajo como abogado para trabajar a tiempo completo como artista LEGO. </a:t>
            </a:r>
          </a:p>
          <a:p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 de trabajar para la compañía LEGO menos de seis meses, se bifurca y en 2004 abrió un estudio de arte en Nueva York. Como artista profesional,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Sawaya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 es un empleado de la empresa de juguetes, sin embargo, ha sido reconocido oficialmente por el Grupo LEGO como uno de los mejores constructores de LEGO en el mundo y es ratificado como LEGO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Certified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Professional. Él es el única persona que se reconoce tanto como LEGO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Master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Builder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LEGO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Certified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Professional. </a:t>
            </a:r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2786050" y="571480"/>
            <a:ext cx="4023217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Nathan</a:t>
            </a:r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es-ES" sz="3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Sawaya</a:t>
            </a:r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4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_img_17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909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14348" y="857232"/>
            <a:ext cx="7786742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Sawaya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 creado algunas de las obras más reconocidas de LEGO en el mundo, incluyendo a 7 pies (2.1 m) de largo réplica del puente de Brooklyn, una de tamaño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tyrannosaurus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rex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 6 pies (1,8 m) de altura Han Solo congelado en carbonita. Sus piezas de la firma incluyen esculturas de forma humana titulado "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Yellow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", "Rojo" y "Azul". "Blue" se vendió por una suma no revelada en la Galería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Agora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2010. </a:t>
            </a:r>
          </a:p>
          <a:p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Tuvo su primera exposición de arte en solitario en la primavera de 2007 en el Museo de Arte de Lancaster . "El arte del ladrillo" es la primera gran exposición de museo del mundo para centrarse exclusivamente en el uso de los bloques de construcción de LEGO como un medio artístico. </a:t>
            </a:r>
          </a:p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Nathan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tuvo su primera exposición en el hemisferio sur en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Federation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Square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Melbourne, Australia, en junio de 2011. La muestra ya viajó por Australia, incluyendo paradas en Adelaida y en el Ayuntamiento de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Sydney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julio de gira asiática 2012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Nathan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comenzó con espectáculos récord en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Taipei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Kaohsiung y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Taichung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También ha expuesto en el mundialmente famoso Museo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ArtScience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el Marina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Bay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Sands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Singapur (noviembre 2012 a mayo 2013) y el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Discovery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Times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Square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Nueva York (junio de 2013 - actual). Sus giras se han roto varias veces los registros de asistencia y ha sido ampliamente reconocido. </a:t>
            </a:r>
          </a:p>
          <a:p>
            <a:endParaRPr lang="es-ES" dirty="0" smtClean="0"/>
          </a:p>
          <a:p>
            <a:endParaRPr lang="es-ES" sz="1600" dirty="0"/>
          </a:p>
        </p:txBody>
      </p:sp>
    </p:spTree>
  </p:cSld>
  <p:clrMapOvr>
    <a:masterClrMapping/>
  </p:clrMapOvr>
  <p:transition spd="slow" advTm="4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f5a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593377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43578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86322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29066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71810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14554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57298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56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5643578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4786322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3929066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3071810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2214554"/>
            <a:ext cx="1571604" cy="1030709"/>
          </a:xfrm>
          <a:prstGeom prst="rect">
            <a:avLst/>
          </a:prstGeom>
        </p:spPr>
      </p:pic>
      <p:pic>
        <p:nvPicPr>
          <p:cNvPr id="21" name="2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1357298"/>
            <a:ext cx="1571604" cy="1030709"/>
          </a:xfrm>
          <a:prstGeom prst="rect">
            <a:avLst/>
          </a:prstGeom>
        </p:spPr>
      </p:pic>
      <p:pic>
        <p:nvPicPr>
          <p:cNvPr id="22" name="2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857256"/>
            <a:ext cx="1571604" cy="1030709"/>
          </a:xfrm>
          <a:prstGeom prst="rect">
            <a:avLst/>
          </a:prstGeom>
        </p:spPr>
      </p:pic>
      <p:pic>
        <p:nvPicPr>
          <p:cNvPr id="23" name="2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909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-928726" y="5714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857224" y="2000240"/>
            <a:ext cx="75724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obra se muestra actualmente por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Avant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Gallery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,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Agora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Gallery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,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Artsicle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Discovery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Times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Square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Nueva York. </a:t>
            </a:r>
          </a:p>
          <a:p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Sawaya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mantiene estudios, el arte de trabajo de dos a tiempo completo - una en Manhattan y otra en Los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Angeles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Se estima que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Sawaya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posee ladrillos LEGO más que cualquier otro individuo único con 1,5 millones de ladrillos en cada uno de sus estudios. </a:t>
            </a:r>
          </a:p>
          <a:p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2012,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Artnet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clasificados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Sawaya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octava artista más popular en el mundo. Su obra ha sido encargado por coleccionistas, deportistas y celebridades. </a:t>
            </a:r>
          </a:p>
          <a:p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279" y="0"/>
            <a:ext cx="578944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909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-928726" y="5714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714348" y="642918"/>
            <a:ext cx="764386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trabajo de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Nathan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Sawaya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en muchas colecciones, entre ellas: </a:t>
            </a:r>
          </a:p>
          <a:p>
            <a:pPr lvl="0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Museo Nacional del Fuerte de juego en Rochester, Nueva York </a:t>
            </a:r>
          </a:p>
          <a:p>
            <a:pPr lvl="0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 Warner Center muestra de arte público en Nueva York, Nueva York </a:t>
            </a:r>
          </a:p>
          <a:p>
            <a:pPr lvl="0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Museo Nacional del Cuerpo de Marines en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Quántico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Virginia </a:t>
            </a:r>
          </a:p>
          <a:p>
            <a:pPr lvl="0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New Orleans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Públic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Library exposición pública de arte en Nueva Orleans,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Louisiana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0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MASS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MOCA 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North Adams, MA </a:t>
            </a:r>
          </a:p>
          <a:p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ha aparecido en las sedes de museos de todo el mundo, entre ellos: </a:t>
            </a:r>
          </a:p>
          <a:p>
            <a:pPr lvl="0"/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Kimball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Art Center en Park City, UT </a:t>
            </a:r>
          </a:p>
          <a:p>
            <a:pPr lvl="0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John F. Kennedy Center en Washington, DC </a:t>
            </a:r>
          </a:p>
          <a:p>
            <a:pPr lvl="0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Museo de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Oregon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Ciencia e Industria en Portland, OR </a:t>
            </a:r>
          </a:p>
          <a:p>
            <a:pPr lvl="0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Museo del Condado de Nassau de Arte en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Roslyn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Harbor, Nueva York </a:t>
            </a:r>
          </a:p>
          <a:p>
            <a:pPr lvl="0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Museo Morris en Morristown, NJ </a:t>
            </a:r>
          </a:p>
          <a:p>
            <a:pPr lvl="0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Biblioteca Clinton en Little Rock, AR </a:t>
            </a:r>
          </a:p>
          <a:p>
            <a:pPr lvl="0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Mesa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Contemporary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Arts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Center en Mesa, AZ </a:t>
            </a:r>
          </a:p>
          <a:p>
            <a:pPr lvl="0"/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Narrows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Center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Arts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Fall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River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MA </a:t>
            </a:r>
          </a:p>
          <a:p>
            <a:pPr lvl="0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Museo de Arte de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Mulvane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Topeka, KS </a:t>
            </a:r>
          </a:p>
          <a:p>
            <a:pPr lvl="0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Museo nítida en Cape Girardeau, MO </a:t>
            </a:r>
          </a:p>
          <a:p>
            <a:pPr lvl="0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Museo de Arte de Columbus en Columbus, OH </a:t>
            </a:r>
          </a:p>
          <a:p>
            <a:pPr lvl="0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Centro de Arte y Cultura en Hollywood, FL </a:t>
            </a:r>
          </a:p>
          <a:p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BF8AE68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4287" y="0"/>
            <a:ext cx="48354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f05cc58547162f3da3da098f09eac15_922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78633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percoolpics_01_190620131221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8086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c85043bbd31bd465cc5248efaab4a3_922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57216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86322"/>
            <a:ext cx="1571604" cy="1643074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29066"/>
            <a:ext cx="1571604" cy="1643074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71810"/>
            <a:ext cx="1571604" cy="1643074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14554"/>
            <a:ext cx="1571604" cy="1643074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57298"/>
            <a:ext cx="1571604" cy="1643074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0042"/>
            <a:ext cx="1571604" cy="1643074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571604" cy="1643074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5072074"/>
            <a:ext cx="1571604" cy="1428760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4214818"/>
            <a:ext cx="1571604" cy="1357322"/>
          </a:xfrm>
          <a:prstGeom prst="rect">
            <a:avLst/>
          </a:prstGeom>
        </p:spPr>
      </p:pic>
      <p:pic>
        <p:nvPicPr>
          <p:cNvPr id="21" name="2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3357562"/>
            <a:ext cx="1571604" cy="1357322"/>
          </a:xfrm>
          <a:prstGeom prst="rect">
            <a:avLst/>
          </a:prstGeom>
        </p:spPr>
      </p:pic>
      <p:pic>
        <p:nvPicPr>
          <p:cNvPr id="22" name="2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2500306"/>
            <a:ext cx="1571604" cy="1357322"/>
          </a:xfrm>
          <a:prstGeom prst="rect">
            <a:avLst/>
          </a:prstGeom>
        </p:spPr>
      </p:pic>
      <p:pic>
        <p:nvPicPr>
          <p:cNvPr id="23" name="2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1643050"/>
            <a:ext cx="1571604" cy="1357322"/>
          </a:xfrm>
          <a:prstGeom prst="rect">
            <a:avLst/>
          </a:prstGeom>
        </p:spPr>
      </p:pic>
      <p:pic>
        <p:nvPicPr>
          <p:cNvPr id="24" name="2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785794"/>
            <a:ext cx="1571604" cy="1357322"/>
          </a:xfrm>
          <a:prstGeom prst="rect">
            <a:avLst/>
          </a:prstGeom>
        </p:spPr>
      </p:pic>
      <p:pic>
        <p:nvPicPr>
          <p:cNvPr id="25" name="2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214290"/>
            <a:ext cx="1571604" cy="1428784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ccfb05ad2c064ea86266b65650bf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2e2c075e2fe27209c9f1fcabbc3151e_922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0d48502eb2503d4bf133c5ece41439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3aa00978380ae344d1ec12822a706f_922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3093" y="0"/>
            <a:ext cx="535781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d7a3ef9e1b6e9a73512f96a0292d734_922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82144-slide-slide-2-the-legomas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5251" y="0"/>
            <a:ext cx="44134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j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82144-slide-slide-4-the-legomas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7674" y="0"/>
            <a:ext cx="540865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5827291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4970035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4112779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3255523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2398267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1541011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1040969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183713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76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34379631_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7742" y="0"/>
            <a:ext cx="526851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7358082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7358082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7358082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7358082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7358082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7358082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7358082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7358082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39ad142f8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21613274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fc4ceb41a56e7102e295f5ca00b0a9_922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501515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leBook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u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1436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1" name="2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43578"/>
            <a:ext cx="1571604" cy="1030709"/>
          </a:xfrm>
          <a:prstGeom prst="rect">
            <a:avLst/>
          </a:prstGeom>
        </p:spPr>
      </p:pic>
      <p:pic>
        <p:nvPicPr>
          <p:cNvPr id="22" name="2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86322"/>
            <a:ext cx="1571604" cy="1030709"/>
          </a:xfrm>
          <a:prstGeom prst="rect">
            <a:avLst/>
          </a:prstGeom>
        </p:spPr>
      </p:pic>
      <p:pic>
        <p:nvPicPr>
          <p:cNvPr id="23" name="2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29066"/>
            <a:ext cx="1571604" cy="1030709"/>
          </a:xfrm>
          <a:prstGeom prst="rect">
            <a:avLst/>
          </a:prstGeom>
        </p:spPr>
      </p:pic>
      <p:pic>
        <p:nvPicPr>
          <p:cNvPr id="24" name="2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71810"/>
            <a:ext cx="1571604" cy="1030709"/>
          </a:xfrm>
          <a:prstGeom prst="rect">
            <a:avLst/>
          </a:prstGeom>
        </p:spPr>
      </p:pic>
      <p:pic>
        <p:nvPicPr>
          <p:cNvPr id="25" name="2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14554"/>
            <a:ext cx="1571604" cy="1030709"/>
          </a:xfrm>
          <a:prstGeom prst="rect">
            <a:avLst/>
          </a:prstGeom>
        </p:spPr>
      </p:pic>
      <p:pic>
        <p:nvPicPr>
          <p:cNvPr id="26" name="2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57298"/>
            <a:ext cx="1571604" cy="1030709"/>
          </a:xfrm>
          <a:prstGeom prst="rect">
            <a:avLst/>
          </a:prstGeom>
        </p:spPr>
      </p:pic>
      <p:pic>
        <p:nvPicPr>
          <p:cNvPr id="27" name="2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56"/>
            <a:ext cx="1571604" cy="1030709"/>
          </a:xfrm>
          <a:prstGeom prst="rect">
            <a:avLst/>
          </a:prstGeom>
        </p:spPr>
      </p:pic>
      <p:pic>
        <p:nvPicPr>
          <p:cNvPr id="28" name="2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571604" cy="1030709"/>
          </a:xfrm>
          <a:prstGeom prst="rect">
            <a:avLst/>
          </a:prstGeom>
        </p:spPr>
      </p:pic>
      <p:pic>
        <p:nvPicPr>
          <p:cNvPr id="29" name="2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5643578"/>
            <a:ext cx="1571604" cy="1030709"/>
          </a:xfrm>
          <a:prstGeom prst="rect">
            <a:avLst/>
          </a:prstGeom>
        </p:spPr>
      </p:pic>
      <p:pic>
        <p:nvPicPr>
          <p:cNvPr id="30" name="2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4786322"/>
            <a:ext cx="1571604" cy="1030709"/>
          </a:xfrm>
          <a:prstGeom prst="rect">
            <a:avLst/>
          </a:prstGeom>
        </p:spPr>
      </p:pic>
      <p:pic>
        <p:nvPicPr>
          <p:cNvPr id="31" name="3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3929066"/>
            <a:ext cx="1571604" cy="1030709"/>
          </a:xfrm>
          <a:prstGeom prst="rect">
            <a:avLst/>
          </a:prstGeom>
        </p:spPr>
      </p:pic>
      <p:pic>
        <p:nvPicPr>
          <p:cNvPr id="32" name="3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3071810"/>
            <a:ext cx="1571604" cy="1030709"/>
          </a:xfrm>
          <a:prstGeom prst="rect">
            <a:avLst/>
          </a:prstGeom>
        </p:spPr>
      </p:pic>
      <p:pic>
        <p:nvPicPr>
          <p:cNvPr id="33" name="3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2214554"/>
            <a:ext cx="1571604" cy="1030709"/>
          </a:xfrm>
          <a:prstGeom prst="rect">
            <a:avLst/>
          </a:prstGeom>
        </p:spPr>
      </p:pic>
      <p:pic>
        <p:nvPicPr>
          <p:cNvPr id="34" name="3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1357298"/>
            <a:ext cx="1571604" cy="1030709"/>
          </a:xfrm>
          <a:prstGeom prst="rect">
            <a:avLst/>
          </a:prstGeom>
        </p:spPr>
      </p:pic>
      <p:pic>
        <p:nvPicPr>
          <p:cNvPr id="35" name="3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857256"/>
            <a:ext cx="1571604" cy="1030709"/>
          </a:xfrm>
          <a:prstGeom prst="rect">
            <a:avLst/>
          </a:prstGeom>
        </p:spPr>
      </p:pic>
      <p:pic>
        <p:nvPicPr>
          <p:cNvPr id="36" name="3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8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8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8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8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8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8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8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8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8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8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ue Sitting Guy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5860"/>
            <a:ext cx="9144000" cy="428004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0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34" y="0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92" y="0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0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27291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5827291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34" y="5827291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5827291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92" y="5827291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5827291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5c082af8a0ffa19798520e12860c26c_92295.jpg"/>
          <p:cNvPicPr>
            <a:picLocks noChangeAspect="1"/>
          </p:cNvPicPr>
          <p:nvPr/>
        </p:nvPicPr>
        <p:blipFill>
          <a:blip r:embed="rId2"/>
          <a:srcRect l="6583"/>
          <a:stretch>
            <a:fillRect/>
          </a:stretch>
        </p:blipFill>
        <p:spPr>
          <a:xfrm>
            <a:off x="1571604" y="0"/>
            <a:ext cx="614833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5ebcc2383f27806405245ac0d56a756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fecbaf46ba8f7e8c1d5932b0ba3367b_92295.jpg"/>
          <p:cNvPicPr>
            <a:picLocks noChangeAspect="1"/>
          </p:cNvPicPr>
          <p:nvPr/>
        </p:nvPicPr>
        <p:blipFill>
          <a:blip r:embed="rId2"/>
          <a:srcRect r="16967"/>
          <a:stretch>
            <a:fillRect/>
          </a:stretch>
        </p:blipFill>
        <p:spPr>
          <a:xfrm>
            <a:off x="2000232" y="0"/>
            <a:ext cx="5429288" cy="6858000"/>
          </a:xfrm>
          <a:prstGeom prst="rect">
            <a:avLst/>
          </a:prstGeom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00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culturas-lego-arte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485778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 arte en lego de Nathan Sawaya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9" y="0"/>
            <a:ext cx="492922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7c28163e2e9c7ee1c2f08ff1076aafd_922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art62.jpg"/>
          <p:cNvPicPr>
            <a:picLocks noChangeAspect="1"/>
          </p:cNvPicPr>
          <p:nvPr/>
        </p:nvPicPr>
        <p:blipFill>
          <a:blip r:embed="rId2"/>
          <a:srcRect l="5275" r="1879"/>
          <a:stretch>
            <a:fillRect/>
          </a:stretch>
        </p:blipFill>
        <p:spPr>
          <a:xfrm>
            <a:off x="1571604" y="0"/>
            <a:ext cx="607223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credible-lego-art-by-nathan-sawaya-hypenotice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363" y="0"/>
            <a:ext cx="7331273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credible-lego-art-by-nathan-sawaya-hypenotice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8293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credible-lego-art-by-nathan-sawaya-hypenotice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credible-lego-art-by-nathan-sawaya-hypenotice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323" y="0"/>
            <a:ext cx="525735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5643578"/>
            <a:ext cx="1571604" cy="10307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4786322"/>
            <a:ext cx="1571604" cy="10307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929066"/>
            <a:ext cx="1571604" cy="10307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071810"/>
            <a:ext cx="1571604" cy="10307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214554"/>
            <a:ext cx="1571604" cy="10307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357298"/>
            <a:ext cx="1571604" cy="10307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857256"/>
            <a:ext cx="1571604" cy="10307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0"/>
            <a:ext cx="1571604" cy="10307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5643578"/>
            <a:ext cx="1571604" cy="10307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4786322"/>
            <a:ext cx="1571604" cy="10307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3929066"/>
            <a:ext cx="1571604" cy="10307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3071810"/>
            <a:ext cx="1571604" cy="10307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214554"/>
            <a:ext cx="1571604" cy="10307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1357298"/>
            <a:ext cx="1571604" cy="10307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857256"/>
            <a:ext cx="1571604" cy="10307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0"/>
            <a:ext cx="1571604" cy="10307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realizms10-ve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credible-lego-art-by-nathan-sawaya-hypenotice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04529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credible-lego-art-by-nathan-sawaya-hypenotice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1718" y="0"/>
            <a:ext cx="450056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5827291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4970035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4112779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3255523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2398267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1541011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1040969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183713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han_Sawaya_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credible-lego-art-by-nathan-sawaya-hypenotice-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0"/>
            <a:ext cx="4500594" cy="687638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hanSawaya3-615x4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credible-lego-art-by-nathan-sawaya-hypenotice-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4884" y="0"/>
            <a:ext cx="457423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han-Sawaya-Cracking-Up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rBones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2676" y="0"/>
            <a:ext cx="559864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-ARTE-faceboo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nathanfac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3920" y="0"/>
            <a:ext cx="5141286" cy="6858000"/>
          </a:xfrm>
          <a:prstGeom prst="rect">
            <a:avLst/>
          </a:prstGeom>
        </p:spPr>
      </p:pic>
      <p:pic>
        <p:nvPicPr>
          <p:cNvPr id="6" name="5 Imagen" descr="Nathan-Sawaya_04_full (1).jpg"/>
          <p:cNvPicPr>
            <a:picLocks noChangeAspect="1"/>
          </p:cNvPicPr>
          <p:nvPr/>
        </p:nvPicPr>
        <p:blipFill>
          <a:blip r:embed="rId3"/>
          <a:srcRect l="8052" r="10747"/>
          <a:stretch>
            <a:fillRect/>
          </a:stretch>
        </p:blipFill>
        <p:spPr>
          <a:xfrm>
            <a:off x="1714480" y="0"/>
            <a:ext cx="576344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43578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322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29066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071810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14554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57298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57256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2396" y="5643578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2396" y="4786322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2396" y="3929066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2396" y="3071810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2396" y="2214554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2396" y="1357298"/>
            <a:ext cx="1571604" cy="1030709"/>
          </a:xfrm>
          <a:prstGeom prst="rect">
            <a:avLst/>
          </a:prstGeom>
        </p:spPr>
      </p:pic>
      <p:pic>
        <p:nvPicPr>
          <p:cNvPr id="21" name="20 Imagen" descr="le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2396" y="857256"/>
            <a:ext cx="1571604" cy="1030709"/>
          </a:xfrm>
          <a:prstGeom prst="rect">
            <a:avLst/>
          </a:prstGeom>
        </p:spPr>
      </p:pic>
      <p:pic>
        <p:nvPicPr>
          <p:cNvPr id="22" name="21 Imagen" descr="le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2396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iginal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han-with-hal-and-cla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9829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olvo-xc90-le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iginal-5.jpg"/>
          <p:cNvPicPr>
            <a:picLocks noChangeAspect="1"/>
          </p:cNvPicPr>
          <p:nvPr/>
        </p:nvPicPr>
        <p:blipFill>
          <a:blip r:embed="rId2"/>
          <a:srcRect l="2083" r="7291"/>
          <a:stretch>
            <a:fillRect/>
          </a:stretch>
        </p:blipFill>
        <p:spPr>
          <a:xfrm>
            <a:off x="1571604" y="0"/>
            <a:ext cx="600079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43578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86322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29066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71810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1455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57298"/>
            <a:ext cx="1571604" cy="1030709"/>
          </a:xfrm>
          <a:prstGeom prst="rect">
            <a:avLst/>
          </a:prstGeom>
        </p:spPr>
      </p:pic>
      <p:pic>
        <p:nvPicPr>
          <p:cNvPr id="11" name="10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56"/>
            <a:ext cx="1571604" cy="1030709"/>
          </a:xfrm>
          <a:prstGeom prst="rect">
            <a:avLst/>
          </a:prstGeom>
        </p:spPr>
      </p:pic>
      <p:pic>
        <p:nvPicPr>
          <p:cNvPr id="12" name="11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571604" cy="1030709"/>
          </a:xfrm>
          <a:prstGeom prst="rect">
            <a:avLst/>
          </a:prstGeom>
        </p:spPr>
      </p:pic>
      <p:pic>
        <p:nvPicPr>
          <p:cNvPr id="13" name="12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5643578"/>
            <a:ext cx="1571604" cy="1030709"/>
          </a:xfrm>
          <a:prstGeom prst="rect">
            <a:avLst/>
          </a:prstGeom>
        </p:spPr>
      </p:pic>
      <p:pic>
        <p:nvPicPr>
          <p:cNvPr id="14" name="13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4786322"/>
            <a:ext cx="1571604" cy="1030709"/>
          </a:xfrm>
          <a:prstGeom prst="rect">
            <a:avLst/>
          </a:prstGeom>
        </p:spPr>
      </p:pic>
      <p:pic>
        <p:nvPicPr>
          <p:cNvPr id="15" name="1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3929066"/>
            <a:ext cx="1571604" cy="1030709"/>
          </a:xfrm>
          <a:prstGeom prst="rect">
            <a:avLst/>
          </a:prstGeom>
        </p:spPr>
      </p:pic>
      <p:pic>
        <p:nvPicPr>
          <p:cNvPr id="16" name="1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3071810"/>
            <a:ext cx="1571604" cy="1030709"/>
          </a:xfrm>
          <a:prstGeom prst="rect">
            <a:avLst/>
          </a:prstGeom>
        </p:spPr>
      </p:pic>
      <p:pic>
        <p:nvPicPr>
          <p:cNvPr id="17" name="1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2214554"/>
            <a:ext cx="1571604" cy="1030709"/>
          </a:xfrm>
          <a:prstGeom prst="rect">
            <a:avLst/>
          </a:prstGeom>
        </p:spPr>
      </p:pic>
      <p:pic>
        <p:nvPicPr>
          <p:cNvPr id="18" name="1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1357298"/>
            <a:ext cx="1571604" cy="1030709"/>
          </a:xfrm>
          <a:prstGeom prst="rect">
            <a:avLst/>
          </a:prstGeom>
        </p:spPr>
      </p:pic>
      <p:pic>
        <p:nvPicPr>
          <p:cNvPr id="19" name="1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857256"/>
            <a:ext cx="1571604" cy="1030709"/>
          </a:xfrm>
          <a:prstGeom prst="rect">
            <a:avLst/>
          </a:prstGeom>
        </p:spPr>
      </p:pic>
      <p:pic>
        <p:nvPicPr>
          <p:cNvPr id="20" name="1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0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-Art-of-the-Brick-T-Rex-Foto-Site-Nathan-Sawa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-Art-of-the-Brick-Falcao-Foto-Site-Nathan-Sawaya-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96517"/>
            <a:ext cx="9144000" cy="526148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8604"/>
            <a:ext cx="1571604" cy="1030709"/>
          </a:xfrm>
          <a:prstGeom prst="rect">
            <a:avLst/>
          </a:prstGeom>
        </p:spPr>
      </p:pic>
      <p:pic>
        <p:nvPicPr>
          <p:cNvPr id="6" name="5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428604"/>
            <a:ext cx="1571604" cy="1030709"/>
          </a:xfrm>
          <a:prstGeom prst="rect">
            <a:avLst/>
          </a:prstGeom>
        </p:spPr>
      </p:pic>
      <p:pic>
        <p:nvPicPr>
          <p:cNvPr id="7" name="6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34" y="428604"/>
            <a:ext cx="1571604" cy="1030709"/>
          </a:xfrm>
          <a:prstGeom prst="rect">
            <a:avLst/>
          </a:prstGeom>
        </p:spPr>
      </p:pic>
      <p:pic>
        <p:nvPicPr>
          <p:cNvPr id="8" name="7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428604"/>
            <a:ext cx="1571604" cy="1030709"/>
          </a:xfrm>
          <a:prstGeom prst="rect">
            <a:avLst/>
          </a:prstGeom>
        </p:spPr>
      </p:pic>
      <p:pic>
        <p:nvPicPr>
          <p:cNvPr id="9" name="8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92" y="428604"/>
            <a:ext cx="1571604" cy="1030709"/>
          </a:xfrm>
          <a:prstGeom prst="rect">
            <a:avLst/>
          </a:prstGeom>
        </p:spPr>
      </p:pic>
      <p:pic>
        <p:nvPicPr>
          <p:cNvPr id="10" name="9 Imagen" descr="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428604"/>
            <a:ext cx="1571604" cy="10307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rking-shots-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-Art-Of-The-Brick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2228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146" name="Picture 2" descr="Imagen renderizada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146957">
            <a:off x="3207033" y="4570839"/>
            <a:ext cx="2785880" cy="1794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822</Words>
  <Application>Microsoft Office PowerPoint</Application>
  <PresentationFormat>Presentación en pantalla (4:3)</PresentationFormat>
  <Paragraphs>48</Paragraphs>
  <Slides>64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6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13</cp:revision>
  <dcterms:created xsi:type="dcterms:W3CDTF">2013-10-04T14:37:57Z</dcterms:created>
  <dcterms:modified xsi:type="dcterms:W3CDTF">2013-10-04T16:58:41Z</dcterms:modified>
</cp:coreProperties>
</file>