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80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soFJX7zO+Bj/DFj53J2CA==" hashData="g78FBT5rybzKclSgp+bMZ3z+o6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33418-9CBA-4139-9E81-0A97A4F7E2E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59AD0-946A-402C-8AEB-CEBAAA983D46}" type="datetimeFigureOut">
              <a:rPr lang="es-ES" smtClean="0"/>
              <a:pPr/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420FE-AD2A-47C4-B476-DC99DACB6B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7CC648-0B61-40D0-8E6F-1F94C10F1A6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zzzzzzzzMARCOS\marcos gordos guapos ya\7b6449e867_9095196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571df5e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92696"/>
            <a:ext cx="933345" cy="1585270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2420888"/>
            <a:ext cx="6267450" cy="88582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3501008"/>
            <a:ext cx="4019550" cy="885825"/>
          </a:xfrm>
          <a:prstGeom prst="rect">
            <a:avLst/>
          </a:prstGeom>
          <a:noFill/>
        </p:spPr>
      </p:pic>
      <p:pic>
        <p:nvPicPr>
          <p:cNvPr id="1035" name="Picture 11" descr="C:\Users\Usuario\Desktop\descargas\2347a0c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692696"/>
            <a:ext cx="912447" cy="1512168"/>
          </a:xfrm>
          <a:prstGeom prst="rect">
            <a:avLst/>
          </a:prstGeom>
          <a:noFill/>
        </p:spPr>
      </p:pic>
      <p:pic>
        <p:nvPicPr>
          <p:cNvPr id="1036" name="Picture 12" descr="C:\Users\Usuario\Desktop\descargas\571df5ec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692696"/>
            <a:ext cx="932701" cy="1584176"/>
          </a:xfrm>
          <a:prstGeom prst="rect">
            <a:avLst/>
          </a:prstGeom>
          <a:noFill/>
        </p:spPr>
      </p:pic>
      <p:pic>
        <p:nvPicPr>
          <p:cNvPr id="1037" name="Picture 13" descr="C:\Users\Usuario\Desktop\descargas\29cad6f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55804" y="692696"/>
            <a:ext cx="932701" cy="1584176"/>
          </a:xfrm>
          <a:prstGeom prst="rect">
            <a:avLst/>
          </a:prstGeom>
          <a:noFill/>
        </p:spPr>
      </p:pic>
      <p:pic>
        <p:nvPicPr>
          <p:cNvPr id="1038" name="Picture 14" descr="C:\Users\Usuario\Desktop\descargas\01e35178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6136" y="692696"/>
            <a:ext cx="936104" cy="1589955"/>
          </a:xfrm>
          <a:prstGeom prst="rect">
            <a:avLst/>
          </a:prstGeom>
          <a:noFill/>
        </p:spPr>
      </p:pic>
      <p:pic>
        <p:nvPicPr>
          <p:cNvPr id="1040" name="Picture 16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600" y="4725144"/>
            <a:ext cx="3209925" cy="504826"/>
          </a:xfrm>
          <a:prstGeom prst="rect">
            <a:avLst/>
          </a:prstGeom>
          <a:noFill/>
        </p:spPr>
      </p:pic>
      <p:pic>
        <p:nvPicPr>
          <p:cNvPr id="1042" name="Picture 18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40152" y="5373216"/>
            <a:ext cx="2371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  <p:sndAc>
      <p:stSnd>
        <p:snd r:embed="rId2" name="- los tres sudamericanos - la chevech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096000"/>
          </a:xfrm>
          <a:prstGeom prst="rect">
            <a:avLst/>
          </a:prstGeom>
        </p:spPr>
      </p:pic>
      <p:pic>
        <p:nvPicPr>
          <p:cNvPr id="2049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5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4243908" cy="6192688"/>
          </a:xfrm>
          <a:prstGeom prst="rect">
            <a:avLst/>
          </a:prstGeom>
        </p:spPr>
      </p:pic>
      <p:pic>
        <p:nvPicPr>
          <p:cNvPr id="3" name="2 Imagen" descr="skulpturiizjeleznixbanok-1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47566" y="355956"/>
            <a:ext cx="4000898" cy="6169388"/>
          </a:xfrm>
          <a:prstGeom prst="rect">
            <a:avLst/>
          </a:prstGeom>
        </p:spPr>
      </p:pic>
      <p:pic>
        <p:nvPicPr>
          <p:cNvPr id="4097" name="Picture 1" descr="C:\Users\Usuario\Desktop\descargas\BARRAS PNG\PNG\0_1keszlet017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52346" y="3332988"/>
            <a:ext cx="6858000" cy="19202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568952" cy="576064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pturiizjeleznixbanok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40</Words>
  <Application>Microsoft Office PowerPoint</Application>
  <PresentationFormat>Presentación en pantalla (4:3)</PresentationFormat>
  <Paragraphs>15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2013-10-11T09:29:56Z</dcterms:created>
  <dcterms:modified xsi:type="dcterms:W3CDTF">2014-04-26T09:31:20Z</dcterms:modified>
</cp:coreProperties>
</file>